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 id="2147483751" r:id="rId2"/>
  </p:sldMasterIdLst>
  <p:notesMasterIdLst>
    <p:notesMasterId r:id="rId32"/>
  </p:notesMasterIdLst>
  <p:handoutMasterIdLst>
    <p:handoutMasterId r:id="rId33"/>
  </p:handoutMasterIdLst>
  <p:sldIdLst>
    <p:sldId id="376" r:id="rId3"/>
    <p:sldId id="279" r:id="rId4"/>
    <p:sldId id="438" r:id="rId5"/>
    <p:sldId id="375" r:id="rId6"/>
    <p:sldId id="383" r:id="rId7"/>
    <p:sldId id="466" r:id="rId8"/>
    <p:sldId id="465" r:id="rId9"/>
    <p:sldId id="409" r:id="rId10"/>
    <p:sldId id="410" r:id="rId11"/>
    <p:sldId id="411" r:id="rId12"/>
    <p:sldId id="472" r:id="rId13"/>
    <p:sldId id="474" r:id="rId14"/>
    <p:sldId id="412" r:id="rId15"/>
    <p:sldId id="421" r:id="rId16"/>
    <p:sldId id="470" r:id="rId17"/>
    <p:sldId id="425" r:id="rId18"/>
    <p:sldId id="426" r:id="rId19"/>
    <p:sldId id="427" r:id="rId20"/>
    <p:sldId id="430" r:id="rId21"/>
    <p:sldId id="431" r:id="rId22"/>
    <p:sldId id="432" r:id="rId23"/>
    <p:sldId id="433" r:id="rId24"/>
    <p:sldId id="434" r:id="rId25"/>
    <p:sldId id="476" r:id="rId26"/>
    <p:sldId id="475" r:id="rId27"/>
    <p:sldId id="414" r:id="rId28"/>
    <p:sldId id="415" r:id="rId29"/>
    <p:sldId id="463" r:id="rId30"/>
    <p:sldId id="435" r:id="rId31"/>
  </p:sldIdLst>
  <p:sldSz cx="9144000" cy="6858000" type="screen4x3"/>
  <p:notesSz cx="6718300" cy="9867900"/>
  <p:defaultTextStyle>
    <a:defPPr>
      <a:defRPr lang="en-GB"/>
    </a:defPPr>
    <a:lvl1pPr algn="l" rtl="0" fontAlgn="base">
      <a:spcBef>
        <a:spcPct val="0"/>
      </a:spcBef>
      <a:spcAft>
        <a:spcPct val="0"/>
      </a:spcAft>
      <a:defRPr sz="2000" kern="1200">
        <a:solidFill>
          <a:schemeClr val="tx2"/>
        </a:solidFill>
        <a:latin typeface="+mn-lt"/>
        <a:ea typeface="+mn-ea"/>
        <a:cs typeface="+mn-cs"/>
      </a:defRPr>
    </a:lvl1pPr>
    <a:lvl2pPr marL="457200" algn="l" rtl="0" fontAlgn="base">
      <a:spcBef>
        <a:spcPct val="0"/>
      </a:spcBef>
      <a:spcAft>
        <a:spcPct val="0"/>
      </a:spcAft>
      <a:defRPr sz="2000" kern="1200">
        <a:solidFill>
          <a:schemeClr val="tx2"/>
        </a:solidFill>
        <a:latin typeface="+mn-lt"/>
        <a:ea typeface="+mn-ea"/>
        <a:cs typeface="+mn-cs"/>
      </a:defRPr>
    </a:lvl2pPr>
    <a:lvl3pPr marL="914400" algn="l" rtl="0" fontAlgn="base">
      <a:spcBef>
        <a:spcPct val="0"/>
      </a:spcBef>
      <a:spcAft>
        <a:spcPct val="0"/>
      </a:spcAft>
      <a:defRPr sz="2000" kern="1200">
        <a:solidFill>
          <a:schemeClr val="tx2"/>
        </a:solidFill>
        <a:latin typeface="+mn-lt"/>
        <a:ea typeface="+mn-ea"/>
        <a:cs typeface="+mn-cs"/>
      </a:defRPr>
    </a:lvl3pPr>
    <a:lvl4pPr marL="1371600" algn="l" rtl="0" fontAlgn="base">
      <a:spcBef>
        <a:spcPct val="0"/>
      </a:spcBef>
      <a:spcAft>
        <a:spcPct val="0"/>
      </a:spcAft>
      <a:defRPr sz="2000" kern="1200">
        <a:solidFill>
          <a:schemeClr val="tx2"/>
        </a:solidFill>
        <a:latin typeface="+mn-lt"/>
        <a:ea typeface="+mn-ea"/>
        <a:cs typeface="+mn-cs"/>
      </a:defRPr>
    </a:lvl4pPr>
    <a:lvl5pPr marL="1828800" algn="l" rtl="0" fontAlgn="base">
      <a:spcBef>
        <a:spcPct val="0"/>
      </a:spcBef>
      <a:spcAft>
        <a:spcPct val="0"/>
      </a:spcAft>
      <a:defRPr sz="2000" kern="1200">
        <a:solidFill>
          <a:schemeClr val="tx2"/>
        </a:solidFill>
        <a:latin typeface="+mn-lt"/>
        <a:ea typeface="+mn-ea"/>
        <a:cs typeface="+mn-cs"/>
      </a:defRPr>
    </a:lvl5pPr>
    <a:lvl6pPr marL="2286000" algn="l" defTabSz="914400" rtl="0" eaLnBrk="1" latinLnBrk="0" hangingPunct="1">
      <a:defRPr sz="2000" kern="1200">
        <a:solidFill>
          <a:schemeClr val="tx2"/>
        </a:solidFill>
        <a:latin typeface="+mn-lt"/>
        <a:ea typeface="+mn-ea"/>
        <a:cs typeface="+mn-cs"/>
      </a:defRPr>
    </a:lvl6pPr>
    <a:lvl7pPr marL="2743200" algn="l" defTabSz="914400" rtl="0" eaLnBrk="1" latinLnBrk="0" hangingPunct="1">
      <a:defRPr sz="2000" kern="1200">
        <a:solidFill>
          <a:schemeClr val="tx2"/>
        </a:solidFill>
        <a:latin typeface="+mn-lt"/>
        <a:ea typeface="+mn-ea"/>
        <a:cs typeface="+mn-cs"/>
      </a:defRPr>
    </a:lvl7pPr>
    <a:lvl8pPr marL="3200400" algn="l" defTabSz="914400" rtl="0" eaLnBrk="1" latinLnBrk="0" hangingPunct="1">
      <a:defRPr sz="2000" kern="1200">
        <a:solidFill>
          <a:schemeClr val="tx2"/>
        </a:solidFill>
        <a:latin typeface="+mn-lt"/>
        <a:ea typeface="+mn-ea"/>
        <a:cs typeface="+mn-cs"/>
      </a:defRPr>
    </a:lvl8pPr>
    <a:lvl9pPr marL="3657600" algn="l" defTabSz="914400" rtl="0" eaLnBrk="1" latinLnBrk="0" hangingPunct="1">
      <a:defRPr sz="2000" kern="1200">
        <a:solidFill>
          <a:schemeClr val="tx2"/>
        </a:solidFill>
        <a:latin typeface="+mn-lt"/>
        <a:ea typeface="+mn-ea"/>
        <a:cs typeface="+mn-cs"/>
      </a:defRPr>
    </a:lvl9pPr>
  </p:defaultTextStyle>
  <p:extLst>
    <p:ext uri="{EFAFB233-063F-42B5-8137-9DF3F51BA10A}">
      <p15:sldGuideLst xmlns:p15="http://schemas.microsoft.com/office/powerpoint/2012/main">
        <p15:guide id="1" orient="horz" pos="935" userDrawn="1">
          <p15:clr>
            <a:srgbClr val="A4A3A4"/>
          </p15:clr>
        </p15:guide>
        <p15:guide id="2" pos="5375" userDrawn="1">
          <p15:clr>
            <a:srgbClr val="A4A3A4"/>
          </p15:clr>
        </p15:guide>
      </p15:sldGuideLst>
    </p:ext>
    <p:ext uri="{2D200454-40CA-4A62-9FC3-DE9A4176ACB9}">
      <p15:notesGuideLst xmlns:p15="http://schemas.microsoft.com/office/powerpoint/2012/main">
        <p15:guide id="1" orient="horz" pos="3108">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A68"/>
    <a:srgbClr val="000000"/>
    <a:srgbClr val="D799A1"/>
    <a:srgbClr val="BF0071"/>
    <a:srgbClr val="7EAF35"/>
    <a:srgbClr val="F3F3F3"/>
    <a:srgbClr val="F0F0F0"/>
    <a:srgbClr val="EEEEEE"/>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85" autoAdjust="0"/>
    <p:restoredTop sz="89198" autoAdjust="0"/>
  </p:normalViewPr>
  <p:slideViewPr>
    <p:cSldViewPr showGuides="1">
      <p:cViewPr varScale="1">
        <p:scale>
          <a:sx n="59" d="100"/>
          <a:sy n="59" d="100"/>
        </p:scale>
        <p:origin x="1644" y="64"/>
      </p:cViewPr>
      <p:guideLst>
        <p:guide orient="horz" pos="935"/>
        <p:guide pos="5375"/>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113" d="100"/>
          <a:sy n="113" d="100"/>
        </p:scale>
        <p:origin x="-1326" y="-102"/>
      </p:cViewPr>
      <p:guideLst>
        <p:guide orient="horz" pos="3108"/>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loe Chessell" userId="77483332-a00e-4d71-a123-9f49ba394fbf" providerId="ADAL" clId="{4F12CFE3-E604-4F4C-AE2C-E18F9658D52E}"/>
    <pc:docChg chg="modSld">
      <pc:chgData name="Chloe Chessell" userId="77483332-a00e-4d71-a123-9f49ba394fbf" providerId="ADAL" clId="{4F12CFE3-E604-4F4C-AE2C-E18F9658D52E}" dt="2021-06-04T14:31:50.642" v="7" actId="20577"/>
      <pc:docMkLst>
        <pc:docMk/>
      </pc:docMkLst>
      <pc:sldChg chg="modSp mod">
        <pc:chgData name="Chloe Chessell" userId="77483332-a00e-4d71-a123-9f49ba394fbf" providerId="ADAL" clId="{4F12CFE3-E604-4F4C-AE2C-E18F9658D52E}" dt="2021-06-04T14:31:50.642" v="7" actId="20577"/>
        <pc:sldMkLst>
          <pc:docMk/>
          <pc:sldMk cId="1190258490" sldId="410"/>
        </pc:sldMkLst>
        <pc:spChg chg="mod">
          <ac:chgData name="Chloe Chessell" userId="77483332-a00e-4d71-a123-9f49ba394fbf" providerId="ADAL" clId="{4F12CFE3-E604-4F4C-AE2C-E18F9658D52E}" dt="2021-06-04T14:31:50.642" v="7" actId="20577"/>
          <ac:spMkLst>
            <pc:docMk/>
            <pc:sldMk cId="1190258490" sldId="410"/>
            <ac:spMk id="3" creationId="{00000000-0000-0000-0000-000000000000}"/>
          </ac:spMkLst>
        </pc:spChg>
      </pc:sldChg>
    </pc:docChg>
  </pc:docChgLst>
  <pc:docChgLst>
    <pc:chgData name="Cathy Creswell" userId="S::cont9487@ox.ac.uk::56e9860a-3326-48dd-a451-5646239795fe" providerId="AD" clId="Web-{14F3961A-B5B9-BE0B-BF75-0B4B396DED8F}"/>
    <pc:docChg chg="modSld">
      <pc:chgData name="Cathy Creswell" userId="S::cont9487@ox.ac.uk::56e9860a-3326-48dd-a451-5646239795fe" providerId="AD" clId="Web-{14F3961A-B5B9-BE0B-BF75-0B4B396DED8F}" dt="2021-05-02T10:24:06.426" v="747"/>
      <pc:docMkLst>
        <pc:docMk/>
      </pc:docMkLst>
      <pc:sldChg chg="modSp">
        <pc:chgData name="Cathy Creswell" userId="S::cont9487@ox.ac.uk::56e9860a-3326-48dd-a451-5646239795fe" providerId="AD" clId="Web-{14F3961A-B5B9-BE0B-BF75-0B4B396DED8F}" dt="2021-05-02T10:13:21.282" v="34" actId="20577"/>
        <pc:sldMkLst>
          <pc:docMk/>
          <pc:sldMk cId="1050726601" sldId="279"/>
        </pc:sldMkLst>
        <pc:graphicFrameChg chg="modGraphic">
          <ac:chgData name="Cathy Creswell" userId="S::cont9487@ox.ac.uk::56e9860a-3326-48dd-a451-5646239795fe" providerId="AD" clId="Web-{14F3961A-B5B9-BE0B-BF75-0B4B396DED8F}" dt="2021-05-02T10:13:21.282" v="34" actId="20577"/>
          <ac:graphicFrameMkLst>
            <pc:docMk/>
            <pc:sldMk cId="1050726601" sldId="279"/>
            <ac:graphicFrameMk id="8" creationId="{48B93C2C-BE6E-476D-AF0C-1E817C27EAE2}"/>
          </ac:graphicFrameMkLst>
        </pc:graphicFrameChg>
      </pc:sldChg>
      <pc:sldChg chg="modSp">
        <pc:chgData name="Cathy Creswell" userId="S::cont9487@ox.ac.uk::56e9860a-3326-48dd-a451-5646239795fe" providerId="AD" clId="Web-{14F3961A-B5B9-BE0B-BF75-0B4B396DED8F}" dt="2021-05-02T10:15:30.113" v="195" actId="20577"/>
        <pc:sldMkLst>
          <pc:docMk/>
          <pc:sldMk cId="2543704224" sldId="409"/>
        </pc:sldMkLst>
        <pc:graphicFrameChg chg="modGraphic">
          <ac:chgData name="Cathy Creswell" userId="S::cont9487@ox.ac.uk::56e9860a-3326-48dd-a451-5646239795fe" providerId="AD" clId="Web-{14F3961A-B5B9-BE0B-BF75-0B4B396DED8F}" dt="2021-05-02T10:15:30.113" v="195" actId="20577"/>
          <ac:graphicFrameMkLst>
            <pc:docMk/>
            <pc:sldMk cId="2543704224" sldId="409"/>
            <ac:graphicFrameMk id="7" creationId="{D53065C8-B870-4480-B79B-CCD51240F227}"/>
          </ac:graphicFrameMkLst>
        </pc:graphicFrameChg>
      </pc:sldChg>
      <pc:sldChg chg="modSp">
        <pc:chgData name="Cathy Creswell" userId="S::cont9487@ox.ac.uk::56e9860a-3326-48dd-a451-5646239795fe" providerId="AD" clId="Web-{14F3961A-B5B9-BE0B-BF75-0B4B396DED8F}" dt="2021-05-02T10:17:12.005" v="276" actId="20577"/>
        <pc:sldMkLst>
          <pc:docMk/>
          <pc:sldMk cId="2233126987" sldId="412"/>
        </pc:sldMkLst>
        <pc:graphicFrameChg chg="modGraphic">
          <ac:chgData name="Cathy Creswell" userId="S::cont9487@ox.ac.uk::56e9860a-3326-48dd-a451-5646239795fe" providerId="AD" clId="Web-{14F3961A-B5B9-BE0B-BF75-0B4B396DED8F}" dt="2021-05-02T10:17:12.005" v="276" actId="20577"/>
          <ac:graphicFrameMkLst>
            <pc:docMk/>
            <pc:sldMk cId="2233126987" sldId="412"/>
            <ac:graphicFrameMk id="8" creationId="{A81787ED-6AAF-4573-A9B3-1D0D47CA0205}"/>
          </ac:graphicFrameMkLst>
        </pc:graphicFrameChg>
      </pc:sldChg>
      <pc:sldChg chg="modSp">
        <pc:chgData name="Cathy Creswell" userId="S::cont9487@ox.ac.uk::56e9860a-3326-48dd-a451-5646239795fe" providerId="AD" clId="Web-{14F3961A-B5B9-BE0B-BF75-0B4B396DED8F}" dt="2021-05-02T10:19:31.639" v="476" actId="20577"/>
        <pc:sldMkLst>
          <pc:docMk/>
          <pc:sldMk cId="3094633686" sldId="426"/>
        </pc:sldMkLst>
        <pc:graphicFrameChg chg="modGraphic">
          <ac:chgData name="Cathy Creswell" userId="S::cont9487@ox.ac.uk::56e9860a-3326-48dd-a451-5646239795fe" providerId="AD" clId="Web-{14F3961A-B5B9-BE0B-BF75-0B4B396DED8F}" dt="2021-05-02T10:19:31.639" v="476" actId="20577"/>
          <ac:graphicFrameMkLst>
            <pc:docMk/>
            <pc:sldMk cId="3094633686" sldId="426"/>
            <ac:graphicFrameMk id="7" creationId="{92026698-92CA-4024-A01D-D67C500FC8C4}"/>
          </ac:graphicFrameMkLst>
        </pc:graphicFrameChg>
      </pc:sldChg>
      <pc:sldChg chg="modSp">
        <pc:chgData name="Cathy Creswell" userId="S::cont9487@ox.ac.uk::56e9860a-3326-48dd-a451-5646239795fe" providerId="AD" clId="Web-{14F3961A-B5B9-BE0B-BF75-0B4B396DED8F}" dt="2021-05-02T10:22:04.314" v="531" actId="14100"/>
        <pc:sldMkLst>
          <pc:docMk/>
          <pc:sldMk cId="4264856547" sldId="432"/>
        </pc:sldMkLst>
        <pc:spChg chg="mod">
          <ac:chgData name="Cathy Creswell" userId="S::cont9487@ox.ac.uk::56e9860a-3326-48dd-a451-5646239795fe" providerId="AD" clId="Web-{14F3961A-B5B9-BE0B-BF75-0B4B396DED8F}" dt="2021-05-02T10:20:16.140" v="482" actId="20577"/>
          <ac:spMkLst>
            <pc:docMk/>
            <pc:sldMk cId="4264856547" sldId="432"/>
            <ac:spMk id="3" creationId="{0AB5916E-2DB7-654F-AA1F-EFCCCF6E74B4}"/>
          </ac:spMkLst>
        </pc:spChg>
        <pc:graphicFrameChg chg="mod modGraphic">
          <ac:chgData name="Cathy Creswell" userId="S::cont9487@ox.ac.uk::56e9860a-3326-48dd-a451-5646239795fe" providerId="AD" clId="Web-{14F3961A-B5B9-BE0B-BF75-0B4B396DED8F}" dt="2021-05-02T10:22:04.314" v="531" actId="14100"/>
          <ac:graphicFrameMkLst>
            <pc:docMk/>
            <pc:sldMk cId="4264856547" sldId="432"/>
            <ac:graphicFrameMk id="4" creationId="{00000000-0000-0000-0000-000000000000}"/>
          </ac:graphicFrameMkLst>
        </pc:graphicFrameChg>
      </pc:sldChg>
      <pc:sldChg chg="modSp modNotes">
        <pc:chgData name="Cathy Creswell" userId="S::cont9487@ox.ac.uk::56e9860a-3326-48dd-a451-5646239795fe" providerId="AD" clId="Web-{14F3961A-B5B9-BE0B-BF75-0B4B396DED8F}" dt="2021-05-02T10:24:06.426" v="747"/>
        <pc:sldMkLst>
          <pc:docMk/>
          <pc:sldMk cId="3465035625" sldId="434"/>
        </pc:sldMkLst>
        <pc:graphicFrameChg chg="modGraphic">
          <ac:chgData name="Cathy Creswell" userId="S::cont9487@ox.ac.uk::56e9860a-3326-48dd-a451-5646239795fe" providerId="AD" clId="Web-{14F3961A-B5B9-BE0B-BF75-0B4B396DED8F}" dt="2021-05-02T10:23:39.254" v="719" actId="20577"/>
          <ac:graphicFrameMkLst>
            <pc:docMk/>
            <pc:sldMk cId="3465035625" sldId="434"/>
            <ac:graphicFrameMk id="14" creationId="{1D8148FF-B61A-4FD5-ABDD-D999B2607214}"/>
          </ac:graphicFrameMkLst>
        </pc:graphicFrameChg>
      </pc:sldChg>
      <pc:sldChg chg="modSp">
        <pc:chgData name="Cathy Creswell" userId="S::cont9487@ox.ac.uk::56e9860a-3326-48dd-a451-5646239795fe" providerId="AD" clId="Web-{14F3961A-B5B9-BE0B-BF75-0B4B396DED8F}" dt="2021-05-02T10:16:08.192" v="197" actId="20577"/>
        <pc:sldMkLst>
          <pc:docMk/>
          <pc:sldMk cId="2448757680" sldId="472"/>
        </pc:sldMkLst>
        <pc:spChg chg="mod">
          <ac:chgData name="Cathy Creswell" userId="S::cont9487@ox.ac.uk::56e9860a-3326-48dd-a451-5646239795fe" providerId="AD" clId="Web-{14F3961A-B5B9-BE0B-BF75-0B4B396DED8F}" dt="2021-05-02T10:16:08.192" v="197" actId="20577"/>
          <ac:spMkLst>
            <pc:docMk/>
            <pc:sldMk cId="2448757680" sldId="472"/>
            <ac:spMk id="2" creationId="{00000000-0000-0000-0000-000000000000}"/>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ata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16.svg"/></Relationships>
</file>

<file path=ppt/diagrams/_rels/data5.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46.png"/><Relationship Id="rId7" Type="http://schemas.openxmlformats.org/officeDocument/2006/relationships/image" Target="../media/image13.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5" Type="http://schemas.openxmlformats.org/officeDocument/2006/relationships/image" Target="../media/image48.png"/><Relationship Id="rId10" Type="http://schemas.openxmlformats.org/officeDocument/2006/relationships/image" Target="../media/image51.svg"/><Relationship Id="rId4" Type="http://schemas.openxmlformats.org/officeDocument/2006/relationships/image" Target="../media/image47.svg"/><Relationship Id="rId9" Type="http://schemas.openxmlformats.org/officeDocument/2006/relationships/image" Target="../media/image5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16.svg"/></Relationships>
</file>

<file path=ppt/diagrams/_rels/drawing5.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46.png"/><Relationship Id="rId7" Type="http://schemas.openxmlformats.org/officeDocument/2006/relationships/image" Target="../media/image13.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5" Type="http://schemas.openxmlformats.org/officeDocument/2006/relationships/image" Target="../media/image48.png"/><Relationship Id="rId10" Type="http://schemas.openxmlformats.org/officeDocument/2006/relationships/image" Target="../media/image51.svg"/><Relationship Id="rId4" Type="http://schemas.openxmlformats.org/officeDocument/2006/relationships/image" Target="../media/image47.svg"/><Relationship Id="rId9" Type="http://schemas.openxmlformats.org/officeDocument/2006/relationships/image" Target="../media/image5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9D6DF1-E56E-423A-B160-2A0AEED27FC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6D31B50-7C48-48BE-A4C5-3E6E1DF8E570}">
      <dgm:prSet custT="1"/>
      <dgm:spPr/>
      <dgm:t>
        <a:bodyPr/>
        <a:lstStyle/>
        <a:p>
          <a:pPr>
            <a:lnSpc>
              <a:spcPct val="100000"/>
            </a:lnSpc>
          </a:pPr>
          <a:r>
            <a:rPr lang="en-US" sz="1800" b="1" dirty="0">
              <a:solidFill>
                <a:srgbClr val="1A2A68"/>
              </a:solidFill>
              <a:latin typeface="+mj-lt"/>
            </a:rPr>
            <a:t>Last session!</a:t>
          </a:r>
        </a:p>
      </dgm:t>
    </dgm:pt>
    <dgm:pt modelId="{F1462E0A-136F-4ECA-A1C3-B67CD809F7F5}" type="parTrans" cxnId="{561976ED-EE3E-41C0-90EE-63C5CDDA0F58}">
      <dgm:prSet/>
      <dgm:spPr/>
      <dgm:t>
        <a:bodyPr/>
        <a:lstStyle/>
        <a:p>
          <a:endParaRPr lang="en-US"/>
        </a:p>
      </dgm:t>
    </dgm:pt>
    <dgm:pt modelId="{1C2D4CA5-96B7-4269-A22B-DFD706130B69}" type="sibTrans" cxnId="{561976ED-EE3E-41C0-90EE-63C5CDDA0F58}">
      <dgm:prSet/>
      <dgm:spPr/>
      <dgm:t>
        <a:bodyPr/>
        <a:lstStyle/>
        <a:p>
          <a:endParaRPr lang="en-US"/>
        </a:p>
      </dgm:t>
    </dgm:pt>
    <dgm:pt modelId="{4B4933DC-0F68-4074-AF66-09403928D78D}">
      <dgm:prSet custT="1"/>
      <dgm:spPr/>
      <dgm:t>
        <a:bodyPr/>
        <a:lstStyle/>
        <a:p>
          <a:pPr rtl="0">
            <a:lnSpc>
              <a:spcPct val="100000"/>
            </a:lnSpc>
          </a:pPr>
          <a:r>
            <a:rPr lang="en-US" sz="1800" b="1" dirty="0">
              <a:solidFill>
                <a:srgbClr val="1A2A68"/>
              </a:solidFill>
              <a:latin typeface="+mj-lt"/>
            </a:rPr>
            <a:t>Complete questionnaires (ROMs) and rate progress towards goals</a:t>
          </a:r>
        </a:p>
      </dgm:t>
    </dgm:pt>
    <dgm:pt modelId="{2750F0C3-EC69-45EC-AEE1-30991F265A1E}" type="parTrans" cxnId="{1975F4D0-4AB3-44FA-8530-AB65AB01229A}">
      <dgm:prSet/>
      <dgm:spPr/>
      <dgm:t>
        <a:bodyPr/>
        <a:lstStyle/>
        <a:p>
          <a:endParaRPr lang="en-US"/>
        </a:p>
      </dgm:t>
    </dgm:pt>
    <dgm:pt modelId="{BE341603-9271-4913-8070-7DA245D898C4}" type="sibTrans" cxnId="{1975F4D0-4AB3-44FA-8530-AB65AB01229A}">
      <dgm:prSet/>
      <dgm:spPr/>
      <dgm:t>
        <a:bodyPr/>
        <a:lstStyle/>
        <a:p>
          <a:endParaRPr lang="en-US"/>
        </a:p>
      </dgm:t>
    </dgm:pt>
    <dgm:pt modelId="{7CA49097-999A-4DE2-BE0A-D6A4BC751DDB}">
      <dgm:prSet custT="1"/>
      <dgm:spPr/>
      <dgm:t>
        <a:bodyPr/>
        <a:lstStyle/>
        <a:p>
          <a:pPr>
            <a:lnSpc>
              <a:spcPct val="100000"/>
            </a:lnSpc>
          </a:pPr>
          <a:r>
            <a:rPr lang="en-US" sz="1800" b="1" dirty="0">
              <a:solidFill>
                <a:srgbClr val="1A2A68"/>
              </a:solidFill>
              <a:latin typeface="+mj-lt"/>
            </a:rPr>
            <a:t>Homework review: </a:t>
          </a:r>
        </a:p>
      </dgm:t>
    </dgm:pt>
    <dgm:pt modelId="{D7BE50FB-AF1C-4854-B3BB-31665991E95E}" type="parTrans" cxnId="{3E1B7F36-FF06-4DE2-A784-9FF6CA0FB794}">
      <dgm:prSet/>
      <dgm:spPr/>
      <dgm:t>
        <a:bodyPr/>
        <a:lstStyle/>
        <a:p>
          <a:endParaRPr lang="en-US"/>
        </a:p>
      </dgm:t>
    </dgm:pt>
    <dgm:pt modelId="{C3E43604-C1CE-4205-AD0B-F5EC9DFBF460}" type="sibTrans" cxnId="{3E1B7F36-FF06-4DE2-A784-9FF6CA0FB794}">
      <dgm:prSet/>
      <dgm:spPr/>
      <dgm:t>
        <a:bodyPr/>
        <a:lstStyle/>
        <a:p>
          <a:endParaRPr lang="en-US"/>
        </a:p>
      </dgm:t>
    </dgm:pt>
    <dgm:pt modelId="{EE7075F4-012B-4A9C-9295-2720C434C1E0}">
      <dgm:prSet custT="1"/>
      <dgm:spPr/>
      <dgm:t>
        <a:bodyPr/>
        <a:lstStyle/>
        <a:p>
          <a:pPr>
            <a:lnSpc>
              <a:spcPct val="100000"/>
            </a:lnSpc>
          </a:pPr>
          <a:r>
            <a:rPr lang="en-US" sz="1200" b="1" dirty="0">
              <a:solidFill>
                <a:srgbClr val="1A2A68"/>
              </a:solidFill>
              <a:latin typeface="+mj-lt"/>
            </a:rPr>
            <a:t>Step plan</a:t>
          </a:r>
        </a:p>
      </dgm:t>
    </dgm:pt>
    <dgm:pt modelId="{4EC2B89C-D8D1-46A2-823D-31420AD0F8BB}" type="parTrans" cxnId="{BADD03F3-42C6-46AF-816B-3BA62AEBF080}">
      <dgm:prSet/>
      <dgm:spPr/>
      <dgm:t>
        <a:bodyPr/>
        <a:lstStyle/>
        <a:p>
          <a:endParaRPr lang="en-US"/>
        </a:p>
      </dgm:t>
    </dgm:pt>
    <dgm:pt modelId="{F90685A9-70C4-4112-859E-2A941CD6535C}" type="sibTrans" cxnId="{BADD03F3-42C6-46AF-816B-3BA62AEBF080}">
      <dgm:prSet/>
      <dgm:spPr/>
      <dgm:t>
        <a:bodyPr/>
        <a:lstStyle/>
        <a:p>
          <a:endParaRPr lang="en-US"/>
        </a:p>
      </dgm:t>
    </dgm:pt>
    <dgm:pt modelId="{E2E1C464-4ED7-4523-9BDA-D61BE041FAF5}">
      <dgm:prSet custT="1"/>
      <dgm:spPr/>
      <dgm:t>
        <a:bodyPr/>
        <a:lstStyle/>
        <a:p>
          <a:pPr>
            <a:lnSpc>
              <a:spcPct val="100000"/>
            </a:lnSpc>
          </a:pPr>
          <a:r>
            <a:rPr lang="en-US" sz="1200" b="1" dirty="0">
              <a:solidFill>
                <a:srgbClr val="1A2A68"/>
              </a:solidFill>
              <a:latin typeface="+mj-lt"/>
            </a:rPr>
            <a:t>Unplanned experiments</a:t>
          </a:r>
        </a:p>
      </dgm:t>
    </dgm:pt>
    <dgm:pt modelId="{97C52EC5-2574-48C9-9048-0C8982CE0317}" type="parTrans" cxnId="{9BFADA7E-E518-4E08-9DD8-922C9620B48E}">
      <dgm:prSet/>
      <dgm:spPr/>
      <dgm:t>
        <a:bodyPr/>
        <a:lstStyle/>
        <a:p>
          <a:endParaRPr lang="en-US"/>
        </a:p>
      </dgm:t>
    </dgm:pt>
    <dgm:pt modelId="{9FD59275-89C5-4149-98E6-E78910376DF7}" type="sibTrans" cxnId="{9BFADA7E-E518-4E08-9DD8-922C9620B48E}">
      <dgm:prSet/>
      <dgm:spPr/>
      <dgm:t>
        <a:bodyPr/>
        <a:lstStyle/>
        <a:p>
          <a:endParaRPr lang="en-US"/>
        </a:p>
      </dgm:t>
    </dgm:pt>
    <dgm:pt modelId="{F710C413-AECB-414A-B3FD-8DC9BB3B40B9}">
      <dgm:prSet custT="1"/>
      <dgm:spPr/>
      <dgm:t>
        <a:bodyPr/>
        <a:lstStyle/>
        <a:p>
          <a:pPr>
            <a:lnSpc>
              <a:spcPct val="100000"/>
            </a:lnSpc>
          </a:pPr>
          <a:r>
            <a:rPr lang="en-US" sz="1200" b="1" dirty="0">
              <a:solidFill>
                <a:srgbClr val="1A2A68"/>
              </a:solidFill>
              <a:latin typeface="+mj-lt"/>
            </a:rPr>
            <a:t>Problem solving</a:t>
          </a:r>
        </a:p>
      </dgm:t>
    </dgm:pt>
    <dgm:pt modelId="{DA70532F-36BC-47AB-B9FD-6BEDAA29129B}" type="parTrans" cxnId="{6F4211D9-E06C-470A-8322-84314DBA2D08}">
      <dgm:prSet/>
      <dgm:spPr/>
      <dgm:t>
        <a:bodyPr/>
        <a:lstStyle/>
        <a:p>
          <a:endParaRPr lang="en-US"/>
        </a:p>
      </dgm:t>
    </dgm:pt>
    <dgm:pt modelId="{5972AEAA-1137-4BEB-9A0A-77939779FA34}" type="sibTrans" cxnId="{6F4211D9-E06C-470A-8322-84314DBA2D08}">
      <dgm:prSet/>
      <dgm:spPr/>
      <dgm:t>
        <a:bodyPr/>
        <a:lstStyle/>
        <a:p>
          <a:endParaRPr lang="en-US"/>
        </a:p>
      </dgm:t>
    </dgm:pt>
    <dgm:pt modelId="{759F73D1-6C53-4AB7-814F-2353D6981F14}">
      <dgm:prSet custT="1"/>
      <dgm:spPr/>
      <dgm:t>
        <a:bodyPr/>
        <a:lstStyle/>
        <a:p>
          <a:pPr>
            <a:lnSpc>
              <a:spcPct val="100000"/>
            </a:lnSpc>
          </a:pPr>
          <a:r>
            <a:rPr lang="en-US" sz="1800" b="1" dirty="0">
              <a:solidFill>
                <a:srgbClr val="1A2A68"/>
              </a:solidFill>
              <a:latin typeface="+mj-lt"/>
            </a:rPr>
            <a:t>Key concept: Keeping things going</a:t>
          </a:r>
        </a:p>
      </dgm:t>
    </dgm:pt>
    <dgm:pt modelId="{FE991FDD-2A05-4E1C-B75F-401D1706CF52}" type="parTrans" cxnId="{4B11DFAE-160A-485C-8431-F8BE7B3ACF1C}">
      <dgm:prSet/>
      <dgm:spPr/>
      <dgm:t>
        <a:bodyPr/>
        <a:lstStyle/>
        <a:p>
          <a:endParaRPr lang="en-US"/>
        </a:p>
      </dgm:t>
    </dgm:pt>
    <dgm:pt modelId="{3BCE09BF-A2AB-4267-9D0E-A235B0AD1652}" type="sibTrans" cxnId="{4B11DFAE-160A-485C-8431-F8BE7B3ACF1C}">
      <dgm:prSet/>
      <dgm:spPr/>
      <dgm:t>
        <a:bodyPr/>
        <a:lstStyle/>
        <a:p>
          <a:endParaRPr lang="en-US"/>
        </a:p>
      </dgm:t>
    </dgm:pt>
    <dgm:pt modelId="{544C6275-B84E-4525-B304-2028111F0BD7}">
      <dgm:prSet custT="1"/>
      <dgm:spPr/>
      <dgm:t>
        <a:bodyPr/>
        <a:lstStyle/>
        <a:p>
          <a:pPr>
            <a:lnSpc>
              <a:spcPct val="100000"/>
            </a:lnSpc>
          </a:pPr>
          <a:r>
            <a:rPr lang="en-US" sz="1800" b="1" dirty="0">
              <a:solidFill>
                <a:srgbClr val="1A2A68"/>
              </a:solidFill>
              <a:latin typeface="+mj-lt"/>
            </a:rPr>
            <a:t>Opportunity to discuss:</a:t>
          </a:r>
        </a:p>
      </dgm:t>
    </dgm:pt>
    <dgm:pt modelId="{9A7B37DF-B9D6-4012-86FD-64A1155A69CC}" type="parTrans" cxnId="{3F5B2A9D-36DF-48F1-8650-BC905997CE62}">
      <dgm:prSet/>
      <dgm:spPr/>
      <dgm:t>
        <a:bodyPr/>
        <a:lstStyle/>
        <a:p>
          <a:endParaRPr lang="en-US"/>
        </a:p>
      </dgm:t>
    </dgm:pt>
    <dgm:pt modelId="{2EC89F64-A48D-4420-B253-91413461D546}" type="sibTrans" cxnId="{3F5B2A9D-36DF-48F1-8650-BC905997CE62}">
      <dgm:prSet/>
      <dgm:spPr/>
      <dgm:t>
        <a:bodyPr/>
        <a:lstStyle/>
        <a:p>
          <a:endParaRPr lang="en-US"/>
        </a:p>
      </dgm:t>
    </dgm:pt>
    <dgm:pt modelId="{27C01DC1-A3E2-43D7-8366-83CC10262907}">
      <dgm:prSet custT="1"/>
      <dgm:spPr/>
      <dgm:t>
        <a:bodyPr/>
        <a:lstStyle/>
        <a:p>
          <a:pPr>
            <a:lnSpc>
              <a:spcPct val="100000"/>
            </a:lnSpc>
          </a:pPr>
          <a:r>
            <a:rPr lang="en-US" sz="1200" b="1" dirty="0">
              <a:solidFill>
                <a:srgbClr val="1A2A68"/>
              </a:solidFill>
              <a:latin typeface="+mj-lt"/>
            </a:rPr>
            <a:t>Progress made</a:t>
          </a:r>
        </a:p>
      </dgm:t>
    </dgm:pt>
    <dgm:pt modelId="{DC13455B-9E15-40E6-B107-63342E75B4B9}" type="parTrans" cxnId="{73E0755D-DB23-411E-B69C-19AB22090BD4}">
      <dgm:prSet/>
      <dgm:spPr/>
      <dgm:t>
        <a:bodyPr/>
        <a:lstStyle/>
        <a:p>
          <a:endParaRPr lang="en-US"/>
        </a:p>
      </dgm:t>
    </dgm:pt>
    <dgm:pt modelId="{74E92317-A4CE-42A9-BB4B-0E56604AFFE6}" type="sibTrans" cxnId="{73E0755D-DB23-411E-B69C-19AB22090BD4}">
      <dgm:prSet/>
      <dgm:spPr/>
      <dgm:t>
        <a:bodyPr/>
        <a:lstStyle/>
        <a:p>
          <a:endParaRPr lang="en-US"/>
        </a:p>
      </dgm:t>
    </dgm:pt>
    <dgm:pt modelId="{1FB5E1B3-7643-428D-A671-A5B205641ECD}">
      <dgm:prSet custT="1"/>
      <dgm:spPr/>
      <dgm:t>
        <a:bodyPr/>
        <a:lstStyle/>
        <a:p>
          <a:pPr rtl="0">
            <a:lnSpc>
              <a:spcPct val="100000"/>
            </a:lnSpc>
          </a:pPr>
          <a:r>
            <a:rPr lang="en-US" sz="1200" b="1" dirty="0">
              <a:solidFill>
                <a:srgbClr val="1A2A68"/>
              </a:solidFill>
              <a:latin typeface="+mj-lt"/>
            </a:rPr>
            <a:t>Queries about anything we have covered</a:t>
          </a:r>
        </a:p>
      </dgm:t>
    </dgm:pt>
    <dgm:pt modelId="{A73B231E-414E-4B85-8A06-5502433165C3}" type="parTrans" cxnId="{86612473-DF15-425A-AA98-791BE447947A}">
      <dgm:prSet/>
      <dgm:spPr/>
      <dgm:t>
        <a:bodyPr/>
        <a:lstStyle/>
        <a:p>
          <a:endParaRPr lang="en-US"/>
        </a:p>
      </dgm:t>
    </dgm:pt>
    <dgm:pt modelId="{074F400B-71B1-4815-B5FE-DE8C81CC3B35}" type="sibTrans" cxnId="{86612473-DF15-425A-AA98-791BE447947A}">
      <dgm:prSet/>
      <dgm:spPr/>
      <dgm:t>
        <a:bodyPr/>
        <a:lstStyle/>
        <a:p>
          <a:endParaRPr lang="en-US"/>
        </a:p>
      </dgm:t>
    </dgm:pt>
    <dgm:pt modelId="{1AD945F9-13B7-49FE-A92F-AE90238324A8}">
      <dgm:prSet custT="1"/>
      <dgm:spPr/>
      <dgm:t>
        <a:bodyPr/>
        <a:lstStyle/>
        <a:p>
          <a:pPr>
            <a:lnSpc>
              <a:spcPct val="100000"/>
            </a:lnSpc>
          </a:pPr>
          <a:r>
            <a:rPr lang="en-US" sz="1200" b="1" dirty="0">
              <a:solidFill>
                <a:srgbClr val="1A2A68"/>
              </a:solidFill>
              <a:latin typeface="+mj-lt"/>
            </a:rPr>
            <a:t>What happens now?</a:t>
          </a:r>
        </a:p>
      </dgm:t>
    </dgm:pt>
    <dgm:pt modelId="{F8765951-A800-452A-A337-EFE91A75488A}" type="parTrans" cxnId="{87121DE3-D1F5-42E6-B82C-A608D2829FFF}">
      <dgm:prSet/>
      <dgm:spPr/>
      <dgm:t>
        <a:bodyPr/>
        <a:lstStyle/>
        <a:p>
          <a:endParaRPr lang="en-US"/>
        </a:p>
      </dgm:t>
    </dgm:pt>
    <dgm:pt modelId="{E244F08C-DED0-4B9B-81AA-0269F4861CD4}" type="sibTrans" cxnId="{87121DE3-D1F5-42E6-B82C-A608D2829FFF}">
      <dgm:prSet/>
      <dgm:spPr/>
      <dgm:t>
        <a:bodyPr/>
        <a:lstStyle/>
        <a:p>
          <a:endParaRPr lang="en-US"/>
        </a:p>
      </dgm:t>
    </dgm:pt>
    <dgm:pt modelId="{82E7606C-2157-471D-B55E-FE229F47665D}" type="pres">
      <dgm:prSet presAssocID="{259D6DF1-E56E-423A-B160-2A0AEED27FCA}" presName="root" presStyleCnt="0">
        <dgm:presLayoutVars>
          <dgm:dir/>
          <dgm:resizeHandles val="exact"/>
        </dgm:presLayoutVars>
      </dgm:prSet>
      <dgm:spPr/>
    </dgm:pt>
    <dgm:pt modelId="{A1693194-5447-423B-B9C5-E116E5CAFB71}" type="pres">
      <dgm:prSet presAssocID="{F6D31B50-7C48-48BE-A4C5-3E6E1DF8E570}" presName="compNode" presStyleCnt="0"/>
      <dgm:spPr/>
    </dgm:pt>
    <dgm:pt modelId="{728C3B6C-1185-423D-861F-6EB2637F1D74}" type="pres">
      <dgm:prSet presAssocID="{F6D31B50-7C48-48BE-A4C5-3E6E1DF8E570}" presName="bgRect" presStyleLbl="bgShp" presStyleIdx="0" presStyleCnt="5"/>
      <dgm:spPr/>
    </dgm:pt>
    <dgm:pt modelId="{B130F533-3158-4172-B49B-49603A3E4C6D}" type="pres">
      <dgm:prSet presAssocID="{F6D31B50-7C48-48BE-A4C5-3E6E1DF8E57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ustomer Review"/>
        </a:ext>
      </dgm:extLst>
    </dgm:pt>
    <dgm:pt modelId="{55451E35-F6C0-4F99-BFB8-030E21854DE9}" type="pres">
      <dgm:prSet presAssocID="{F6D31B50-7C48-48BE-A4C5-3E6E1DF8E570}" presName="spaceRect" presStyleCnt="0"/>
      <dgm:spPr/>
    </dgm:pt>
    <dgm:pt modelId="{798838E1-A7AD-4488-94CA-6AAEAC3040AE}" type="pres">
      <dgm:prSet presAssocID="{F6D31B50-7C48-48BE-A4C5-3E6E1DF8E570}" presName="parTx" presStyleLbl="revTx" presStyleIdx="0" presStyleCnt="7">
        <dgm:presLayoutVars>
          <dgm:chMax val="0"/>
          <dgm:chPref val="0"/>
        </dgm:presLayoutVars>
      </dgm:prSet>
      <dgm:spPr/>
    </dgm:pt>
    <dgm:pt modelId="{B0133DAF-EEC8-4B02-BA7C-3F7FFB6CA21F}" type="pres">
      <dgm:prSet presAssocID="{1C2D4CA5-96B7-4269-A22B-DFD706130B69}" presName="sibTrans" presStyleCnt="0"/>
      <dgm:spPr/>
    </dgm:pt>
    <dgm:pt modelId="{FF802989-904F-4A74-99EE-F08C9805F987}" type="pres">
      <dgm:prSet presAssocID="{4B4933DC-0F68-4074-AF66-09403928D78D}" presName="compNode" presStyleCnt="0"/>
      <dgm:spPr/>
    </dgm:pt>
    <dgm:pt modelId="{B1A2F0FC-FBF5-4F54-B96E-6EDD292902F7}" type="pres">
      <dgm:prSet presAssocID="{4B4933DC-0F68-4074-AF66-09403928D78D}" presName="bgRect" presStyleLbl="bgShp" presStyleIdx="1" presStyleCnt="5"/>
      <dgm:spPr/>
    </dgm:pt>
    <dgm:pt modelId="{347BA8D6-1C09-4BE5-945F-D9A4E8B47A86}" type="pres">
      <dgm:prSet presAssocID="{4B4933DC-0F68-4074-AF66-09403928D78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ullseye"/>
        </a:ext>
      </dgm:extLst>
    </dgm:pt>
    <dgm:pt modelId="{B0801267-978E-4A2C-8285-385CB1C5656F}" type="pres">
      <dgm:prSet presAssocID="{4B4933DC-0F68-4074-AF66-09403928D78D}" presName="spaceRect" presStyleCnt="0"/>
      <dgm:spPr/>
    </dgm:pt>
    <dgm:pt modelId="{EE6D6874-5589-455B-A259-E9455356AF92}" type="pres">
      <dgm:prSet presAssocID="{4B4933DC-0F68-4074-AF66-09403928D78D}" presName="parTx" presStyleLbl="revTx" presStyleIdx="1" presStyleCnt="7">
        <dgm:presLayoutVars>
          <dgm:chMax val="0"/>
          <dgm:chPref val="0"/>
        </dgm:presLayoutVars>
      </dgm:prSet>
      <dgm:spPr/>
    </dgm:pt>
    <dgm:pt modelId="{D60E9AF2-9752-458F-8469-A9228F8E543B}" type="pres">
      <dgm:prSet presAssocID="{BE341603-9271-4913-8070-7DA245D898C4}" presName="sibTrans" presStyleCnt="0"/>
      <dgm:spPr/>
    </dgm:pt>
    <dgm:pt modelId="{8A4C837D-D334-4BC9-98EE-0C7A5D4C6BA5}" type="pres">
      <dgm:prSet presAssocID="{7CA49097-999A-4DE2-BE0A-D6A4BC751DDB}" presName="compNode" presStyleCnt="0"/>
      <dgm:spPr/>
    </dgm:pt>
    <dgm:pt modelId="{5F20DFE4-0649-44D0-8048-86A35287C98F}" type="pres">
      <dgm:prSet presAssocID="{7CA49097-999A-4DE2-BE0A-D6A4BC751DDB}" presName="bgRect" presStyleLbl="bgShp" presStyleIdx="2" presStyleCnt="5" custScaleY="139902"/>
      <dgm:spPr/>
    </dgm:pt>
    <dgm:pt modelId="{6BDC9910-371C-4BAB-8495-13EB3F9AB298}" type="pres">
      <dgm:prSet presAssocID="{7CA49097-999A-4DE2-BE0A-D6A4BC751DDB}"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encil"/>
        </a:ext>
      </dgm:extLst>
    </dgm:pt>
    <dgm:pt modelId="{CF8A3676-7CD3-4EE7-8119-3954870664EF}" type="pres">
      <dgm:prSet presAssocID="{7CA49097-999A-4DE2-BE0A-D6A4BC751DDB}" presName="spaceRect" presStyleCnt="0"/>
      <dgm:spPr/>
    </dgm:pt>
    <dgm:pt modelId="{2E7C046C-4382-418B-803B-7AE114C0CFF2}" type="pres">
      <dgm:prSet presAssocID="{7CA49097-999A-4DE2-BE0A-D6A4BC751DDB}" presName="parTx" presStyleLbl="revTx" presStyleIdx="2" presStyleCnt="7">
        <dgm:presLayoutVars>
          <dgm:chMax val="0"/>
          <dgm:chPref val="0"/>
        </dgm:presLayoutVars>
      </dgm:prSet>
      <dgm:spPr/>
    </dgm:pt>
    <dgm:pt modelId="{A1609F98-82D1-4605-AC29-3CBCDD26DCA3}" type="pres">
      <dgm:prSet presAssocID="{7CA49097-999A-4DE2-BE0A-D6A4BC751DDB}" presName="desTx" presStyleLbl="revTx" presStyleIdx="3" presStyleCnt="7">
        <dgm:presLayoutVars/>
      </dgm:prSet>
      <dgm:spPr/>
    </dgm:pt>
    <dgm:pt modelId="{D850B8B4-1ED8-4DE2-8975-B16F086BA9D6}" type="pres">
      <dgm:prSet presAssocID="{C3E43604-C1CE-4205-AD0B-F5EC9DFBF460}" presName="sibTrans" presStyleCnt="0"/>
      <dgm:spPr/>
    </dgm:pt>
    <dgm:pt modelId="{1BC5B530-3C5C-44D6-8C7E-A4A482244F0D}" type="pres">
      <dgm:prSet presAssocID="{759F73D1-6C53-4AB7-814F-2353D6981F14}" presName="compNode" presStyleCnt="0"/>
      <dgm:spPr/>
    </dgm:pt>
    <dgm:pt modelId="{E008D0F2-9DAF-4473-A1A9-A3975FF37595}" type="pres">
      <dgm:prSet presAssocID="{759F73D1-6C53-4AB7-814F-2353D6981F14}" presName="bgRect" presStyleLbl="bgShp" presStyleIdx="3" presStyleCnt="5"/>
      <dgm:spPr/>
    </dgm:pt>
    <dgm:pt modelId="{C1A5C989-7C4D-4B74-A5C5-EBFB0679F047}" type="pres">
      <dgm:prSet presAssocID="{759F73D1-6C53-4AB7-814F-2353D6981F1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Key"/>
        </a:ext>
      </dgm:extLst>
    </dgm:pt>
    <dgm:pt modelId="{E5DA5FD3-1853-4F4D-A7DD-354D15BFB3A5}" type="pres">
      <dgm:prSet presAssocID="{759F73D1-6C53-4AB7-814F-2353D6981F14}" presName="spaceRect" presStyleCnt="0"/>
      <dgm:spPr/>
    </dgm:pt>
    <dgm:pt modelId="{D6CD8351-0834-402E-BB52-4818528009BB}" type="pres">
      <dgm:prSet presAssocID="{759F73D1-6C53-4AB7-814F-2353D6981F14}" presName="parTx" presStyleLbl="revTx" presStyleIdx="4" presStyleCnt="7">
        <dgm:presLayoutVars>
          <dgm:chMax val="0"/>
          <dgm:chPref val="0"/>
        </dgm:presLayoutVars>
      </dgm:prSet>
      <dgm:spPr/>
    </dgm:pt>
    <dgm:pt modelId="{9F17F0AC-F8B1-4EE7-AD4F-6D6BB2844DCA}" type="pres">
      <dgm:prSet presAssocID="{3BCE09BF-A2AB-4267-9D0E-A235B0AD1652}" presName="sibTrans" presStyleCnt="0"/>
      <dgm:spPr/>
    </dgm:pt>
    <dgm:pt modelId="{3F4A68BA-2DC0-48E4-B5B7-FC24AD4B29EC}" type="pres">
      <dgm:prSet presAssocID="{544C6275-B84E-4525-B304-2028111F0BD7}" presName="compNode" presStyleCnt="0"/>
      <dgm:spPr/>
    </dgm:pt>
    <dgm:pt modelId="{1CACC2D2-9B84-45E9-B9B4-5A414496F501}" type="pres">
      <dgm:prSet presAssocID="{544C6275-B84E-4525-B304-2028111F0BD7}" presName="bgRect" presStyleLbl="bgShp" presStyleIdx="4" presStyleCnt="5" custScaleY="147020"/>
      <dgm:spPr/>
    </dgm:pt>
    <dgm:pt modelId="{61D4F66C-FA53-435D-9D08-5F0874AD0AB1}" type="pres">
      <dgm:prSet presAssocID="{544C6275-B84E-4525-B304-2028111F0BD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hat Bubble"/>
        </a:ext>
      </dgm:extLst>
    </dgm:pt>
    <dgm:pt modelId="{CBE1036C-3F5B-4BA6-A4DF-283F553754F8}" type="pres">
      <dgm:prSet presAssocID="{544C6275-B84E-4525-B304-2028111F0BD7}" presName="spaceRect" presStyleCnt="0"/>
      <dgm:spPr/>
    </dgm:pt>
    <dgm:pt modelId="{610B81B6-CC93-4E33-9BDC-C7E58C964655}" type="pres">
      <dgm:prSet presAssocID="{544C6275-B84E-4525-B304-2028111F0BD7}" presName="parTx" presStyleLbl="revTx" presStyleIdx="5" presStyleCnt="7">
        <dgm:presLayoutVars>
          <dgm:chMax val="0"/>
          <dgm:chPref val="0"/>
        </dgm:presLayoutVars>
      </dgm:prSet>
      <dgm:spPr/>
    </dgm:pt>
    <dgm:pt modelId="{26ACC580-4B05-415C-A320-34CD4B89F510}" type="pres">
      <dgm:prSet presAssocID="{544C6275-B84E-4525-B304-2028111F0BD7}" presName="desTx" presStyleLbl="revTx" presStyleIdx="6" presStyleCnt="7">
        <dgm:presLayoutVars/>
      </dgm:prSet>
      <dgm:spPr/>
    </dgm:pt>
  </dgm:ptLst>
  <dgm:cxnLst>
    <dgm:cxn modelId="{BC156221-2C8B-4D65-AB35-E7855ED2955F}" type="presOf" srcId="{E2E1C464-4ED7-4523-9BDA-D61BE041FAF5}" destId="{A1609F98-82D1-4605-AC29-3CBCDD26DCA3}" srcOrd="0" destOrd="1" presId="urn:microsoft.com/office/officeart/2018/2/layout/IconVerticalSolidList"/>
    <dgm:cxn modelId="{3E1B7F36-FF06-4DE2-A784-9FF6CA0FB794}" srcId="{259D6DF1-E56E-423A-B160-2A0AEED27FCA}" destId="{7CA49097-999A-4DE2-BE0A-D6A4BC751DDB}" srcOrd="2" destOrd="0" parTransId="{D7BE50FB-AF1C-4854-B3BB-31665991E95E}" sibTransId="{C3E43604-C1CE-4205-AD0B-F5EC9DFBF460}"/>
    <dgm:cxn modelId="{73E0755D-DB23-411E-B69C-19AB22090BD4}" srcId="{544C6275-B84E-4525-B304-2028111F0BD7}" destId="{27C01DC1-A3E2-43D7-8366-83CC10262907}" srcOrd="0" destOrd="0" parTransId="{DC13455B-9E15-40E6-B107-63342E75B4B9}" sibTransId="{74E92317-A4CE-42A9-BB4B-0E56604AFFE6}"/>
    <dgm:cxn modelId="{DE24B95E-8B46-4431-86B4-71B912D320EB}" type="presOf" srcId="{759F73D1-6C53-4AB7-814F-2353D6981F14}" destId="{D6CD8351-0834-402E-BB52-4818528009BB}" srcOrd="0" destOrd="0" presId="urn:microsoft.com/office/officeart/2018/2/layout/IconVerticalSolidList"/>
    <dgm:cxn modelId="{B2E9D048-442C-4FB9-B619-B3AADB9DA047}" type="presOf" srcId="{F6D31B50-7C48-48BE-A4C5-3E6E1DF8E570}" destId="{798838E1-A7AD-4488-94CA-6AAEAC3040AE}" srcOrd="0" destOrd="0" presId="urn:microsoft.com/office/officeart/2018/2/layout/IconVerticalSolidList"/>
    <dgm:cxn modelId="{44F15B69-9C09-4CD4-B9AE-D8982E9E5C64}" type="presOf" srcId="{544C6275-B84E-4525-B304-2028111F0BD7}" destId="{610B81B6-CC93-4E33-9BDC-C7E58C964655}" srcOrd="0" destOrd="0" presId="urn:microsoft.com/office/officeart/2018/2/layout/IconVerticalSolidList"/>
    <dgm:cxn modelId="{0B3FB44A-6E8B-4E50-AB64-C3688B7E4683}" type="presOf" srcId="{7CA49097-999A-4DE2-BE0A-D6A4BC751DDB}" destId="{2E7C046C-4382-418B-803B-7AE114C0CFF2}" srcOrd="0" destOrd="0" presId="urn:microsoft.com/office/officeart/2018/2/layout/IconVerticalSolidList"/>
    <dgm:cxn modelId="{86612473-DF15-425A-AA98-791BE447947A}" srcId="{544C6275-B84E-4525-B304-2028111F0BD7}" destId="{1FB5E1B3-7643-428D-A671-A5B205641ECD}" srcOrd="1" destOrd="0" parTransId="{A73B231E-414E-4B85-8A06-5502433165C3}" sibTransId="{074F400B-71B1-4815-B5FE-DE8C81CC3B35}"/>
    <dgm:cxn modelId="{CC461874-64D5-4D1D-8CE0-68CB0495F83A}" type="presOf" srcId="{1FB5E1B3-7643-428D-A671-A5B205641ECD}" destId="{26ACC580-4B05-415C-A320-34CD4B89F510}" srcOrd="0" destOrd="1" presId="urn:microsoft.com/office/officeart/2018/2/layout/IconVerticalSolidList"/>
    <dgm:cxn modelId="{9BFADA7E-E518-4E08-9DD8-922C9620B48E}" srcId="{7CA49097-999A-4DE2-BE0A-D6A4BC751DDB}" destId="{E2E1C464-4ED7-4523-9BDA-D61BE041FAF5}" srcOrd="1" destOrd="0" parTransId="{97C52EC5-2574-48C9-9048-0C8982CE0317}" sibTransId="{9FD59275-89C5-4149-98E6-E78910376DF7}"/>
    <dgm:cxn modelId="{0CE6B67F-2AB2-42B1-895E-EE0C235BC300}" type="presOf" srcId="{F710C413-AECB-414A-B3FD-8DC9BB3B40B9}" destId="{A1609F98-82D1-4605-AC29-3CBCDD26DCA3}" srcOrd="0" destOrd="2" presId="urn:microsoft.com/office/officeart/2018/2/layout/IconVerticalSolidList"/>
    <dgm:cxn modelId="{3F5B2A9D-36DF-48F1-8650-BC905997CE62}" srcId="{259D6DF1-E56E-423A-B160-2A0AEED27FCA}" destId="{544C6275-B84E-4525-B304-2028111F0BD7}" srcOrd="4" destOrd="0" parTransId="{9A7B37DF-B9D6-4012-86FD-64A1155A69CC}" sibTransId="{2EC89F64-A48D-4420-B253-91413461D546}"/>
    <dgm:cxn modelId="{6B19B09E-BD94-46EE-AA69-5C42F572E9BF}" type="presOf" srcId="{1AD945F9-13B7-49FE-A92F-AE90238324A8}" destId="{26ACC580-4B05-415C-A320-34CD4B89F510}" srcOrd="0" destOrd="2" presId="urn:microsoft.com/office/officeart/2018/2/layout/IconVerticalSolidList"/>
    <dgm:cxn modelId="{9D6534A8-6D7A-4B9B-A9AB-853C289F9180}" type="presOf" srcId="{259D6DF1-E56E-423A-B160-2A0AEED27FCA}" destId="{82E7606C-2157-471D-B55E-FE229F47665D}" srcOrd="0" destOrd="0" presId="urn:microsoft.com/office/officeart/2018/2/layout/IconVerticalSolidList"/>
    <dgm:cxn modelId="{4B11DFAE-160A-485C-8431-F8BE7B3ACF1C}" srcId="{259D6DF1-E56E-423A-B160-2A0AEED27FCA}" destId="{759F73D1-6C53-4AB7-814F-2353D6981F14}" srcOrd="3" destOrd="0" parTransId="{FE991FDD-2A05-4E1C-B75F-401D1706CF52}" sibTransId="{3BCE09BF-A2AB-4267-9D0E-A235B0AD1652}"/>
    <dgm:cxn modelId="{B22075AF-4E4C-4786-B594-CF84DAB5EF10}" type="presOf" srcId="{27C01DC1-A3E2-43D7-8366-83CC10262907}" destId="{26ACC580-4B05-415C-A320-34CD4B89F510}" srcOrd="0" destOrd="0" presId="urn:microsoft.com/office/officeart/2018/2/layout/IconVerticalSolidList"/>
    <dgm:cxn modelId="{A81F52B5-BD1E-475D-B334-09EB18B1F219}" type="presOf" srcId="{EE7075F4-012B-4A9C-9295-2720C434C1E0}" destId="{A1609F98-82D1-4605-AC29-3CBCDD26DCA3}" srcOrd="0" destOrd="0" presId="urn:microsoft.com/office/officeart/2018/2/layout/IconVerticalSolidList"/>
    <dgm:cxn modelId="{1975F4D0-4AB3-44FA-8530-AB65AB01229A}" srcId="{259D6DF1-E56E-423A-B160-2A0AEED27FCA}" destId="{4B4933DC-0F68-4074-AF66-09403928D78D}" srcOrd="1" destOrd="0" parTransId="{2750F0C3-EC69-45EC-AEE1-30991F265A1E}" sibTransId="{BE341603-9271-4913-8070-7DA245D898C4}"/>
    <dgm:cxn modelId="{D662A0D4-9D53-4569-A127-8F76978FFBAC}" type="presOf" srcId="{4B4933DC-0F68-4074-AF66-09403928D78D}" destId="{EE6D6874-5589-455B-A259-E9455356AF92}" srcOrd="0" destOrd="0" presId="urn:microsoft.com/office/officeart/2018/2/layout/IconVerticalSolidList"/>
    <dgm:cxn modelId="{6F4211D9-E06C-470A-8322-84314DBA2D08}" srcId="{7CA49097-999A-4DE2-BE0A-D6A4BC751DDB}" destId="{F710C413-AECB-414A-B3FD-8DC9BB3B40B9}" srcOrd="2" destOrd="0" parTransId="{DA70532F-36BC-47AB-B9FD-6BEDAA29129B}" sibTransId="{5972AEAA-1137-4BEB-9A0A-77939779FA34}"/>
    <dgm:cxn modelId="{87121DE3-D1F5-42E6-B82C-A608D2829FFF}" srcId="{544C6275-B84E-4525-B304-2028111F0BD7}" destId="{1AD945F9-13B7-49FE-A92F-AE90238324A8}" srcOrd="2" destOrd="0" parTransId="{F8765951-A800-452A-A337-EFE91A75488A}" sibTransId="{E244F08C-DED0-4B9B-81AA-0269F4861CD4}"/>
    <dgm:cxn modelId="{561976ED-EE3E-41C0-90EE-63C5CDDA0F58}" srcId="{259D6DF1-E56E-423A-B160-2A0AEED27FCA}" destId="{F6D31B50-7C48-48BE-A4C5-3E6E1DF8E570}" srcOrd="0" destOrd="0" parTransId="{F1462E0A-136F-4ECA-A1C3-B67CD809F7F5}" sibTransId="{1C2D4CA5-96B7-4269-A22B-DFD706130B69}"/>
    <dgm:cxn modelId="{BADD03F3-42C6-46AF-816B-3BA62AEBF080}" srcId="{7CA49097-999A-4DE2-BE0A-D6A4BC751DDB}" destId="{EE7075F4-012B-4A9C-9295-2720C434C1E0}" srcOrd="0" destOrd="0" parTransId="{4EC2B89C-D8D1-46A2-823D-31420AD0F8BB}" sibTransId="{F90685A9-70C4-4112-859E-2A941CD6535C}"/>
    <dgm:cxn modelId="{69D38218-E1C9-4031-8194-2AA7AF98C5C0}" type="presParOf" srcId="{82E7606C-2157-471D-B55E-FE229F47665D}" destId="{A1693194-5447-423B-B9C5-E116E5CAFB71}" srcOrd="0" destOrd="0" presId="urn:microsoft.com/office/officeart/2018/2/layout/IconVerticalSolidList"/>
    <dgm:cxn modelId="{C223CE34-F6F9-4619-BC64-6FB165A81639}" type="presParOf" srcId="{A1693194-5447-423B-B9C5-E116E5CAFB71}" destId="{728C3B6C-1185-423D-861F-6EB2637F1D74}" srcOrd="0" destOrd="0" presId="urn:microsoft.com/office/officeart/2018/2/layout/IconVerticalSolidList"/>
    <dgm:cxn modelId="{DC0DFF7A-F642-4218-BA8F-A33717C2A81B}" type="presParOf" srcId="{A1693194-5447-423B-B9C5-E116E5CAFB71}" destId="{B130F533-3158-4172-B49B-49603A3E4C6D}" srcOrd="1" destOrd="0" presId="urn:microsoft.com/office/officeart/2018/2/layout/IconVerticalSolidList"/>
    <dgm:cxn modelId="{E98787AC-F3F7-4B91-A2E1-5E07BD392765}" type="presParOf" srcId="{A1693194-5447-423B-B9C5-E116E5CAFB71}" destId="{55451E35-F6C0-4F99-BFB8-030E21854DE9}" srcOrd="2" destOrd="0" presId="urn:microsoft.com/office/officeart/2018/2/layout/IconVerticalSolidList"/>
    <dgm:cxn modelId="{58AE5223-79E1-4131-9CDC-015385F7B8C3}" type="presParOf" srcId="{A1693194-5447-423B-B9C5-E116E5CAFB71}" destId="{798838E1-A7AD-4488-94CA-6AAEAC3040AE}" srcOrd="3" destOrd="0" presId="urn:microsoft.com/office/officeart/2018/2/layout/IconVerticalSolidList"/>
    <dgm:cxn modelId="{614584E5-78DB-4E0D-B6D4-E7B98A099A59}" type="presParOf" srcId="{82E7606C-2157-471D-B55E-FE229F47665D}" destId="{B0133DAF-EEC8-4B02-BA7C-3F7FFB6CA21F}" srcOrd="1" destOrd="0" presId="urn:microsoft.com/office/officeart/2018/2/layout/IconVerticalSolidList"/>
    <dgm:cxn modelId="{2293922C-BEAA-4841-BDCE-D1E966307A5F}" type="presParOf" srcId="{82E7606C-2157-471D-B55E-FE229F47665D}" destId="{FF802989-904F-4A74-99EE-F08C9805F987}" srcOrd="2" destOrd="0" presId="urn:microsoft.com/office/officeart/2018/2/layout/IconVerticalSolidList"/>
    <dgm:cxn modelId="{43FE803D-0F32-4CC3-9055-FB296CEC98E7}" type="presParOf" srcId="{FF802989-904F-4A74-99EE-F08C9805F987}" destId="{B1A2F0FC-FBF5-4F54-B96E-6EDD292902F7}" srcOrd="0" destOrd="0" presId="urn:microsoft.com/office/officeart/2018/2/layout/IconVerticalSolidList"/>
    <dgm:cxn modelId="{734F205C-018D-4A1A-B413-4DF6B6C69A5D}" type="presParOf" srcId="{FF802989-904F-4A74-99EE-F08C9805F987}" destId="{347BA8D6-1C09-4BE5-945F-D9A4E8B47A86}" srcOrd="1" destOrd="0" presId="urn:microsoft.com/office/officeart/2018/2/layout/IconVerticalSolidList"/>
    <dgm:cxn modelId="{3B94D449-C52C-4614-BC65-DFD820E0EFC6}" type="presParOf" srcId="{FF802989-904F-4A74-99EE-F08C9805F987}" destId="{B0801267-978E-4A2C-8285-385CB1C5656F}" srcOrd="2" destOrd="0" presId="urn:microsoft.com/office/officeart/2018/2/layout/IconVerticalSolidList"/>
    <dgm:cxn modelId="{B27C5160-8A4B-4682-8095-52568D74AB63}" type="presParOf" srcId="{FF802989-904F-4A74-99EE-F08C9805F987}" destId="{EE6D6874-5589-455B-A259-E9455356AF92}" srcOrd="3" destOrd="0" presId="urn:microsoft.com/office/officeart/2018/2/layout/IconVerticalSolidList"/>
    <dgm:cxn modelId="{EF44A4A8-BB2D-4EBA-A5BA-EC4B4645760B}" type="presParOf" srcId="{82E7606C-2157-471D-B55E-FE229F47665D}" destId="{D60E9AF2-9752-458F-8469-A9228F8E543B}" srcOrd="3" destOrd="0" presId="urn:microsoft.com/office/officeart/2018/2/layout/IconVerticalSolidList"/>
    <dgm:cxn modelId="{FA895906-8136-43D6-B5C7-FA9BEF834490}" type="presParOf" srcId="{82E7606C-2157-471D-B55E-FE229F47665D}" destId="{8A4C837D-D334-4BC9-98EE-0C7A5D4C6BA5}" srcOrd="4" destOrd="0" presId="urn:microsoft.com/office/officeart/2018/2/layout/IconVerticalSolidList"/>
    <dgm:cxn modelId="{EFDA6ACC-0F4E-4B8D-AFCB-C4128B6C5950}" type="presParOf" srcId="{8A4C837D-D334-4BC9-98EE-0C7A5D4C6BA5}" destId="{5F20DFE4-0649-44D0-8048-86A35287C98F}" srcOrd="0" destOrd="0" presId="urn:microsoft.com/office/officeart/2018/2/layout/IconVerticalSolidList"/>
    <dgm:cxn modelId="{29D25EA0-D492-4DDE-BCB9-88687CD7E8B8}" type="presParOf" srcId="{8A4C837D-D334-4BC9-98EE-0C7A5D4C6BA5}" destId="{6BDC9910-371C-4BAB-8495-13EB3F9AB298}" srcOrd="1" destOrd="0" presId="urn:microsoft.com/office/officeart/2018/2/layout/IconVerticalSolidList"/>
    <dgm:cxn modelId="{442FD349-382A-4321-8823-24C15D6ADA39}" type="presParOf" srcId="{8A4C837D-D334-4BC9-98EE-0C7A5D4C6BA5}" destId="{CF8A3676-7CD3-4EE7-8119-3954870664EF}" srcOrd="2" destOrd="0" presId="urn:microsoft.com/office/officeart/2018/2/layout/IconVerticalSolidList"/>
    <dgm:cxn modelId="{AC484B28-68E3-44E8-BDE1-9B1DE3169124}" type="presParOf" srcId="{8A4C837D-D334-4BC9-98EE-0C7A5D4C6BA5}" destId="{2E7C046C-4382-418B-803B-7AE114C0CFF2}" srcOrd="3" destOrd="0" presId="urn:microsoft.com/office/officeart/2018/2/layout/IconVerticalSolidList"/>
    <dgm:cxn modelId="{7A9A0796-ABCA-496C-AA5B-0BC84C6A1B6E}" type="presParOf" srcId="{8A4C837D-D334-4BC9-98EE-0C7A5D4C6BA5}" destId="{A1609F98-82D1-4605-AC29-3CBCDD26DCA3}" srcOrd="4" destOrd="0" presId="urn:microsoft.com/office/officeart/2018/2/layout/IconVerticalSolidList"/>
    <dgm:cxn modelId="{E415E218-EE61-420E-BBA9-D202FB1C4968}" type="presParOf" srcId="{82E7606C-2157-471D-B55E-FE229F47665D}" destId="{D850B8B4-1ED8-4DE2-8975-B16F086BA9D6}" srcOrd="5" destOrd="0" presId="urn:microsoft.com/office/officeart/2018/2/layout/IconVerticalSolidList"/>
    <dgm:cxn modelId="{574DCBF3-8689-4BD8-AEDF-F1B2AC76296E}" type="presParOf" srcId="{82E7606C-2157-471D-B55E-FE229F47665D}" destId="{1BC5B530-3C5C-44D6-8C7E-A4A482244F0D}" srcOrd="6" destOrd="0" presId="urn:microsoft.com/office/officeart/2018/2/layout/IconVerticalSolidList"/>
    <dgm:cxn modelId="{481BE8FE-D2D2-4987-9CB6-5841FD8C8AC6}" type="presParOf" srcId="{1BC5B530-3C5C-44D6-8C7E-A4A482244F0D}" destId="{E008D0F2-9DAF-4473-A1A9-A3975FF37595}" srcOrd="0" destOrd="0" presId="urn:microsoft.com/office/officeart/2018/2/layout/IconVerticalSolidList"/>
    <dgm:cxn modelId="{CB11EE69-5311-4FCC-8105-A94161F507D2}" type="presParOf" srcId="{1BC5B530-3C5C-44D6-8C7E-A4A482244F0D}" destId="{C1A5C989-7C4D-4B74-A5C5-EBFB0679F047}" srcOrd="1" destOrd="0" presId="urn:microsoft.com/office/officeart/2018/2/layout/IconVerticalSolidList"/>
    <dgm:cxn modelId="{F15DD5CA-BA50-43DC-AE52-F956D67E973A}" type="presParOf" srcId="{1BC5B530-3C5C-44D6-8C7E-A4A482244F0D}" destId="{E5DA5FD3-1853-4F4D-A7DD-354D15BFB3A5}" srcOrd="2" destOrd="0" presId="urn:microsoft.com/office/officeart/2018/2/layout/IconVerticalSolidList"/>
    <dgm:cxn modelId="{B32ADE1D-FAC6-4B00-B0D9-F42ECEA9A3A6}" type="presParOf" srcId="{1BC5B530-3C5C-44D6-8C7E-A4A482244F0D}" destId="{D6CD8351-0834-402E-BB52-4818528009BB}" srcOrd="3" destOrd="0" presId="urn:microsoft.com/office/officeart/2018/2/layout/IconVerticalSolidList"/>
    <dgm:cxn modelId="{652747B5-AC5D-43B0-B411-60E1844AA38F}" type="presParOf" srcId="{82E7606C-2157-471D-B55E-FE229F47665D}" destId="{9F17F0AC-F8B1-4EE7-AD4F-6D6BB2844DCA}" srcOrd="7" destOrd="0" presId="urn:microsoft.com/office/officeart/2018/2/layout/IconVerticalSolidList"/>
    <dgm:cxn modelId="{0979EA4D-000B-464C-BF3A-41F9B39822D0}" type="presParOf" srcId="{82E7606C-2157-471D-B55E-FE229F47665D}" destId="{3F4A68BA-2DC0-48E4-B5B7-FC24AD4B29EC}" srcOrd="8" destOrd="0" presId="urn:microsoft.com/office/officeart/2018/2/layout/IconVerticalSolidList"/>
    <dgm:cxn modelId="{C42C11F9-378F-45DF-B5D2-0169CD0810A5}" type="presParOf" srcId="{3F4A68BA-2DC0-48E4-B5B7-FC24AD4B29EC}" destId="{1CACC2D2-9B84-45E9-B9B4-5A414496F501}" srcOrd="0" destOrd="0" presId="urn:microsoft.com/office/officeart/2018/2/layout/IconVerticalSolidList"/>
    <dgm:cxn modelId="{6DEA1E03-9AED-431E-A1B8-F540949ED296}" type="presParOf" srcId="{3F4A68BA-2DC0-48E4-B5B7-FC24AD4B29EC}" destId="{61D4F66C-FA53-435D-9D08-5F0874AD0AB1}" srcOrd="1" destOrd="0" presId="urn:microsoft.com/office/officeart/2018/2/layout/IconVerticalSolidList"/>
    <dgm:cxn modelId="{0F205878-964A-4F0F-85B7-12A225BC7036}" type="presParOf" srcId="{3F4A68BA-2DC0-48E4-B5B7-FC24AD4B29EC}" destId="{CBE1036C-3F5B-4BA6-A4DF-283F553754F8}" srcOrd="2" destOrd="0" presId="urn:microsoft.com/office/officeart/2018/2/layout/IconVerticalSolidList"/>
    <dgm:cxn modelId="{17ACEB7F-E2E4-468E-8B2D-25EE390102F6}" type="presParOf" srcId="{3F4A68BA-2DC0-48E4-B5B7-FC24AD4B29EC}" destId="{610B81B6-CC93-4E33-9BDC-C7E58C964655}" srcOrd="3" destOrd="0" presId="urn:microsoft.com/office/officeart/2018/2/layout/IconVerticalSolidList"/>
    <dgm:cxn modelId="{22A953CF-3DA6-444A-96B7-5BE41E4A6468}" type="presParOf" srcId="{3F4A68BA-2DC0-48E4-B5B7-FC24AD4B29EC}" destId="{26ACC580-4B05-415C-A320-34CD4B89F510}"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77D127-5E1B-4DBA-9F1A-B0947EA7097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58DA82B-FFC5-4FF9-B6DA-E84E2DB48C29}">
      <dgm:prSet custT="1"/>
      <dgm:spPr>
        <a:solidFill>
          <a:schemeClr val="accent1">
            <a:lumMod val="20000"/>
            <a:lumOff val="80000"/>
          </a:schemeClr>
        </a:solidFill>
      </dgm:spPr>
      <dgm:t>
        <a:bodyPr/>
        <a:lstStyle/>
        <a:p>
          <a:pPr rtl="0"/>
          <a:r>
            <a:rPr lang="en-US" sz="1400" b="1" dirty="0">
              <a:solidFill>
                <a:srgbClr val="1A2A68"/>
              </a:solidFill>
              <a:latin typeface="+mj-lt"/>
            </a:rPr>
            <a:t>Problem solving can be helpful when your child faces real-life problems that make them feel anxious, e.g. child is worried about attending school because a child won't let them join in games</a:t>
          </a:r>
        </a:p>
      </dgm:t>
    </dgm:pt>
    <dgm:pt modelId="{87F7F63A-C660-4D99-AF97-F5264F01EE28}" type="parTrans" cxnId="{4F16ACD2-88BD-43C6-B362-027A01C0EA09}">
      <dgm:prSet/>
      <dgm:spPr/>
      <dgm:t>
        <a:bodyPr/>
        <a:lstStyle/>
        <a:p>
          <a:endParaRPr lang="en-US"/>
        </a:p>
      </dgm:t>
    </dgm:pt>
    <dgm:pt modelId="{69C77F78-7A59-4EB2-A8F5-2D67FA5C147E}" type="sibTrans" cxnId="{4F16ACD2-88BD-43C6-B362-027A01C0EA09}">
      <dgm:prSet/>
      <dgm:spPr/>
      <dgm:t>
        <a:bodyPr/>
        <a:lstStyle/>
        <a:p>
          <a:endParaRPr lang="en-US"/>
        </a:p>
      </dgm:t>
    </dgm:pt>
    <dgm:pt modelId="{87B1506F-A476-4431-879F-6AD78DDCA867}">
      <dgm:prSet custT="1"/>
      <dgm:spPr>
        <a:solidFill>
          <a:schemeClr val="accent1">
            <a:lumMod val="20000"/>
            <a:lumOff val="80000"/>
          </a:schemeClr>
        </a:solidFill>
      </dgm:spPr>
      <dgm:t>
        <a:bodyPr/>
        <a:lstStyle/>
        <a:p>
          <a:pPr rtl="0"/>
          <a:r>
            <a:rPr lang="en-US" sz="1400" b="1" dirty="0">
              <a:solidFill>
                <a:srgbClr val="1A2A68"/>
              </a:solidFill>
              <a:latin typeface="+mj-lt"/>
            </a:rPr>
            <a:t>Children who are highly anxious often feel like they are not in control of challenging situations and are not confident in their ability to problem solve. </a:t>
          </a:r>
        </a:p>
      </dgm:t>
    </dgm:pt>
    <dgm:pt modelId="{F2A790D4-974B-48DF-A3D6-4F1D10B9B27E}" type="parTrans" cxnId="{BA09E7B1-8397-4667-BCD0-7F682DC49331}">
      <dgm:prSet/>
      <dgm:spPr/>
      <dgm:t>
        <a:bodyPr/>
        <a:lstStyle/>
        <a:p>
          <a:endParaRPr lang="en-US"/>
        </a:p>
      </dgm:t>
    </dgm:pt>
    <dgm:pt modelId="{73744F9F-641D-4D30-8F97-31C6B07C1684}" type="sibTrans" cxnId="{BA09E7B1-8397-4667-BCD0-7F682DC49331}">
      <dgm:prSet/>
      <dgm:spPr/>
      <dgm:t>
        <a:bodyPr/>
        <a:lstStyle/>
        <a:p>
          <a:endParaRPr lang="en-US"/>
        </a:p>
      </dgm:t>
    </dgm:pt>
    <dgm:pt modelId="{10184FC0-7D3C-4E6D-9B7F-E5799B57F65A}">
      <dgm:prSet custT="1"/>
      <dgm:spPr>
        <a:solidFill>
          <a:schemeClr val="accent1">
            <a:lumMod val="20000"/>
            <a:lumOff val="80000"/>
          </a:schemeClr>
        </a:solidFill>
      </dgm:spPr>
      <dgm:t>
        <a:bodyPr/>
        <a:lstStyle/>
        <a:p>
          <a:pPr rtl="0"/>
          <a:r>
            <a:rPr lang="en-US" sz="1400" b="1" dirty="0">
              <a:solidFill>
                <a:srgbClr val="1A2A68"/>
              </a:solidFill>
              <a:latin typeface="+mj-lt"/>
            </a:rPr>
            <a:t>However, when we test their actual problem solving abilities they can do this- they just don't think they can.</a:t>
          </a:r>
        </a:p>
      </dgm:t>
    </dgm:pt>
    <dgm:pt modelId="{7EE3FA1D-52A2-492D-B1DB-5F10ACB04D82}" type="parTrans" cxnId="{BF581E3B-2F92-4CCB-987E-68ACFF00E69E}">
      <dgm:prSet/>
      <dgm:spPr/>
      <dgm:t>
        <a:bodyPr/>
        <a:lstStyle/>
        <a:p>
          <a:endParaRPr lang="en-US"/>
        </a:p>
      </dgm:t>
    </dgm:pt>
    <dgm:pt modelId="{A4DD3539-0CD9-4EAC-8B8F-8878E5F1CFA4}" type="sibTrans" cxnId="{BF581E3B-2F92-4CCB-987E-68ACFF00E69E}">
      <dgm:prSet/>
      <dgm:spPr/>
      <dgm:t>
        <a:bodyPr/>
        <a:lstStyle/>
        <a:p>
          <a:endParaRPr lang="en-US"/>
        </a:p>
      </dgm:t>
    </dgm:pt>
    <dgm:pt modelId="{550A9C99-47CA-4A93-BDD0-3728E7CD426B}">
      <dgm:prSet custT="1"/>
      <dgm:spPr>
        <a:solidFill>
          <a:schemeClr val="accent1">
            <a:lumMod val="20000"/>
            <a:lumOff val="80000"/>
          </a:schemeClr>
        </a:solidFill>
      </dgm:spPr>
      <dgm:t>
        <a:bodyPr/>
        <a:lstStyle/>
        <a:p>
          <a:r>
            <a:rPr lang="en-US" sz="1400" b="1" dirty="0">
              <a:solidFill>
                <a:srgbClr val="1A2A68"/>
              </a:solidFill>
              <a:latin typeface="+mj-lt"/>
            </a:rPr>
            <a:t>This leads them to seek help from others to solve problems. </a:t>
          </a:r>
        </a:p>
      </dgm:t>
    </dgm:pt>
    <dgm:pt modelId="{07F175FA-EB41-4DFE-A0CF-D5EFE1BE73F4}" type="parTrans" cxnId="{33678541-1F01-44E4-A34C-4989C2F401E7}">
      <dgm:prSet/>
      <dgm:spPr/>
      <dgm:t>
        <a:bodyPr/>
        <a:lstStyle/>
        <a:p>
          <a:endParaRPr lang="en-US"/>
        </a:p>
      </dgm:t>
    </dgm:pt>
    <dgm:pt modelId="{1D6E55B5-CADD-4061-B985-D5EDE4DB4807}" type="sibTrans" cxnId="{33678541-1F01-44E4-A34C-4989C2F401E7}">
      <dgm:prSet/>
      <dgm:spPr/>
      <dgm:t>
        <a:bodyPr/>
        <a:lstStyle/>
        <a:p>
          <a:endParaRPr lang="en-US"/>
        </a:p>
      </dgm:t>
    </dgm:pt>
    <dgm:pt modelId="{7D723B3A-6F6D-42F0-8D84-D80D1B52441C}">
      <dgm:prSet custT="1"/>
      <dgm:spPr>
        <a:solidFill>
          <a:schemeClr val="accent1">
            <a:lumMod val="20000"/>
            <a:lumOff val="80000"/>
          </a:schemeClr>
        </a:solidFill>
      </dgm:spPr>
      <dgm:t>
        <a:bodyPr/>
        <a:lstStyle/>
        <a:p>
          <a:r>
            <a:rPr lang="en-US" sz="1400" b="1" dirty="0">
              <a:solidFill>
                <a:srgbClr val="1A2A68"/>
              </a:solidFill>
              <a:latin typeface="+mj-lt"/>
            </a:rPr>
            <a:t>It is important for children to become independent and confident in their own ability to deal with problems that they encounter. </a:t>
          </a:r>
        </a:p>
      </dgm:t>
    </dgm:pt>
    <dgm:pt modelId="{D930CEA8-B00C-4BAD-9C1A-BD9DA523D8B0}" type="parTrans" cxnId="{7B939B75-0568-4233-AA20-313DF1B79A27}">
      <dgm:prSet/>
      <dgm:spPr/>
      <dgm:t>
        <a:bodyPr/>
        <a:lstStyle/>
        <a:p>
          <a:endParaRPr lang="en-US"/>
        </a:p>
      </dgm:t>
    </dgm:pt>
    <dgm:pt modelId="{1FCB0F19-6BAA-4C4B-8AE1-130167C721A2}" type="sibTrans" cxnId="{7B939B75-0568-4233-AA20-313DF1B79A27}">
      <dgm:prSet/>
      <dgm:spPr/>
      <dgm:t>
        <a:bodyPr/>
        <a:lstStyle/>
        <a:p>
          <a:endParaRPr lang="en-US"/>
        </a:p>
      </dgm:t>
    </dgm:pt>
    <dgm:pt modelId="{CED29E76-4D1A-5F40-B6FA-DE59A8B2717B}" type="pres">
      <dgm:prSet presAssocID="{E577D127-5E1B-4DBA-9F1A-B0947EA7097F}" presName="linear" presStyleCnt="0">
        <dgm:presLayoutVars>
          <dgm:animLvl val="lvl"/>
          <dgm:resizeHandles val="exact"/>
        </dgm:presLayoutVars>
      </dgm:prSet>
      <dgm:spPr/>
    </dgm:pt>
    <dgm:pt modelId="{8A3E4AFD-40C9-7D41-BFBC-00FADADB1404}" type="pres">
      <dgm:prSet presAssocID="{358DA82B-FFC5-4FF9-B6DA-E84E2DB48C29}" presName="parentText" presStyleLbl="node1" presStyleIdx="0" presStyleCnt="5">
        <dgm:presLayoutVars>
          <dgm:chMax val="0"/>
          <dgm:bulletEnabled val="1"/>
        </dgm:presLayoutVars>
      </dgm:prSet>
      <dgm:spPr/>
    </dgm:pt>
    <dgm:pt modelId="{A26308F7-D299-154D-B7F4-F662E7CCC657}" type="pres">
      <dgm:prSet presAssocID="{69C77F78-7A59-4EB2-A8F5-2D67FA5C147E}" presName="spacer" presStyleCnt="0"/>
      <dgm:spPr/>
    </dgm:pt>
    <dgm:pt modelId="{8DFF66AF-51CD-4B40-AF8F-751D144AB491}" type="pres">
      <dgm:prSet presAssocID="{87B1506F-A476-4431-879F-6AD78DDCA867}" presName="parentText" presStyleLbl="node1" presStyleIdx="1" presStyleCnt="5">
        <dgm:presLayoutVars>
          <dgm:chMax val="0"/>
          <dgm:bulletEnabled val="1"/>
        </dgm:presLayoutVars>
      </dgm:prSet>
      <dgm:spPr/>
    </dgm:pt>
    <dgm:pt modelId="{A6692DA8-BA40-794C-8A00-9F489FA3668A}" type="pres">
      <dgm:prSet presAssocID="{73744F9F-641D-4D30-8F97-31C6B07C1684}" presName="spacer" presStyleCnt="0"/>
      <dgm:spPr/>
    </dgm:pt>
    <dgm:pt modelId="{E6ADAD45-092C-F84D-A944-BEF03C950101}" type="pres">
      <dgm:prSet presAssocID="{10184FC0-7D3C-4E6D-9B7F-E5799B57F65A}" presName="parentText" presStyleLbl="node1" presStyleIdx="2" presStyleCnt="5">
        <dgm:presLayoutVars>
          <dgm:chMax val="0"/>
          <dgm:bulletEnabled val="1"/>
        </dgm:presLayoutVars>
      </dgm:prSet>
      <dgm:spPr/>
    </dgm:pt>
    <dgm:pt modelId="{DD7709CB-8E5C-C647-A070-9A82C54DE88E}" type="pres">
      <dgm:prSet presAssocID="{A4DD3539-0CD9-4EAC-8B8F-8878E5F1CFA4}" presName="spacer" presStyleCnt="0"/>
      <dgm:spPr/>
    </dgm:pt>
    <dgm:pt modelId="{52FFD2EF-0DF8-334A-9B07-F9D27A9E674C}" type="pres">
      <dgm:prSet presAssocID="{550A9C99-47CA-4A93-BDD0-3728E7CD426B}" presName="parentText" presStyleLbl="node1" presStyleIdx="3" presStyleCnt="5">
        <dgm:presLayoutVars>
          <dgm:chMax val="0"/>
          <dgm:bulletEnabled val="1"/>
        </dgm:presLayoutVars>
      </dgm:prSet>
      <dgm:spPr/>
    </dgm:pt>
    <dgm:pt modelId="{7D94ED27-83C9-8042-96F7-72C9A4F0A326}" type="pres">
      <dgm:prSet presAssocID="{1D6E55B5-CADD-4061-B985-D5EDE4DB4807}" presName="spacer" presStyleCnt="0"/>
      <dgm:spPr/>
    </dgm:pt>
    <dgm:pt modelId="{707117E2-6542-EB46-8791-0C4C77E4679B}" type="pres">
      <dgm:prSet presAssocID="{7D723B3A-6F6D-42F0-8D84-D80D1B52441C}" presName="parentText" presStyleLbl="node1" presStyleIdx="4" presStyleCnt="5">
        <dgm:presLayoutVars>
          <dgm:chMax val="0"/>
          <dgm:bulletEnabled val="1"/>
        </dgm:presLayoutVars>
      </dgm:prSet>
      <dgm:spPr/>
    </dgm:pt>
  </dgm:ptLst>
  <dgm:cxnLst>
    <dgm:cxn modelId="{EC999528-DCEC-2C4A-ADA4-EABC2C224B9D}" type="presOf" srcId="{358DA82B-FFC5-4FF9-B6DA-E84E2DB48C29}" destId="{8A3E4AFD-40C9-7D41-BFBC-00FADADB1404}" srcOrd="0" destOrd="0" presId="urn:microsoft.com/office/officeart/2005/8/layout/vList2"/>
    <dgm:cxn modelId="{BF581E3B-2F92-4CCB-987E-68ACFF00E69E}" srcId="{E577D127-5E1B-4DBA-9F1A-B0947EA7097F}" destId="{10184FC0-7D3C-4E6D-9B7F-E5799B57F65A}" srcOrd="2" destOrd="0" parTransId="{7EE3FA1D-52A2-492D-B1DB-5F10ACB04D82}" sibTransId="{A4DD3539-0CD9-4EAC-8B8F-8878E5F1CFA4}"/>
    <dgm:cxn modelId="{33678541-1F01-44E4-A34C-4989C2F401E7}" srcId="{E577D127-5E1B-4DBA-9F1A-B0947EA7097F}" destId="{550A9C99-47CA-4A93-BDD0-3728E7CD426B}" srcOrd="3" destOrd="0" parTransId="{07F175FA-EB41-4DFE-A0CF-D5EFE1BE73F4}" sibTransId="{1D6E55B5-CADD-4061-B985-D5EDE4DB4807}"/>
    <dgm:cxn modelId="{AE25BE41-E308-734D-B857-C5132250FE80}" type="presOf" srcId="{7D723B3A-6F6D-42F0-8D84-D80D1B52441C}" destId="{707117E2-6542-EB46-8791-0C4C77E4679B}" srcOrd="0" destOrd="0" presId="urn:microsoft.com/office/officeart/2005/8/layout/vList2"/>
    <dgm:cxn modelId="{7B939B75-0568-4233-AA20-313DF1B79A27}" srcId="{E577D127-5E1B-4DBA-9F1A-B0947EA7097F}" destId="{7D723B3A-6F6D-42F0-8D84-D80D1B52441C}" srcOrd="4" destOrd="0" parTransId="{D930CEA8-B00C-4BAD-9C1A-BD9DA523D8B0}" sibTransId="{1FCB0F19-6BAA-4C4B-8AE1-130167C721A2}"/>
    <dgm:cxn modelId="{FFD3B457-2BC0-6D44-9AAA-1513D2A390BC}" type="presOf" srcId="{E577D127-5E1B-4DBA-9F1A-B0947EA7097F}" destId="{CED29E76-4D1A-5F40-B6FA-DE59A8B2717B}" srcOrd="0" destOrd="0" presId="urn:microsoft.com/office/officeart/2005/8/layout/vList2"/>
    <dgm:cxn modelId="{5772BAAC-6B83-E449-AA22-32F3805D4DBA}" type="presOf" srcId="{87B1506F-A476-4431-879F-6AD78DDCA867}" destId="{8DFF66AF-51CD-4B40-AF8F-751D144AB491}" srcOrd="0" destOrd="0" presId="urn:microsoft.com/office/officeart/2005/8/layout/vList2"/>
    <dgm:cxn modelId="{D3B521AD-3A2B-434A-9C99-C9ADA569F54B}" type="presOf" srcId="{550A9C99-47CA-4A93-BDD0-3728E7CD426B}" destId="{52FFD2EF-0DF8-334A-9B07-F9D27A9E674C}" srcOrd="0" destOrd="0" presId="urn:microsoft.com/office/officeart/2005/8/layout/vList2"/>
    <dgm:cxn modelId="{BA09E7B1-8397-4667-BCD0-7F682DC49331}" srcId="{E577D127-5E1B-4DBA-9F1A-B0947EA7097F}" destId="{87B1506F-A476-4431-879F-6AD78DDCA867}" srcOrd="1" destOrd="0" parTransId="{F2A790D4-974B-48DF-A3D6-4F1D10B9B27E}" sibTransId="{73744F9F-641D-4D30-8F97-31C6B07C1684}"/>
    <dgm:cxn modelId="{4F16ACD2-88BD-43C6-B362-027A01C0EA09}" srcId="{E577D127-5E1B-4DBA-9F1A-B0947EA7097F}" destId="{358DA82B-FFC5-4FF9-B6DA-E84E2DB48C29}" srcOrd="0" destOrd="0" parTransId="{87F7F63A-C660-4D99-AF97-F5264F01EE28}" sibTransId="{69C77F78-7A59-4EB2-A8F5-2D67FA5C147E}"/>
    <dgm:cxn modelId="{EAE21FE6-231D-034F-A978-302F4ED06B4B}" type="presOf" srcId="{10184FC0-7D3C-4E6D-9B7F-E5799B57F65A}" destId="{E6ADAD45-092C-F84D-A944-BEF03C950101}" srcOrd="0" destOrd="0" presId="urn:microsoft.com/office/officeart/2005/8/layout/vList2"/>
    <dgm:cxn modelId="{54983B56-B9F0-B345-A716-3B8F7C4B746B}" type="presParOf" srcId="{CED29E76-4D1A-5F40-B6FA-DE59A8B2717B}" destId="{8A3E4AFD-40C9-7D41-BFBC-00FADADB1404}" srcOrd="0" destOrd="0" presId="urn:microsoft.com/office/officeart/2005/8/layout/vList2"/>
    <dgm:cxn modelId="{A8E52681-50C5-EB4F-9ADE-A65F0BCBC137}" type="presParOf" srcId="{CED29E76-4D1A-5F40-B6FA-DE59A8B2717B}" destId="{A26308F7-D299-154D-B7F4-F662E7CCC657}" srcOrd="1" destOrd="0" presId="urn:microsoft.com/office/officeart/2005/8/layout/vList2"/>
    <dgm:cxn modelId="{E6C337FE-62A5-E549-B0D7-D18B2C29ADA2}" type="presParOf" srcId="{CED29E76-4D1A-5F40-B6FA-DE59A8B2717B}" destId="{8DFF66AF-51CD-4B40-AF8F-751D144AB491}" srcOrd="2" destOrd="0" presId="urn:microsoft.com/office/officeart/2005/8/layout/vList2"/>
    <dgm:cxn modelId="{50C0FA3F-F82D-9B47-AF27-E29DACD6AF75}" type="presParOf" srcId="{CED29E76-4D1A-5F40-B6FA-DE59A8B2717B}" destId="{A6692DA8-BA40-794C-8A00-9F489FA3668A}" srcOrd="3" destOrd="0" presId="urn:microsoft.com/office/officeart/2005/8/layout/vList2"/>
    <dgm:cxn modelId="{6F9C8AE0-8BBD-1044-A33A-32229D77EF8C}" type="presParOf" srcId="{CED29E76-4D1A-5F40-B6FA-DE59A8B2717B}" destId="{E6ADAD45-092C-F84D-A944-BEF03C950101}" srcOrd="4" destOrd="0" presId="urn:microsoft.com/office/officeart/2005/8/layout/vList2"/>
    <dgm:cxn modelId="{8A3925AB-38C8-FD4A-9D3D-1B97912F0769}" type="presParOf" srcId="{CED29E76-4D1A-5F40-B6FA-DE59A8B2717B}" destId="{DD7709CB-8E5C-C647-A070-9A82C54DE88E}" srcOrd="5" destOrd="0" presId="urn:microsoft.com/office/officeart/2005/8/layout/vList2"/>
    <dgm:cxn modelId="{CC3E30C6-AFA6-2644-A365-F635CAE2C466}" type="presParOf" srcId="{CED29E76-4D1A-5F40-B6FA-DE59A8B2717B}" destId="{52FFD2EF-0DF8-334A-9B07-F9D27A9E674C}" srcOrd="6" destOrd="0" presId="urn:microsoft.com/office/officeart/2005/8/layout/vList2"/>
    <dgm:cxn modelId="{D38A3B50-847A-774C-9944-AAB62B42DDB4}" type="presParOf" srcId="{CED29E76-4D1A-5F40-B6FA-DE59A8B2717B}" destId="{7D94ED27-83C9-8042-96F7-72C9A4F0A326}" srcOrd="7" destOrd="0" presId="urn:microsoft.com/office/officeart/2005/8/layout/vList2"/>
    <dgm:cxn modelId="{61AD5D85-7FAF-754C-8E51-1595B9130A65}" type="presParOf" srcId="{CED29E76-4D1A-5F40-B6FA-DE59A8B2717B}" destId="{707117E2-6542-EB46-8791-0C4C77E4679B}"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FD6E88-A426-4E45-871E-1AE0867A791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67D0C8EA-525E-4C94-9D88-0C7A25C5D97E}">
      <dgm:prSet custT="1"/>
      <dgm:spPr>
        <a:solidFill>
          <a:schemeClr val="accent1">
            <a:lumMod val="20000"/>
            <a:lumOff val="80000"/>
          </a:schemeClr>
        </a:solidFill>
      </dgm:spPr>
      <dgm:t>
        <a:bodyPr/>
        <a:lstStyle/>
        <a:p>
          <a:r>
            <a:rPr lang="en-GB" sz="2000">
              <a:solidFill>
                <a:srgbClr val="1A2A68"/>
              </a:solidFill>
              <a:latin typeface="+mj-lt"/>
            </a:rPr>
            <a:t>I find it hard to keep motivated to keep ‘pushing’ my child.</a:t>
          </a:r>
          <a:endParaRPr lang="en-US" sz="2000">
            <a:solidFill>
              <a:srgbClr val="1A2A68"/>
            </a:solidFill>
            <a:latin typeface="+mj-lt"/>
          </a:endParaRPr>
        </a:p>
      </dgm:t>
    </dgm:pt>
    <dgm:pt modelId="{C87B6908-E621-4A43-B2D4-C95065293BC0}" type="parTrans" cxnId="{7D3671D9-8031-4E90-9C27-CF5AB5E64AC3}">
      <dgm:prSet/>
      <dgm:spPr/>
      <dgm:t>
        <a:bodyPr/>
        <a:lstStyle/>
        <a:p>
          <a:endParaRPr lang="en-US"/>
        </a:p>
      </dgm:t>
    </dgm:pt>
    <dgm:pt modelId="{5C812185-123B-4850-88F9-96C5127AA1D4}" type="sibTrans" cxnId="{7D3671D9-8031-4E90-9C27-CF5AB5E64AC3}">
      <dgm:prSet/>
      <dgm:spPr/>
      <dgm:t>
        <a:bodyPr/>
        <a:lstStyle/>
        <a:p>
          <a:endParaRPr lang="en-US"/>
        </a:p>
      </dgm:t>
    </dgm:pt>
    <dgm:pt modelId="{74EA887B-0853-4D85-BD0A-AB8BD2C1FF9A}">
      <dgm:prSet custT="1"/>
      <dgm:spPr>
        <a:solidFill>
          <a:schemeClr val="accent1">
            <a:lumMod val="20000"/>
            <a:lumOff val="80000"/>
          </a:schemeClr>
        </a:solidFill>
      </dgm:spPr>
      <dgm:t>
        <a:bodyPr/>
        <a:lstStyle/>
        <a:p>
          <a:r>
            <a:rPr lang="en-GB" sz="2000">
              <a:solidFill>
                <a:srgbClr val="1A2A68"/>
              </a:solidFill>
              <a:latin typeface="+mj-lt"/>
            </a:rPr>
            <a:t>I can’t help worrying about how my child will be able to manage if I give them a push</a:t>
          </a:r>
          <a:endParaRPr lang="en-US" sz="2000">
            <a:solidFill>
              <a:srgbClr val="1A2A68"/>
            </a:solidFill>
            <a:latin typeface="+mj-lt"/>
          </a:endParaRPr>
        </a:p>
      </dgm:t>
    </dgm:pt>
    <dgm:pt modelId="{ECCD617F-F083-4343-AB6E-A10CDB775CE2}" type="parTrans" cxnId="{CC12B9F8-9D5D-4DD9-AF5C-07024499CD31}">
      <dgm:prSet/>
      <dgm:spPr/>
      <dgm:t>
        <a:bodyPr/>
        <a:lstStyle/>
        <a:p>
          <a:endParaRPr lang="en-US"/>
        </a:p>
      </dgm:t>
    </dgm:pt>
    <dgm:pt modelId="{0500595F-AA80-44D9-96A3-111F5CBC3DB6}" type="sibTrans" cxnId="{CC12B9F8-9D5D-4DD9-AF5C-07024499CD31}">
      <dgm:prSet/>
      <dgm:spPr/>
      <dgm:t>
        <a:bodyPr/>
        <a:lstStyle/>
        <a:p>
          <a:endParaRPr lang="en-US"/>
        </a:p>
      </dgm:t>
    </dgm:pt>
    <dgm:pt modelId="{15A12694-FEC1-4226-9533-7CB48CECA434}">
      <dgm:prSet custT="1"/>
      <dgm:spPr>
        <a:solidFill>
          <a:schemeClr val="accent1">
            <a:lumMod val="20000"/>
            <a:lumOff val="80000"/>
          </a:schemeClr>
        </a:solidFill>
      </dgm:spPr>
      <dgm:t>
        <a:bodyPr/>
        <a:lstStyle/>
        <a:p>
          <a:r>
            <a:rPr lang="en-GB" sz="2000">
              <a:solidFill>
                <a:srgbClr val="1A2A68"/>
              </a:solidFill>
              <a:latin typeface="+mj-lt"/>
            </a:rPr>
            <a:t>It is hard to push my child to do something, when there are other members of the family who have the same problem and are not doing anything about it.</a:t>
          </a:r>
          <a:endParaRPr lang="en-US" sz="2000">
            <a:solidFill>
              <a:srgbClr val="1A2A68"/>
            </a:solidFill>
            <a:latin typeface="+mj-lt"/>
          </a:endParaRPr>
        </a:p>
      </dgm:t>
    </dgm:pt>
    <dgm:pt modelId="{61A88750-5290-42F8-86B3-2042503B8C6B}" type="parTrans" cxnId="{6815E293-FE9C-40F6-A3E6-152081260BB7}">
      <dgm:prSet/>
      <dgm:spPr/>
      <dgm:t>
        <a:bodyPr/>
        <a:lstStyle/>
        <a:p>
          <a:endParaRPr lang="en-US"/>
        </a:p>
      </dgm:t>
    </dgm:pt>
    <dgm:pt modelId="{4963AF12-6FA0-4294-BE0D-067E03D7B52A}" type="sibTrans" cxnId="{6815E293-FE9C-40F6-A3E6-152081260BB7}">
      <dgm:prSet/>
      <dgm:spPr/>
      <dgm:t>
        <a:bodyPr/>
        <a:lstStyle/>
        <a:p>
          <a:endParaRPr lang="en-US"/>
        </a:p>
      </dgm:t>
    </dgm:pt>
    <dgm:pt modelId="{D99A9B00-C93D-0845-B4FE-3275B3546196}" type="pres">
      <dgm:prSet presAssocID="{FCFD6E88-A426-4E45-871E-1AE0867A791B}" presName="diagram" presStyleCnt="0">
        <dgm:presLayoutVars>
          <dgm:dir/>
          <dgm:resizeHandles val="exact"/>
        </dgm:presLayoutVars>
      </dgm:prSet>
      <dgm:spPr/>
    </dgm:pt>
    <dgm:pt modelId="{F9D8FDFE-BF2D-594B-868D-96D0016D1EF2}" type="pres">
      <dgm:prSet presAssocID="{67D0C8EA-525E-4C94-9D88-0C7A25C5D97E}" presName="node" presStyleLbl="node1" presStyleIdx="0" presStyleCnt="3">
        <dgm:presLayoutVars>
          <dgm:bulletEnabled val="1"/>
        </dgm:presLayoutVars>
      </dgm:prSet>
      <dgm:spPr/>
    </dgm:pt>
    <dgm:pt modelId="{A05F725E-3296-2245-82F8-46E12BE3E958}" type="pres">
      <dgm:prSet presAssocID="{5C812185-123B-4850-88F9-96C5127AA1D4}" presName="sibTrans" presStyleCnt="0"/>
      <dgm:spPr/>
    </dgm:pt>
    <dgm:pt modelId="{9E14797B-BD1B-9546-A210-DDD2DC06A12F}" type="pres">
      <dgm:prSet presAssocID="{74EA887B-0853-4D85-BD0A-AB8BD2C1FF9A}" presName="node" presStyleLbl="node1" presStyleIdx="1" presStyleCnt="3">
        <dgm:presLayoutVars>
          <dgm:bulletEnabled val="1"/>
        </dgm:presLayoutVars>
      </dgm:prSet>
      <dgm:spPr/>
    </dgm:pt>
    <dgm:pt modelId="{6C9F7E2A-FA94-834C-B364-863D36C365B4}" type="pres">
      <dgm:prSet presAssocID="{0500595F-AA80-44D9-96A3-111F5CBC3DB6}" presName="sibTrans" presStyleCnt="0"/>
      <dgm:spPr/>
    </dgm:pt>
    <dgm:pt modelId="{B91B8570-81CD-A641-82D9-4BD8DA842359}" type="pres">
      <dgm:prSet presAssocID="{15A12694-FEC1-4226-9533-7CB48CECA434}" presName="node" presStyleLbl="node1" presStyleIdx="2" presStyleCnt="3">
        <dgm:presLayoutVars>
          <dgm:bulletEnabled val="1"/>
        </dgm:presLayoutVars>
      </dgm:prSet>
      <dgm:spPr/>
    </dgm:pt>
  </dgm:ptLst>
  <dgm:cxnLst>
    <dgm:cxn modelId="{3116B309-CBF7-BB4B-BBD3-23F279187832}" type="presOf" srcId="{15A12694-FEC1-4226-9533-7CB48CECA434}" destId="{B91B8570-81CD-A641-82D9-4BD8DA842359}" srcOrd="0" destOrd="0" presId="urn:microsoft.com/office/officeart/2005/8/layout/default"/>
    <dgm:cxn modelId="{946ABA0A-B2E9-1E4F-BB1B-96D84BEA4AC8}" type="presOf" srcId="{FCFD6E88-A426-4E45-871E-1AE0867A791B}" destId="{D99A9B00-C93D-0845-B4FE-3275B3546196}" srcOrd="0" destOrd="0" presId="urn:microsoft.com/office/officeart/2005/8/layout/default"/>
    <dgm:cxn modelId="{6815E293-FE9C-40F6-A3E6-152081260BB7}" srcId="{FCFD6E88-A426-4E45-871E-1AE0867A791B}" destId="{15A12694-FEC1-4226-9533-7CB48CECA434}" srcOrd="2" destOrd="0" parTransId="{61A88750-5290-42F8-86B3-2042503B8C6B}" sibTransId="{4963AF12-6FA0-4294-BE0D-067E03D7B52A}"/>
    <dgm:cxn modelId="{E67C5EA4-475C-2345-8259-5568B57AAEE1}" type="presOf" srcId="{74EA887B-0853-4D85-BD0A-AB8BD2C1FF9A}" destId="{9E14797B-BD1B-9546-A210-DDD2DC06A12F}" srcOrd="0" destOrd="0" presId="urn:microsoft.com/office/officeart/2005/8/layout/default"/>
    <dgm:cxn modelId="{7D3671D9-8031-4E90-9C27-CF5AB5E64AC3}" srcId="{FCFD6E88-A426-4E45-871E-1AE0867A791B}" destId="{67D0C8EA-525E-4C94-9D88-0C7A25C5D97E}" srcOrd="0" destOrd="0" parTransId="{C87B6908-E621-4A43-B2D4-C95065293BC0}" sibTransId="{5C812185-123B-4850-88F9-96C5127AA1D4}"/>
    <dgm:cxn modelId="{50E6D1F0-E72C-B145-91D7-0E38C5B71AF1}" type="presOf" srcId="{67D0C8EA-525E-4C94-9D88-0C7A25C5D97E}" destId="{F9D8FDFE-BF2D-594B-868D-96D0016D1EF2}" srcOrd="0" destOrd="0" presId="urn:microsoft.com/office/officeart/2005/8/layout/default"/>
    <dgm:cxn modelId="{CC12B9F8-9D5D-4DD9-AF5C-07024499CD31}" srcId="{FCFD6E88-A426-4E45-871E-1AE0867A791B}" destId="{74EA887B-0853-4D85-BD0A-AB8BD2C1FF9A}" srcOrd="1" destOrd="0" parTransId="{ECCD617F-F083-4343-AB6E-A10CDB775CE2}" sibTransId="{0500595F-AA80-44D9-96A3-111F5CBC3DB6}"/>
    <dgm:cxn modelId="{51024805-4449-F94E-BBFF-1DD7D69568C6}" type="presParOf" srcId="{D99A9B00-C93D-0845-B4FE-3275B3546196}" destId="{F9D8FDFE-BF2D-594B-868D-96D0016D1EF2}" srcOrd="0" destOrd="0" presId="urn:microsoft.com/office/officeart/2005/8/layout/default"/>
    <dgm:cxn modelId="{5E4B0E1F-23D4-A041-9377-576DA6F477EC}" type="presParOf" srcId="{D99A9B00-C93D-0845-B4FE-3275B3546196}" destId="{A05F725E-3296-2245-82F8-46E12BE3E958}" srcOrd="1" destOrd="0" presId="urn:microsoft.com/office/officeart/2005/8/layout/default"/>
    <dgm:cxn modelId="{67912B48-B4AD-7140-BFC5-B255B27E6D6B}" type="presParOf" srcId="{D99A9B00-C93D-0845-B4FE-3275B3546196}" destId="{9E14797B-BD1B-9546-A210-DDD2DC06A12F}" srcOrd="2" destOrd="0" presId="urn:microsoft.com/office/officeart/2005/8/layout/default"/>
    <dgm:cxn modelId="{35EB348A-C4F0-5D48-9DC6-CF21D9FC4259}" type="presParOf" srcId="{D99A9B00-C93D-0845-B4FE-3275B3546196}" destId="{6C9F7E2A-FA94-834C-B364-863D36C365B4}" srcOrd="3" destOrd="0" presId="urn:microsoft.com/office/officeart/2005/8/layout/default"/>
    <dgm:cxn modelId="{283391E7-3914-FA4E-99C9-F876F061F31B}" type="presParOf" srcId="{D99A9B00-C93D-0845-B4FE-3275B3546196}" destId="{B91B8570-81CD-A641-82D9-4BD8DA842359}"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B62447-6B35-48FD-9FE3-A400382F679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0D65C651-FDE4-480C-82B2-532A66DA33B0}">
      <dgm:prSet custT="1"/>
      <dgm:spPr/>
      <dgm:t>
        <a:bodyPr/>
        <a:lstStyle/>
        <a:p>
          <a:pPr rtl="0">
            <a:lnSpc>
              <a:spcPct val="100000"/>
            </a:lnSpc>
          </a:pPr>
          <a:r>
            <a:rPr lang="en-US" sz="1800" b="1" baseline="0" dirty="0">
              <a:solidFill>
                <a:srgbClr val="1A2A68"/>
              </a:solidFill>
              <a:latin typeface="Century Gothic"/>
            </a:rPr>
            <a:t>We are going to work through problem solving together as a group. </a:t>
          </a:r>
          <a:endParaRPr lang="en-US" sz="1800" b="1" dirty="0">
            <a:solidFill>
              <a:srgbClr val="1A2A68"/>
            </a:solidFill>
            <a:latin typeface="Century Gothic"/>
          </a:endParaRPr>
        </a:p>
      </dgm:t>
    </dgm:pt>
    <dgm:pt modelId="{17966BED-E7D9-4880-9170-13B8FA123233}" type="parTrans" cxnId="{11EC8615-298A-4E38-93D8-D9BE47CCACA5}">
      <dgm:prSet/>
      <dgm:spPr/>
      <dgm:t>
        <a:bodyPr/>
        <a:lstStyle/>
        <a:p>
          <a:endParaRPr lang="en-US"/>
        </a:p>
      </dgm:t>
    </dgm:pt>
    <dgm:pt modelId="{A1857F03-6650-4F9D-B2BA-980E20D0F599}" type="sibTrans" cxnId="{11EC8615-298A-4E38-93D8-D9BE47CCACA5}">
      <dgm:prSet/>
      <dgm:spPr/>
      <dgm:t>
        <a:bodyPr/>
        <a:lstStyle/>
        <a:p>
          <a:endParaRPr lang="en-US"/>
        </a:p>
      </dgm:t>
    </dgm:pt>
    <dgm:pt modelId="{DE386CFE-2313-46B7-8FA1-02C1346EBDCD}">
      <dgm:prSet custT="1"/>
      <dgm:spPr/>
      <dgm:t>
        <a:bodyPr/>
        <a:lstStyle/>
        <a:p>
          <a:pPr rtl="0">
            <a:lnSpc>
              <a:spcPct val="100000"/>
            </a:lnSpc>
          </a:pPr>
          <a:r>
            <a:rPr lang="en-US" sz="1800" b="1" baseline="0" dirty="0">
              <a:solidFill>
                <a:srgbClr val="1A2A68"/>
              </a:solidFill>
              <a:latin typeface="Century Gothic"/>
            </a:rPr>
            <a:t>Please choose one of the practical or personal problems listed to use as an example – or another problem you have faced in helping your child.</a:t>
          </a:r>
          <a:endParaRPr lang="en-US" sz="1800" b="1" dirty="0">
            <a:solidFill>
              <a:srgbClr val="1A2A68"/>
            </a:solidFill>
            <a:latin typeface="Century Gothic"/>
          </a:endParaRPr>
        </a:p>
      </dgm:t>
    </dgm:pt>
    <dgm:pt modelId="{36AC0E07-1C03-4E50-8950-BD321F190AF3}" type="parTrans" cxnId="{563729FD-1E5E-4BCD-864C-AB0A7A433F56}">
      <dgm:prSet/>
      <dgm:spPr/>
      <dgm:t>
        <a:bodyPr/>
        <a:lstStyle/>
        <a:p>
          <a:endParaRPr lang="en-US"/>
        </a:p>
      </dgm:t>
    </dgm:pt>
    <dgm:pt modelId="{61604F05-837F-4837-84AB-DA19001A8840}" type="sibTrans" cxnId="{563729FD-1E5E-4BCD-864C-AB0A7A433F56}">
      <dgm:prSet/>
      <dgm:spPr/>
      <dgm:t>
        <a:bodyPr/>
        <a:lstStyle/>
        <a:p>
          <a:endParaRPr lang="en-US"/>
        </a:p>
      </dgm:t>
    </dgm:pt>
    <dgm:pt modelId="{744BE2D0-CEF6-451C-91D9-56942B838C26}">
      <dgm:prSet custT="1"/>
      <dgm:spPr/>
      <dgm:t>
        <a:bodyPr/>
        <a:lstStyle/>
        <a:p>
          <a:pPr>
            <a:lnSpc>
              <a:spcPct val="100000"/>
            </a:lnSpc>
          </a:pPr>
          <a:r>
            <a:rPr lang="en-US" sz="1800" b="1" baseline="0" dirty="0">
              <a:solidFill>
                <a:srgbClr val="1A2A68"/>
              </a:solidFill>
              <a:latin typeface="Century Gothic"/>
            </a:rPr>
            <a:t>See Handout 10</a:t>
          </a:r>
          <a:endParaRPr lang="en-US" sz="1800" b="1" dirty="0">
            <a:solidFill>
              <a:srgbClr val="1A2A68"/>
            </a:solidFill>
            <a:latin typeface="Century Gothic"/>
          </a:endParaRPr>
        </a:p>
      </dgm:t>
    </dgm:pt>
    <dgm:pt modelId="{45858726-F328-4B2A-A662-9FD90DF4C2AA}" type="parTrans" cxnId="{04619953-7A60-4307-9F69-AE2EBB837BEE}">
      <dgm:prSet/>
      <dgm:spPr/>
      <dgm:t>
        <a:bodyPr/>
        <a:lstStyle/>
        <a:p>
          <a:endParaRPr lang="en-US"/>
        </a:p>
      </dgm:t>
    </dgm:pt>
    <dgm:pt modelId="{9E2BA312-68CE-463C-84D0-F26BA93AD2E8}" type="sibTrans" cxnId="{04619953-7A60-4307-9F69-AE2EBB837BEE}">
      <dgm:prSet/>
      <dgm:spPr/>
      <dgm:t>
        <a:bodyPr/>
        <a:lstStyle/>
        <a:p>
          <a:endParaRPr lang="en-US"/>
        </a:p>
      </dgm:t>
    </dgm:pt>
    <dgm:pt modelId="{0983953F-0A58-4DD6-BE1A-D3859E8D83C1}" type="pres">
      <dgm:prSet presAssocID="{CDB62447-6B35-48FD-9FE3-A400382F6797}" presName="root" presStyleCnt="0">
        <dgm:presLayoutVars>
          <dgm:dir/>
          <dgm:resizeHandles val="exact"/>
        </dgm:presLayoutVars>
      </dgm:prSet>
      <dgm:spPr/>
    </dgm:pt>
    <dgm:pt modelId="{E836CAD7-9596-41E4-B3CB-3EE58A34E16B}" type="pres">
      <dgm:prSet presAssocID="{0D65C651-FDE4-480C-82B2-532A66DA33B0}" presName="compNode" presStyleCnt="0"/>
      <dgm:spPr/>
    </dgm:pt>
    <dgm:pt modelId="{45B3E7CB-7AC7-4CE9-B55C-F472355F3AF7}" type="pres">
      <dgm:prSet presAssocID="{0D65C651-FDE4-480C-82B2-532A66DA33B0}" presName="bgRect" presStyleLbl="bgShp" presStyleIdx="0" presStyleCnt="3"/>
      <dgm:spPr/>
    </dgm:pt>
    <dgm:pt modelId="{79B21E17-EB74-4C2B-B97A-32FC9B4023F4}" type="pres">
      <dgm:prSet presAssocID="{0D65C651-FDE4-480C-82B2-532A66DA33B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anching Diagram"/>
        </a:ext>
      </dgm:extLst>
    </dgm:pt>
    <dgm:pt modelId="{449E6391-03B3-4C53-9A82-36E99312EA97}" type="pres">
      <dgm:prSet presAssocID="{0D65C651-FDE4-480C-82B2-532A66DA33B0}" presName="spaceRect" presStyleCnt="0"/>
      <dgm:spPr/>
    </dgm:pt>
    <dgm:pt modelId="{BB08E37C-FE9D-486A-960B-C3A3BE9F0CF3}" type="pres">
      <dgm:prSet presAssocID="{0D65C651-FDE4-480C-82B2-532A66DA33B0}" presName="parTx" presStyleLbl="revTx" presStyleIdx="0" presStyleCnt="3">
        <dgm:presLayoutVars>
          <dgm:chMax val="0"/>
          <dgm:chPref val="0"/>
        </dgm:presLayoutVars>
      </dgm:prSet>
      <dgm:spPr/>
    </dgm:pt>
    <dgm:pt modelId="{AF0C0E17-E456-47A5-BADC-FFDD7592A381}" type="pres">
      <dgm:prSet presAssocID="{A1857F03-6650-4F9D-B2BA-980E20D0F599}" presName="sibTrans" presStyleCnt="0"/>
      <dgm:spPr/>
    </dgm:pt>
    <dgm:pt modelId="{16BC8576-7376-4EED-A0E0-6860967D4884}" type="pres">
      <dgm:prSet presAssocID="{DE386CFE-2313-46B7-8FA1-02C1346EBDCD}" presName="compNode" presStyleCnt="0"/>
      <dgm:spPr/>
    </dgm:pt>
    <dgm:pt modelId="{9CE17DA6-AB8C-4416-BB6F-1873CDD7E616}" type="pres">
      <dgm:prSet presAssocID="{DE386CFE-2313-46B7-8FA1-02C1346EBDCD}" presName="bgRect" presStyleLbl="bgShp" presStyleIdx="1" presStyleCnt="3"/>
      <dgm:spPr/>
    </dgm:pt>
    <dgm:pt modelId="{4F59C311-23FC-42AF-B9A8-48CF503F51C3}" type="pres">
      <dgm:prSet presAssocID="{DE386CFE-2313-46B7-8FA1-02C1346EBDC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encil"/>
        </a:ext>
      </dgm:extLst>
    </dgm:pt>
    <dgm:pt modelId="{1A0545F5-9F96-4C41-93C5-1301E7918B7F}" type="pres">
      <dgm:prSet presAssocID="{DE386CFE-2313-46B7-8FA1-02C1346EBDCD}" presName="spaceRect" presStyleCnt="0"/>
      <dgm:spPr/>
    </dgm:pt>
    <dgm:pt modelId="{108AB2F0-B201-4688-BD47-2EDCA671FFDE}" type="pres">
      <dgm:prSet presAssocID="{DE386CFE-2313-46B7-8FA1-02C1346EBDCD}" presName="parTx" presStyleLbl="revTx" presStyleIdx="1" presStyleCnt="3">
        <dgm:presLayoutVars>
          <dgm:chMax val="0"/>
          <dgm:chPref val="0"/>
        </dgm:presLayoutVars>
      </dgm:prSet>
      <dgm:spPr/>
    </dgm:pt>
    <dgm:pt modelId="{D9924FA5-A1B5-4317-BA5B-980228C60958}" type="pres">
      <dgm:prSet presAssocID="{61604F05-837F-4837-84AB-DA19001A8840}" presName="sibTrans" presStyleCnt="0"/>
      <dgm:spPr/>
    </dgm:pt>
    <dgm:pt modelId="{272336DC-4DBD-4C08-BE30-309463BBB39B}" type="pres">
      <dgm:prSet presAssocID="{744BE2D0-CEF6-451C-91D9-56942B838C26}" presName="compNode" presStyleCnt="0"/>
      <dgm:spPr/>
    </dgm:pt>
    <dgm:pt modelId="{DA9748B5-FB36-4D1F-A744-046F7E649AA5}" type="pres">
      <dgm:prSet presAssocID="{744BE2D0-CEF6-451C-91D9-56942B838C26}" presName="bgRect" presStyleLbl="bgShp" presStyleIdx="2" presStyleCnt="3"/>
      <dgm:spPr/>
    </dgm:pt>
    <dgm:pt modelId="{B29A01A8-A0D6-4193-B6A4-0AC7F3D071B0}" type="pres">
      <dgm:prSet presAssocID="{744BE2D0-CEF6-451C-91D9-56942B838C2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ocument"/>
        </a:ext>
      </dgm:extLst>
    </dgm:pt>
    <dgm:pt modelId="{685FA943-F5F7-4201-B2DA-F9539EA75C67}" type="pres">
      <dgm:prSet presAssocID="{744BE2D0-CEF6-451C-91D9-56942B838C26}" presName="spaceRect" presStyleCnt="0"/>
      <dgm:spPr/>
    </dgm:pt>
    <dgm:pt modelId="{FF701906-57B0-416F-B836-2D67676FBE9E}" type="pres">
      <dgm:prSet presAssocID="{744BE2D0-CEF6-451C-91D9-56942B838C26}" presName="parTx" presStyleLbl="revTx" presStyleIdx="2" presStyleCnt="3">
        <dgm:presLayoutVars>
          <dgm:chMax val="0"/>
          <dgm:chPref val="0"/>
        </dgm:presLayoutVars>
      </dgm:prSet>
      <dgm:spPr/>
    </dgm:pt>
  </dgm:ptLst>
  <dgm:cxnLst>
    <dgm:cxn modelId="{11EC8615-298A-4E38-93D8-D9BE47CCACA5}" srcId="{CDB62447-6B35-48FD-9FE3-A400382F6797}" destId="{0D65C651-FDE4-480C-82B2-532A66DA33B0}" srcOrd="0" destOrd="0" parTransId="{17966BED-E7D9-4880-9170-13B8FA123233}" sibTransId="{A1857F03-6650-4F9D-B2BA-980E20D0F599}"/>
    <dgm:cxn modelId="{3F8DD233-8FC5-ED41-B6A9-D50670FDF0F8}" type="presOf" srcId="{DE386CFE-2313-46B7-8FA1-02C1346EBDCD}" destId="{108AB2F0-B201-4688-BD47-2EDCA671FFDE}" srcOrd="0" destOrd="0" presId="urn:microsoft.com/office/officeart/2018/2/layout/IconVerticalSolidList"/>
    <dgm:cxn modelId="{04619953-7A60-4307-9F69-AE2EBB837BEE}" srcId="{CDB62447-6B35-48FD-9FE3-A400382F6797}" destId="{744BE2D0-CEF6-451C-91D9-56942B838C26}" srcOrd="2" destOrd="0" parTransId="{45858726-F328-4B2A-A662-9FD90DF4C2AA}" sibTransId="{9E2BA312-68CE-463C-84D0-F26BA93AD2E8}"/>
    <dgm:cxn modelId="{9C971C85-5CFE-AA46-846E-8FF37A01BB2D}" type="presOf" srcId="{CDB62447-6B35-48FD-9FE3-A400382F6797}" destId="{0983953F-0A58-4DD6-BE1A-D3859E8D83C1}" srcOrd="0" destOrd="0" presId="urn:microsoft.com/office/officeart/2018/2/layout/IconVerticalSolidList"/>
    <dgm:cxn modelId="{9586BE92-74B4-0E44-B024-83988912AADE}" type="presOf" srcId="{0D65C651-FDE4-480C-82B2-532A66DA33B0}" destId="{BB08E37C-FE9D-486A-960B-C3A3BE9F0CF3}" srcOrd="0" destOrd="0" presId="urn:microsoft.com/office/officeart/2018/2/layout/IconVerticalSolidList"/>
    <dgm:cxn modelId="{A5BA46AF-C118-A141-81DA-9E6DF6D8A614}" type="presOf" srcId="{744BE2D0-CEF6-451C-91D9-56942B838C26}" destId="{FF701906-57B0-416F-B836-2D67676FBE9E}" srcOrd="0" destOrd="0" presId="urn:microsoft.com/office/officeart/2018/2/layout/IconVerticalSolidList"/>
    <dgm:cxn modelId="{563729FD-1E5E-4BCD-864C-AB0A7A433F56}" srcId="{CDB62447-6B35-48FD-9FE3-A400382F6797}" destId="{DE386CFE-2313-46B7-8FA1-02C1346EBDCD}" srcOrd="1" destOrd="0" parTransId="{36AC0E07-1C03-4E50-8950-BD321F190AF3}" sibTransId="{61604F05-837F-4837-84AB-DA19001A8840}"/>
    <dgm:cxn modelId="{98D96085-32A3-054E-BAB8-C76A87AB3667}" type="presParOf" srcId="{0983953F-0A58-4DD6-BE1A-D3859E8D83C1}" destId="{E836CAD7-9596-41E4-B3CB-3EE58A34E16B}" srcOrd="0" destOrd="0" presId="urn:microsoft.com/office/officeart/2018/2/layout/IconVerticalSolidList"/>
    <dgm:cxn modelId="{011562CD-661A-6A48-8E12-1B1F842C6539}" type="presParOf" srcId="{E836CAD7-9596-41E4-B3CB-3EE58A34E16B}" destId="{45B3E7CB-7AC7-4CE9-B55C-F472355F3AF7}" srcOrd="0" destOrd="0" presId="urn:microsoft.com/office/officeart/2018/2/layout/IconVerticalSolidList"/>
    <dgm:cxn modelId="{CC0EC808-3ED4-F647-82F1-110808D3ED21}" type="presParOf" srcId="{E836CAD7-9596-41E4-B3CB-3EE58A34E16B}" destId="{79B21E17-EB74-4C2B-B97A-32FC9B4023F4}" srcOrd="1" destOrd="0" presId="urn:microsoft.com/office/officeart/2018/2/layout/IconVerticalSolidList"/>
    <dgm:cxn modelId="{49B57325-C299-5D46-B4A4-09ADACB87CE1}" type="presParOf" srcId="{E836CAD7-9596-41E4-B3CB-3EE58A34E16B}" destId="{449E6391-03B3-4C53-9A82-36E99312EA97}" srcOrd="2" destOrd="0" presId="urn:microsoft.com/office/officeart/2018/2/layout/IconVerticalSolidList"/>
    <dgm:cxn modelId="{D99CB962-08E5-B846-880D-45DD263ABD1A}" type="presParOf" srcId="{E836CAD7-9596-41E4-B3CB-3EE58A34E16B}" destId="{BB08E37C-FE9D-486A-960B-C3A3BE9F0CF3}" srcOrd="3" destOrd="0" presId="urn:microsoft.com/office/officeart/2018/2/layout/IconVerticalSolidList"/>
    <dgm:cxn modelId="{579DABAF-63D1-E744-A328-08D9F06BCEB2}" type="presParOf" srcId="{0983953F-0A58-4DD6-BE1A-D3859E8D83C1}" destId="{AF0C0E17-E456-47A5-BADC-FFDD7592A381}" srcOrd="1" destOrd="0" presId="urn:microsoft.com/office/officeart/2018/2/layout/IconVerticalSolidList"/>
    <dgm:cxn modelId="{6F733CCF-67CF-3E4D-95F6-6025B581807B}" type="presParOf" srcId="{0983953F-0A58-4DD6-BE1A-D3859E8D83C1}" destId="{16BC8576-7376-4EED-A0E0-6860967D4884}" srcOrd="2" destOrd="0" presId="urn:microsoft.com/office/officeart/2018/2/layout/IconVerticalSolidList"/>
    <dgm:cxn modelId="{36D769C7-3731-C14C-9BF0-10988D6BE776}" type="presParOf" srcId="{16BC8576-7376-4EED-A0E0-6860967D4884}" destId="{9CE17DA6-AB8C-4416-BB6F-1873CDD7E616}" srcOrd="0" destOrd="0" presId="urn:microsoft.com/office/officeart/2018/2/layout/IconVerticalSolidList"/>
    <dgm:cxn modelId="{3561AFB0-A7A6-4C4C-8167-3E2F13B262D5}" type="presParOf" srcId="{16BC8576-7376-4EED-A0E0-6860967D4884}" destId="{4F59C311-23FC-42AF-B9A8-48CF503F51C3}" srcOrd="1" destOrd="0" presId="urn:microsoft.com/office/officeart/2018/2/layout/IconVerticalSolidList"/>
    <dgm:cxn modelId="{2322F5F8-C670-7741-9A25-B6D6CF196214}" type="presParOf" srcId="{16BC8576-7376-4EED-A0E0-6860967D4884}" destId="{1A0545F5-9F96-4C41-93C5-1301E7918B7F}" srcOrd="2" destOrd="0" presId="urn:microsoft.com/office/officeart/2018/2/layout/IconVerticalSolidList"/>
    <dgm:cxn modelId="{3A0101E9-17E7-4641-996A-E1B094BB2352}" type="presParOf" srcId="{16BC8576-7376-4EED-A0E0-6860967D4884}" destId="{108AB2F0-B201-4688-BD47-2EDCA671FFDE}" srcOrd="3" destOrd="0" presId="urn:microsoft.com/office/officeart/2018/2/layout/IconVerticalSolidList"/>
    <dgm:cxn modelId="{0309190A-7541-9E40-9BFF-54F33A00F6CB}" type="presParOf" srcId="{0983953F-0A58-4DD6-BE1A-D3859E8D83C1}" destId="{D9924FA5-A1B5-4317-BA5B-980228C60958}" srcOrd="3" destOrd="0" presId="urn:microsoft.com/office/officeart/2018/2/layout/IconVerticalSolidList"/>
    <dgm:cxn modelId="{3972BF5E-1B81-B64A-8DD7-9BFBE3CF434A}" type="presParOf" srcId="{0983953F-0A58-4DD6-BE1A-D3859E8D83C1}" destId="{272336DC-4DBD-4C08-BE30-309463BBB39B}" srcOrd="4" destOrd="0" presId="urn:microsoft.com/office/officeart/2018/2/layout/IconVerticalSolidList"/>
    <dgm:cxn modelId="{9366F6EF-CCD7-2246-8BD8-7F632358E2C0}" type="presParOf" srcId="{272336DC-4DBD-4C08-BE30-309463BBB39B}" destId="{DA9748B5-FB36-4D1F-A744-046F7E649AA5}" srcOrd="0" destOrd="0" presId="urn:microsoft.com/office/officeart/2018/2/layout/IconVerticalSolidList"/>
    <dgm:cxn modelId="{F8C03A6D-36D8-9544-8D6F-F87EC66685AB}" type="presParOf" srcId="{272336DC-4DBD-4C08-BE30-309463BBB39B}" destId="{B29A01A8-A0D6-4193-B6A4-0AC7F3D071B0}" srcOrd="1" destOrd="0" presId="urn:microsoft.com/office/officeart/2018/2/layout/IconVerticalSolidList"/>
    <dgm:cxn modelId="{D4F4E874-C783-2542-8BC7-96F200CA8515}" type="presParOf" srcId="{272336DC-4DBD-4C08-BE30-309463BBB39B}" destId="{685FA943-F5F7-4201-B2DA-F9539EA75C67}" srcOrd="2" destOrd="0" presId="urn:microsoft.com/office/officeart/2018/2/layout/IconVerticalSolidList"/>
    <dgm:cxn modelId="{18C09D8D-A7EE-D945-9C26-0247F44631D1}" type="presParOf" srcId="{272336DC-4DBD-4C08-BE30-309463BBB39B}" destId="{FF701906-57B0-416F-B836-2D67676FBE9E}"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5AE536-16D0-4977-92B1-47A722FDCF34}"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BF23C8D-B941-4EA5-A40E-385385CABADB}">
      <dgm:prSet custT="1"/>
      <dgm:spPr/>
      <dgm:t>
        <a:bodyPr/>
        <a:lstStyle/>
        <a:p>
          <a:pPr>
            <a:lnSpc>
              <a:spcPct val="100000"/>
            </a:lnSpc>
          </a:pPr>
          <a:r>
            <a:rPr lang="en-US" sz="1600" b="1" dirty="0">
              <a:solidFill>
                <a:srgbClr val="1A2A68"/>
              </a:solidFill>
              <a:latin typeface="+mj-lt"/>
            </a:rPr>
            <a:t>Important to keep practicing the skills learned. </a:t>
          </a:r>
        </a:p>
      </dgm:t>
    </dgm:pt>
    <dgm:pt modelId="{A7C2B7C0-9FD5-44B4-9E92-7598418157AB}" type="parTrans" cxnId="{C228CB51-CF89-44FB-9AF9-1A19E57CB6BD}">
      <dgm:prSet/>
      <dgm:spPr/>
      <dgm:t>
        <a:bodyPr/>
        <a:lstStyle/>
        <a:p>
          <a:endParaRPr lang="en-US"/>
        </a:p>
      </dgm:t>
    </dgm:pt>
    <dgm:pt modelId="{EBFBD2CE-1BBB-4960-863B-89D0F8370CE4}" type="sibTrans" cxnId="{C228CB51-CF89-44FB-9AF9-1A19E57CB6BD}">
      <dgm:prSet/>
      <dgm:spPr/>
      <dgm:t>
        <a:bodyPr/>
        <a:lstStyle/>
        <a:p>
          <a:endParaRPr lang="en-US"/>
        </a:p>
      </dgm:t>
    </dgm:pt>
    <dgm:pt modelId="{1CAB7538-A8A1-4C70-9B58-C6C35F5D9D05}">
      <dgm:prSet custT="1"/>
      <dgm:spPr/>
      <dgm:t>
        <a:bodyPr/>
        <a:lstStyle/>
        <a:p>
          <a:pPr rtl="0">
            <a:lnSpc>
              <a:spcPct val="100000"/>
            </a:lnSpc>
          </a:pPr>
          <a:r>
            <a:rPr lang="en-US" sz="1500" b="1" dirty="0">
              <a:solidFill>
                <a:srgbClr val="1A2A68"/>
              </a:solidFill>
              <a:latin typeface="+mj-lt"/>
            </a:rPr>
            <a:t>From time to time, you will need to review your own reactions and check whether you are providing more reassurance than you would like or allowing your child to avoid feared situations. </a:t>
          </a:r>
        </a:p>
      </dgm:t>
    </dgm:pt>
    <dgm:pt modelId="{02B343B0-2410-4F28-A7BF-F7F007BC4729}" type="parTrans" cxnId="{6AEC26D3-892A-45EE-8F1C-B4E4F7AD7D18}">
      <dgm:prSet/>
      <dgm:spPr/>
      <dgm:t>
        <a:bodyPr/>
        <a:lstStyle/>
        <a:p>
          <a:endParaRPr lang="en-US"/>
        </a:p>
      </dgm:t>
    </dgm:pt>
    <dgm:pt modelId="{1E0D3FB7-35E5-49A1-B192-9C6E16B7505F}" type="sibTrans" cxnId="{6AEC26D3-892A-45EE-8F1C-B4E4F7AD7D18}">
      <dgm:prSet/>
      <dgm:spPr/>
      <dgm:t>
        <a:bodyPr/>
        <a:lstStyle/>
        <a:p>
          <a:endParaRPr lang="en-US"/>
        </a:p>
      </dgm:t>
    </dgm:pt>
    <dgm:pt modelId="{23A4CD05-200B-4EC2-B9F6-FFC5E84CB8D3}">
      <dgm:prSet custT="1"/>
      <dgm:spPr/>
      <dgm:t>
        <a:bodyPr/>
        <a:lstStyle/>
        <a:p>
          <a:pPr rtl="0">
            <a:lnSpc>
              <a:spcPct val="100000"/>
            </a:lnSpc>
          </a:pPr>
          <a:r>
            <a:rPr lang="en-US" sz="1400" b="1" dirty="0">
              <a:solidFill>
                <a:srgbClr val="1A2A68"/>
              </a:solidFill>
              <a:latin typeface="+mj-lt"/>
            </a:rPr>
            <a:t>You should continue to be open and show your child how you test out fears (where appropriate) </a:t>
          </a:r>
        </a:p>
      </dgm:t>
    </dgm:pt>
    <dgm:pt modelId="{FC4ABFD0-847E-4F51-A7EA-C37CA35D6466}" type="parTrans" cxnId="{5915B95E-2011-4422-A579-D78C0719335F}">
      <dgm:prSet/>
      <dgm:spPr/>
      <dgm:t>
        <a:bodyPr/>
        <a:lstStyle/>
        <a:p>
          <a:endParaRPr lang="en-US"/>
        </a:p>
      </dgm:t>
    </dgm:pt>
    <dgm:pt modelId="{6F2BA08D-FBF4-4806-8FFA-CCF65FF16A7A}" type="sibTrans" cxnId="{5915B95E-2011-4422-A579-D78C0719335F}">
      <dgm:prSet/>
      <dgm:spPr/>
      <dgm:t>
        <a:bodyPr/>
        <a:lstStyle/>
        <a:p>
          <a:endParaRPr lang="en-US"/>
        </a:p>
      </dgm:t>
    </dgm:pt>
    <dgm:pt modelId="{1301B7E4-6E22-4D24-9CBD-99A56745F40D}">
      <dgm:prSet custT="1"/>
      <dgm:spPr/>
      <dgm:t>
        <a:bodyPr/>
        <a:lstStyle/>
        <a:p>
          <a:pPr>
            <a:lnSpc>
              <a:spcPct val="100000"/>
            </a:lnSpc>
          </a:pPr>
          <a:r>
            <a:rPr lang="en-US" sz="1600" b="1" dirty="0">
              <a:solidFill>
                <a:srgbClr val="1A2A68"/>
              </a:solidFill>
              <a:latin typeface="+mj-lt"/>
            </a:rPr>
            <a:t>You should set goals that have yet to be reached and review them as each one is achieved. </a:t>
          </a:r>
        </a:p>
      </dgm:t>
    </dgm:pt>
    <dgm:pt modelId="{9FA70941-ECC8-4387-9D1C-D276AC6CDB20}" type="parTrans" cxnId="{E195B9A7-1926-4304-862B-88B3504496EB}">
      <dgm:prSet/>
      <dgm:spPr/>
      <dgm:t>
        <a:bodyPr/>
        <a:lstStyle/>
        <a:p>
          <a:endParaRPr lang="en-US"/>
        </a:p>
      </dgm:t>
    </dgm:pt>
    <dgm:pt modelId="{B16AB108-BB28-42EF-9EFE-E730C8795F5F}" type="sibTrans" cxnId="{E195B9A7-1926-4304-862B-88B3504496EB}">
      <dgm:prSet/>
      <dgm:spPr/>
      <dgm:t>
        <a:bodyPr/>
        <a:lstStyle/>
        <a:p>
          <a:endParaRPr lang="en-US"/>
        </a:p>
      </dgm:t>
    </dgm:pt>
    <dgm:pt modelId="{E6765AAE-A8C8-45C7-8018-92A9F827406F}">
      <dgm:prSet custT="1"/>
      <dgm:spPr/>
      <dgm:t>
        <a:bodyPr/>
        <a:lstStyle/>
        <a:p>
          <a:pPr>
            <a:lnSpc>
              <a:spcPct val="100000"/>
            </a:lnSpc>
          </a:pPr>
          <a:r>
            <a:rPr lang="en-US" sz="1600" b="1" dirty="0">
              <a:solidFill>
                <a:srgbClr val="1A2A68"/>
              </a:solidFill>
              <a:latin typeface="+mj-lt"/>
            </a:rPr>
            <a:t>You should set aside some time each week to review your child’s progress. </a:t>
          </a:r>
        </a:p>
      </dgm:t>
    </dgm:pt>
    <dgm:pt modelId="{71CFBB4F-14A1-4F74-AA37-1269124607CD}" type="parTrans" cxnId="{63112A0F-FB29-4B05-BF7F-A4E2AD6CAA48}">
      <dgm:prSet/>
      <dgm:spPr/>
      <dgm:t>
        <a:bodyPr/>
        <a:lstStyle/>
        <a:p>
          <a:endParaRPr lang="en-US"/>
        </a:p>
      </dgm:t>
    </dgm:pt>
    <dgm:pt modelId="{3126351A-AB97-4F09-B8D6-7324768F67AE}" type="sibTrans" cxnId="{63112A0F-FB29-4B05-BF7F-A4E2AD6CAA48}">
      <dgm:prSet/>
      <dgm:spPr/>
      <dgm:t>
        <a:bodyPr/>
        <a:lstStyle/>
        <a:p>
          <a:endParaRPr lang="en-US"/>
        </a:p>
      </dgm:t>
    </dgm:pt>
    <dgm:pt modelId="{C27A177E-B377-4DE6-9FC8-163878A6C435}" type="pres">
      <dgm:prSet presAssocID="{725AE536-16D0-4977-92B1-47A722FDCF34}" presName="root" presStyleCnt="0">
        <dgm:presLayoutVars>
          <dgm:dir/>
          <dgm:resizeHandles val="exact"/>
        </dgm:presLayoutVars>
      </dgm:prSet>
      <dgm:spPr/>
    </dgm:pt>
    <dgm:pt modelId="{179E4BFC-56BC-4467-8AC4-79CFE18A940A}" type="pres">
      <dgm:prSet presAssocID="{1BF23C8D-B941-4EA5-A40E-385385CABADB}" presName="compNode" presStyleCnt="0"/>
      <dgm:spPr/>
    </dgm:pt>
    <dgm:pt modelId="{B9B10852-0E29-4A1F-BBEE-DE2644DB5A98}" type="pres">
      <dgm:prSet presAssocID="{1BF23C8D-B941-4EA5-A40E-385385CABADB}" presName="bgRect" presStyleLbl="bgShp" presStyleIdx="0" presStyleCnt="5"/>
      <dgm:spPr/>
    </dgm:pt>
    <dgm:pt modelId="{CA7CC930-D133-49DB-81DF-EB29359B87A6}" type="pres">
      <dgm:prSet presAssocID="{1BF23C8D-B941-4EA5-A40E-385385CABAD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61D20CE0-BCB1-4BD8-93CB-65B1306806CB}" type="pres">
      <dgm:prSet presAssocID="{1BF23C8D-B941-4EA5-A40E-385385CABADB}" presName="spaceRect" presStyleCnt="0"/>
      <dgm:spPr/>
    </dgm:pt>
    <dgm:pt modelId="{7B8942F6-3E18-4B3A-8161-FC828426AA98}" type="pres">
      <dgm:prSet presAssocID="{1BF23C8D-B941-4EA5-A40E-385385CABADB}" presName="parTx" presStyleLbl="revTx" presStyleIdx="0" presStyleCnt="5">
        <dgm:presLayoutVars>
          <dgm:chMax val="0"/>
          <dgm:chPref val="0"/>
        </dgm:presLayoutVars>
      </dgm:prSet>
      <dgm:spPr/>
    </dgm:pt>
    <dgm:pt modelId="{DAA299D3-D513-4B51-BD11-BE52C68D45CF}" type="pres">
      <dgm:prSet presAssocID="{EBFBD2CE-1BBB-4960-863B-89D0F8370CE4}" presName="sibTrans" presStyleCnt="0"/>
      <dgm:spPr/>
    </dgm:pt>
    <dgm:pt modelId="{5B8FD403-A5A5-4E23-9426-FC377E6A6977}" type="pres">
      <dgm:prSet presAssocID="{1CAB7538-A8A1-4C70-9B58-C6C35F5D9D05}" presName="compNode" presStyleCnt="0"/>
      <dgm:spPr/>
    </dgm:pt>
    <dgm:pt modelId="{CF56920F-8CAB-4FE5-8B4C-D2BF8D8C060C}" type="pres">
      <dgm:prSet presAssocID="{1CAB7538-A8A1-4C70-9B58-C6C35F5D9D05}" presName="bgRect" presStyleLbl="bgShp" presStyleIdx="1" presStyleCnt="5"/>
      <dgm:spPr/>
    </dgm:pt>
    <dgm:pt modelId="{E9C8911D-4A71-4C39-AADE-9BB3FF2923CC}" type="pres">
      <dgm:prSet presAssocID="{1CAB7538-A8A1-4C70-9B58-C6C35F5D9D0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onfused Person"/>
        </a:ext>
      </dgm:extLst>
    </dgm:pt>
    <dgm:pt modelId="{CF2848B3-79D7-462F-B35A-7556B7E8D29A}" type="pres">
      <dgm:prSet presAssocID="{1CAB7538-A8A1-4C70-9B58-C6C35F5D9D05}" presName="spaceRect" presStyleCnt="0"/>
      <dgm:spPr/>
    </dgm:pt>
    <dgm:pt modelId="{100456A1-BDD7-4188-A4C3-D51CAE1EC17F}" type="pres">
      <dgm:prSet presAssocID="{1CAB7538-A8A1-4C70-9B58-C6C35F5D9D05}" presName="parTx" presStyleLbl="revTx" presStyleIdx="1" presStyleCnt="5">
        <dgm:presLayoutVars>
          <dgm:chMax val="0"/>
          <dgm:chPref val="0"/>
        </dgm:presLayoutVars>
      </dgm:prSet>
      <dgm:spPr/>
    </dgm:pt>
    <dgm:pt modelId="{B8FA1653-CFE7-4B1C-9683-24F2C7D96ADC}" type="pres">
      <dgm:prSet presAssocID="{1E0D3FB7-35E5-49A1-B192-9C6E16B7505F}" presName="sibTrans" presStyleCnt="0"/>
      <dgm:spPr/>
    </dgm:pt>
    <dgm:pt modelId="{B2F7872A-D1C9-472C-890B-DF18E24A4D89}" type="pres">
      <dgm:prSet presAssocID="{23A4CD05-200B-4EC2-B9F6-FFC5E84CB8D3}" presName="compNode" presStyleCnt="0"/>
      <dgm:spPr/>
    </dgm:pt>
    <dgm:pt modelId="{807CFCDA-ACDC-4A05-9B4F-88EE948E1967}" type="pres">
      <dgm:prSet presAssocID="{23A4CD05-200B-4EC2-B9F6-FFC5E84CB8D3}" presName="bgRect" presStyleLbl="bgShp" presStyleIdx="2" presStyleCnt="5"/>
      <dgm:spPr/>
    </dgm:pt>
    <dgm:pt modelId="{15D11CA4-B617-4E87-9C7E-F4D4531E37F5}" type="pres">
      <dgm:prSet presAssocID="{23A4CD05-200B-4EC2-B9F6-FFC5E84CB8D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arent and Child"/>
        </a:ext>
      </dgm:extLst>
    </dgm:pt>
    <dgm:pt modelId="{005F0ADE-4947-4489-9098-BEE76D3E3B4E}" type="pres">
      <dgm:prSet presAssocID="{23A4CD05-200B-4EC2-B9F6-FFC5E84CB8D3}" presName="spaceRect" presStyleCnt="0"/>
      <dgm:spPr/>
    </dgm:pt>
    <dgm:pt modelId="{9F5F0659-5677-4B40-B247-9A8E8BE39F04}" type="pres">
      <dgm:prSet presAssocID="{23A4CD05-200B-4EC2-B9F6-FFC5E84CB8D3}" presName="parTx" presStyleLbl="revTx" presStyleIdx="2" presStyleCnt="5">
        <dgm:presLayoutVars>
          <dgm:chMax val="0"/>
          <dgm:chPref val="0"/>
        </dgm:presLayoutVars>
      </dgm:prSet>
      <dgm:spPr/>
    </dgm:pt>
    <dgm:pt modelId="{C50F551F-68A7-4CD7-BD3C-4DEE23EA6A10}" type="pres">
      <dgm:prSet presAssocID="{6F2BA08D-FBF4-4806-8FFA-CCF65FF16A7A}" presName="sibTrans" presStyleCnt="0"/>
      <dgm:spPr/>
    </dgm:pt>
    <dgm:pt modelId="{AE6445E4-5F8C-4D1B-A963-3D062F0777BE}" type="pres">
      <dgm:prSet presAssocID="{1301B7E4-6E22-4D24-9CBD-99A56745F40D}" presName="compNode" presStyleCnt="0"/>
      <dgm:spPr/>
    </dgm:pt>
    <dgm:pt modelId="{C284C08E-D176-43D7-B4D8-89BC562C6DBE}" type="pres">
      <dgm:prSet presAssocID="{1301B7E4-6E22-4D24-9CBD-99A56745F40D}" presName="bgRect" presStyleLbl="bgShp" presStyleIdx="3" presStyleCnt="5"/>
      <dgm:spPr/>
    </dgm:pt>
    <dgm:pt modelId="{28922295-F3E5-4404-AB97-FDDD8B28F3EB}" type="pres">
      <dgm:prSet presAssocID="{1301B7E4-6E22-4D24-9CBD-99A56745F40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ullseye"/>
        </a:ext>
      </dgm:extLst>
    </dgm:pt>
    <dgm:pt modelId="{0741C2FC-6C57-4F8C-AD62-E662C04E2226}" type="pres">
      <dgm:prSet presAssocID="{1301B7E4-6E22-4D24-9CBD-99A56745F40D}" presName="spaceRect" presStyleCnt="0"/>
      <dgm:spPr/>
    </dgm:pt>
    <dgm:pt modelId="{0A872E00-3F38-4E00-888A-92545B600796}" type="pres">
      <dgm:prSet presAssocID="{1301B7E4-6E22-4D24-9CBD-99A56745F40D}" presName="parTx" presStyleLbl="revTx" presStyleIdx="3" presStyleCnt="5">
        <dgm:presLayoutVars>
          <dgm:chMax val="0"/>
          <dgm:chPref val="0"/>
        </dgm:presLayoutVars>
      </dgm:prSet>
      <dgm:spPr/>
    </dgm:pt>
    <dgm:pt modelId="{EFAFAFD2-7489-4ADC-88E4-E10153AE9E42}" type="pres">
      <dgm:prSet presAssocID="{B16AB108-BB28-42EF-9EFE-E730C8795F5F}" presName="sibTrans" presStyleCnt="0"/>
      <dgm:spPr/>
    </dgm:pt>
    <dgm:pt modelId="{4B9F15E1-8BC6-4398-8387-E04D80330D11}" type="pres">
      <dgm:prSet presAssocID="{E6765AAE-A8C8-45C7-8018-92A9F827406F}" presName="compNode" presStyleCnt="0"/>
      <dgm:spPr/>
    </dgm:pt>
    <dgm:pt modelId="{7DD3D291-42EF-4282-B11A-7390D12903C2}" type="pres">
      <dgm:prSet presAssocID="{E6765AAE-A8C8-45C7-8018-92A9F827406F}" presName="bgRect" presStyleLbl="bgShp" presStyleIdx="4" presStyleCnt="5"/>
      <dgm:spPr/>
    </dgm:pt>
    <dgm:pt modelId="{D4CDC4B9-BB40-4D03-8F6F-22363FF46B19}" type="pres">
      <dgm:prSet presAssocID="{E6765AAE-A8C8-45C7-8018-92A9F827406F}"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lassroom"/>
        </a:ext>
      </dgm:extLst>
    </dgm:pt>
    <dgm:pt modelId="{F3E7FABC-B351-4A73-83C4-A4ECF58F1C81}" type="pres">
      <dgm:prSet presAssocID="{E6765AAE-A8C8-45C7-8018-92A9F827406F}" presName="spaceRect" presStyleCnt="0"/>
      <dgm:spPr/>
    </dgm:pt>
    <dgm:pt modelId="{B80C22A4-51D7-4D5D-A9A5-5F3B335DC41D}" type="pres">
      <dgm:prSet presAssocID="{E6765AAE-A8C8-45C7-8018-92A9F827406F}" presName="parTx" presStyleLbl="revTx" presStyleIdx="4" presStyleCnt="5">
        <dgm:presLayoutVars>
          <dgm:chMax val="0"/>
          <dgm:chPref val="0"/>
        </dgm:presLayoutVars>
      </dgm:prSet>
      <dgm:spPr/>
    </dgm:pt>
  </dgm:ptLst>
  <dgm:cxnLst>
    <dgm:cxn modelId="{63A6D803-81C1-4156-A084-D7926D69AE79}" type="presOf" srcId="{E6765AAE-A8C8-45C7-8018-92A9F827406F}" destId="{B80C22A4-51D7-4D5D-A9A5-5F3B335DC41D}" srcOrd="0" destOrd="0" presId="urn:microsoft.com/office/officeart/2018/2/layout/IconVerticalSolidList"/>
    <dgm:cxn modelId="{63112A0F-FB29-4B05-BF7F-A4E2AD6CAA48}" srcId="{725AE536-16D0-4977-92B1-47A722FDCF34}" destId="{E6765AAE-A8C8-45C7-8018-92A9F827406F}" srcOrd="4" destOrd="0" parTransId="{71CFBB4F-14A1-4F74-AA37-1269124607CD}" sibTransId="{3126351A-AB97-4F09-B8D6-7324768F67AE}"/>
    <dgm:cxn modelId="{90EB0F20-AF5C-451F-9FC6-2567089BD79B}" type="presOf" srcId="{23A4CD05-200B-4EC2-B9F6-FFC5E84CB8D3}" destId="{9F5F0659-5677-4B40-B247-9A8E8BE39F04}" srcOrd="0" destOrd="0" presId="urn:microsoft.com/office/officeart/2018/2/layout/IconVerticalSolidList"/>
    <dgm:cxn modelId="{9B625038-D440-4AFC-8F91-79A2FCCD77DF}" type="presOf" srcId="{1301B7E4-6E22-4D24-9CBD-99A56745F40D}" destId="{0A872E00-3F38-4E00-888A-92545B600796}" srcOrd="0" destOrd="0" presId="urn:microsoft.com/office/officeart/2018/2/layout/IconVerticalSolidList"/>
    <dgm:cxn modelId="{5915B95E-2011-4422-A579-D78C0719335F}" srcId="{725AE536-16D0-4977-92B1-47A722FDCF34}" destId="{23A4CD05-200B-4EC2-B9F6-FFC5E84CB8D3}" srcOrd="2" destOrd="0" parTransId="{FC4ABFD0-847E-4F51-A7EA-C37CA35D6466}" sibTransId="{6F2BA08D-FBF4-4806-8FFA-CCF65FF16A7A}"/>
    <dgm:cxn modelId="{C228CB51-CF89-44FB-9AF9-1A19E57CB6BD}" srcId="{725AE536-16D0-4977-92B1-47A722FDCF34}" destId="{1BF23C8D-B941-4EA5-A40E-385385CABADB}" srcOrd="0" destOrd="0" parTransId="{A7C2B7C0-9FD5-44B4-9E92-7598418157AB}" sibTransId="{EBFBD2CE-1BBB-4960-863B-89D0F8370CE4}"/>
    <dgm:cxn modelId="{CE451189-A161-4E61-AAA8-746E8532A228}" type="presOf" srcId="{1BF23C8D-B941-4EA5-A40E-385385CABADB}" destId="{7B8942F6-3E18-4B3A-8161-FC828426AA98}" srcOrd="0" destOrd="0" presId="urn:microsoft.com/office/officeart/2018/2/layout/IconVerticalSolidList"/>
    <dgm:cxn modelId="{E195B9A7-1926-4304-862B-88B3504496EB}" srcId="{725AE536-16D0-4977-92B1-47A722FDCF34}" destId="{1301B7E4-6E22-4D24-9CBD-99A56745F40D}" srcOrd="3" destOrd="0" parTransId="{9FA70941-ECC8-4387-9D1C-D276AC6CDB20}" sibTransId="{B16AB108-BB28-42EF-9EFE-E730C8795F5F}"/>
    <dgm:cxn modelId="{6AEC26D3-892A-45EE-8F1C-B4E4F7AD7D18}" srcId="{725AE536-16D0-4977-92B1-47A722FDCF34}" destId="{1CAB7538-A8A1-4C70-9B58-C6C35F5D9D05}" srcOrd="1" destOrd="0" parTransId="{02B343B0-2410-4F28-A7BF-F7F007BC4729}" sibTransId="{1E0D3FB7-35E5-49A1-B192-9C6E16B7505F}"/>
    <dgm:cxn modelId="{B8ADA2E8-6415-4559-86C6-94AC01A257C9}" type="presOf" srcId="{725AE536-16D0-4977-92B1-47A722FDCF34}" destId="{C27A177E-B377-4DE6-9FC8-163878A6C435}" srcOrd="0" destOrd="0" presId="urn:microsoft.com/office/officeart/2018/2/layout/IconVerticalSolidList"/>
    <dgm:cxn modelId="{8C66D5F4-7C1F-4E29-BF29-0C765C8DBEDB}" type="presOf" srcId="{1CAB7538-A8A1-4C70-9B58-C6C35F5D9D05}" destId="{100456A1-BDD7-4188-A4C3-D51CAE1EC17F}" srcOrd="0" destOrd="0" presId="urn:microsoft.com/office/officeart/2018/2/layout/IconVerticalSolidList"/>
    <dgm:cxn modelId="{E8F4FE45-BDF2-4D90-B555-862AA001CE8A}" type="presParOf" srcId="{C27A177E-B377-4DE6-9FC8-163878A6C435}" destId="{179E4BFC-56BC-4467-8AC4-79CFE18A940A}" srcOrd="0" destOrd="0" presId="urn:microsoft.com/office/officeart/2018/2/layout/IconVerticalSolidList"/>
    <dgm:cxn modelId="{15C93FD2-97BF-4F51-BE8F-597DC9CE2989}" type="presParOf" srcId="{179E4BFC-56BC-4467-8AC4-79CFE18A940A}" destId="{B9B10852-0E29-4A1F-BBEE-DE2644DB5A98}" srcOrd="0" destOrd="0" presId="urn:microsoft.com/office/officeart/2018/2/layout/IconVerticalSolidList"/>
    <dgm:cxn modelId="{17D154A2-7AEB-4895-AC1E-D5BFE402CAAF}" type="presParOf" srcId="{179E4BFC-56BC-4467-8AC4-79CFE18A940A}" destId="{CA7CC930-D133-49DB-81DF-EB29359B87A6}" srcOrd="1" destOrd="0" presId="urn:microsoft.com/office/officeart/2018/2/layout/IconVerticalSolidList"/>
    <dgm:cxn modelId="{6B48161A-E1F5-4E1D-A60F-334F06BCBCBD}" type="presParOf" srcId="{179E4BFC-56BC-4467-8AC4-79CFE18A940A}" destId="{61D20CE0-BCB1-4BD8-93CB-65B1306806CB}" srcOrd="2" destOrd="0" presId="urn:microsoft.com/office/officeart/2018/2/layout/IconVerticalSolidList"/>
    <dgm:cxn modelId="{5E60D16B-1FA8-4072-B557-39DBBBDF1889}" type="presParOf" srcId="{179E4BFC-56BC-4467-8AC4-79CFE18A940A}" destId="{7B8942F6-3E18-4B3A-8161-FC828426AA98}" srcOrd="3" destOrd="0" presId="urn:microsoft.com/office/officeart/2018/2/layout/IconVerticalSolidList"/>
    <dgm:cxn modelId="{D71A904A-51D8-47D1-8E89-357AFA3A6D9A}" type="presParOf" srcId="{C27A177E-B377-4DE6-9FC8-163878A6C435}" destId="{DAA299D3-D513-4B51-BD11-BE52C68D45CF}" srcOrd="1" destOrd="0" presId="urn:microsoft.com/office/officeart/2018/2/layout/IconVerticalSolidList"/>
    <dgm:cxn modelId="{2917D0CB-ADC0-402C-819D-76F7CEEEB824}" type="presParOf" srcId="{C27A177E-B377-4DE6-9FC8-163878A6C435}" destId="{5B8FD403-A5A5-4E23-9426-FC377E6A6977}" srcOrd="2" destOrd="0" presId="urn:microsoft.com/office/officeart/2018/2/layout/IconVerticalSolidList"/>
    <dgm:cxn modelId="{8268AC8F-CECB-4535-9B00-6FA9D354F290}" type="presParOf" srcId="{5B8FD403-A5A5-4E23-9426-FC377E6A6977}" destId="{CF56920F-8CAB-4FE5-8B4C-D2BF8D8C060C}" srcOrd="0" destOrd="0" presId="urn:microsoft.com/office/officeart/2018/2/layout/IconVerticalSolidList"/>
    <dgm:cxn modelId="{B167B406-A86A-43C2-A3EB-E751F393E84E}" type="presParOf" srcId="{5B8FD403-A5A5-4E23-9426-FC377E6A6977}" destId="{E9C8911D-4A71-4C39-AADE-9BB3FF2923CC}" srcOrd="1" destOrd="0" presId="urn:microsoft.com/office/officeart/2018/2/layout/IconVerticalSolidList"/>
    <dgm:cxn modelId="{7F6A73D9-0F98-4CA2-A622-ED979017CF8C}" type="presParOf" srcId="{5B8FD403-A5A5-4E23-9426-FC377E6A6977}" destId="{CF2848B3-79D7-462F-B35A-7556B7E8D29A}" srcOrd="2" destOrd="0" presId="urn:microsoft.com/office/officeart/2018/2/layout/IconVerticalSolidList"/>
    <dgm:cxn modelId="{ECE79C48-325F-419E-A5A5-4908C5A73195}" type="presParOf" srcId="{5B8FD403-A5A5-4E23-9426-FC377E6A6977}" destId="{100456A1-BDD7-4188-A4C3-D51CAE1EC17F}" srcOrd="3" destOrd="0" presId="urn:microsoft.com/office/officeart/2018/2/layout/IconVerticalSolidList"/>
    <dgm:cxn modelId="{2ABFF3A2-44C9-4D3F-ABF7-AEF5D4EEE180}" type="presParOf" srcId="{C27A177E-B377-4DE6-9FC8-163878A6C435}" destId="{B8FA1653-CFE7-4B1C-9683-24F2C7D96ADC}" srcOrd="3" destOrd="0" presId="urn:microsoft.com/office/officeart/2018/2/layout/IconVerticalSolidList"/>
    <dgm:cxn modelId="{55DC530C-ACB0-482B-9A6F-743FCC2449AE}" type="presParOf" srcId="{C27A177E-B377-4DE6-9FC8-163878A6C435}" destId="{B2F7872A-D1C9-472C-890B-DF18E24A4D89}" srcOrd="4" destOrd="0" presId="urn:microsoft.com/office/officeart/2018/2/layout/IconVerticalSolidList"/>
    <dgm:cxn modelId="{F231700E-BA15-4D3E-9057-3F5E69D4D2F6}" type="presParOf" srcId="{B2F7872A-D1C9-472C-890B-DF18E24A4D89}" destId="{807CFCDA-ACDC-4A05-9B4F-88EE948E1967}" srcOrd="0" destOrd="0" presId="urn:microsoft.com/office/officeart/2018/2/layout/IconVerticalSolidList"/>
    <dgm:cxn modelId="{F7074A10-A532-4A9F-8394-0480B64282FD}" type="presParOf" srcId="{B2F7872A-D1C9-472C-890B-DF18E24A4D89}" destId="{15D11CA4-B617-4E87-9C7E-F4D4531E37F5}" srcOrd="1" destOrd="0" presId="urn:microsoft.com/office/officeart/2018/2/layout/IconVerticalSolidList"/>
    <dgm:cxn modelId="{9C7AE25D-D6EB-4D0C-9379-CD84065F5AE5}" type="presParOf" srcId="{B2F7872A-D1C9-472C-890B-DF18E24A4D89}" destId="{005F0ADE-4947-4489-9098-BEE76D3E3B4E}" srcOrd="2" destOrd="0" presId="urn:microsoft.com/office/officeart/2018/2/layout/IconVerticalSolidList"/>
    <dgm:cxn modelId="{763A05D2-730C-4B55-B648-AD75120E2C96}" type="presParOf" srcId="{B2F7872A-D1C9-472C-890B-DF18E24A4D89}" destId="{9F5F0659-5677-4B40-B247-9A8E8BE39F04}" srcOrd="3" destOrd="0" presId="urn:microsoft.com/office/officeart/2018/2/layout/IconVerticalSolidList"/>
    <dgm:cxn modelId="{324D27C8-F773-4603-8BD7-7005FD457D6A}" type="presParOf" srcId="{C27A177E-B377-4DE6-9FC8-163878A6C435}" destId="{C50F551F-68A7-4CD7-BD3C-4DEE23EA6A10}" srcOrd="5" destOrd="0" presId="urn:microsoft.com/office/officeart/2018/2/layout/IconVerticalSolidList"/>
    <dgm:cxn modelId="{33CFB485-6F63-44FD-A30A-D0C15DE706C3}" type="presParOf" srcId="{C27A177E-B377-4DE6-9FC8-163878A6C435}" destId="{AE6445E4-5F8C-4D1B-A963-3D062F0777BE}" srcOrd="6" destOrd="0" presId="urn:microsoft.com/office/officeart/2018/2/layout/IconVerticalSolidList"/>
    <dgm:cxn modelId="{D7308C50-E9D7-465B-8944-95509E49735F}" type="presParOf" srcId="{AE6445E4-5F8C-4D1B-A963-3D062F0777BE}" destId="{C284C08E-D176-43D7-B4D8-89BC562C6DBE}" srcOrd="0" destOrd="0" presId="urn:microsoft.com/office/officeart/2018/2/layout/IconVerticalSolidList"/>
    <dgm:cxn modelId="{158F7B33-63BC-4FA9-9C9C-E97D7DB6AA53}" type="presParOf" srcId="{AE6445E4-5F8C-4D1B-A963-3D062F0777BE}" destId="{28922295-F3E5-4404-AB97-FDDD8B28F3EB}" srcOrd="1" destOrd="0" presId="urn:microsoft.com/office/officeart/2018/2/layout/IconVerticalSolidList"/>
    <dgm:cxn modelId="{25CF7519-7D6F-4FDD-ADC4-C788D23DCE03}" type="presParOf" srcId="{AE6445E4-5F8C-4D1B-A963-3D062F0777BE}" destId="{0741C2FC-6C57-4F8C-AD62-E662C04E2226}" srcOrd="2" destOrd="0" presId="urn:microsoft.com/office/officeart/2018/2/layout/IconVerticalSolidList"/>
    <dgm:cxn modelId="{D1CED0EA-6948-489C-A91B-825FB807A7B9}" type="presParOf" srcId="{AE6445E4-5F8C-4D1B-A963-3D062F0777BE}" destId="{0A872E00-3F38-4E00-888A-92545B600796}" srcOrd="3" destOrd="0" presId="urn:microsoft.com/office/officeart/2018/2/layout/IconVerticalSolidList"/>
    <dgm:cxn modelId="{8FEF0A1C-551E-497A-8D90-3F3487B91B7C}" type="presParOf" srcId="{C27A177E-B377-4DE6-9FC8-163878A6C435}" destId="{EFAFAFD2-7489-4ADC-88E4-E10153AE9E42}" srcOrd="7" destOrd="0" presId="urn:microsoft.com/office/officeart/2018/2/layout/IconVerticalSolidList"/>
    <dgm:cxn modelId="{1B352683-778C-4D93-B9E9-2EC50E26A964}" type="presParOf" srcId="{C27A177E-B377-4DE6-9FC8-163878A6C435}" destId="{4B9F15E1-8BC6-4398-8387-E04D80330D11}" srcOrd="8" destOrd="0" presId="urn:microsoft.com/office/officeart/2018/2/layout/IconVerticalSolidList"/>
    <dgm:cxn modelId="{1E74BB0C-EBE8-43E5-8A4F-24328358B647}" type="presParOf" srcId="{4B9F15E1-8BC6-4398-8387-E04D80330D11}" destId="{7DD3D291-42EF-4282-B11A-7390D12903C2}" srcOrd="0" destOrd="0" presId="urn:microsoft.com/office/officeart/2018/2/layout/IconVerticalSolidList"/>
    <dgm:cxn modelId="{42863A14-457D-4593-8307-E5B87CB115C5}" type="presParOf" srcId="{4B9F15E1-8BC6-4398-8387-E04D80330D11}" destId="{D4CDC4B9-BB40-4D03-8F6F-22363FF46B19}" srcOrd="1" destOrd="0" presId="urn:microsoft.com/office/officeart/2018/2/layout/IconVerticalSolidList"/>
    <dgm:cxn modelId="{3D265D08-255C-4101-BA18-D59F15F44C3A}" type="presParOf" srcId="{4B9F15E1-8BC6-4398-8387-E04D80330D11}" destId="{F3E7FABC-B351-4A73-83C4-A4ECF58F1C81}" srcOrd="2" destOrd="0" presId="urn:microsoft.com/office/officeart/2018/2/layout/IconVerticalSolidList"/>
    <dgm:cxn modelId="{22185263-D723-4789-A52D-99F140CE1212}" type="presParOf" srcId="{4B9F15E1-8BC6-4398-8387-E04D80330D11}" destId="{B80C22A4-51D7-4D5D-A9A5-5F3B335DC41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2D30C7-564D-1B48-9AB3-73441C2A6D10}" type="doc">
      <dgm:prSet loTypeId="urn:microsoft.com/office/officeart/2005/8/layout/radial3" loCatId="" qsTypeId="urn:microsoft.com/office/officeart/2005/8/quickstyle/simple4" qsCatId="simple" csTypeId="urn:microsoft.com/office/officeart/2005/8/colors/colorful1" csCatId="colorful" phldr="1"/>
      <dgm:spPr/>
      <dgm:t>
        <a:bodyPr/>
        <a:lstStyle/>
        <a:p>
          <a:endParaRPr lang="en-US"/>
        </a:p>
      </dgm:t>
    </dgm:pt>
    <dgm:pt modelId="{0BE2A16C-66B5-8A4B-AB75-C26101972BFE}">
      <dgm:prSet phldrT="[Text]" custT="1"/>
      <dgm:spPr>
        <a:solidFill>
          <a:srgbClr val="1A2A68"/>
        </a:solidFill>
      </dgm:spPr>
      <dgm:t>
        <a:bodyPr/>
        <a:lstStyle/>
        <a:p>
          <a:r>
            <a:rPr lang="en-US" sz="2800" b="1" dirty="0">
              <a:solidFill>
                <a:schemeClr val="bg1"/>
              </a:solidFill>
              <a:latin typeface="+mj-lt"/>
            </a:rPr>
            <a:t>KEY STRATEGIES</a:t>
          </a:r>
        </a:p>
      </dgm:t>
    </dgm:pt>
    <dgm:pt modelId="{B82CB55A-D8E5-E04F-8392-958199D9E2D9}" type="parTrans" cxnId="{F0722FEB-5FA1-A945-8872-53863E4F85D6}">
      <dgm:prSet/>
      <dgm:spPr/>
      <dgm:t>
        <a:bodyPr/>
        <a:lstStyle/>
        <a:p>
          <a:endParaRPr lang="en-US"/>
        </a:p>
      </dgm:t>
    </dgm:pt>
    <dgm:pt modelId="{6A7E933C-D900-CC45-89F8-220E9A37E986}" type="sibTrans" cxnId="{F0722FEB-5FA1-A945-8872-53863E4F85D6}">
      <dgm:prSet/>
      <dgm:spPr/>
      <dgm:t>
        <a:bodyPr/>
        <a:lstStyle/>
        <a:p>
          <a:endParaRPr lang="en-US"/>
        </a:p>
      </dgm:t>
    </dgm:pt>
    <dgm:pt modelId="{16E42086-B7FE-3643-BB28-E43177872155}">
      <dgm:prSet phldrT="[Text]" custT="1"/>
      <dgm:spPr>
        <a:solidFill>
          <a:schemeClr val="accent4">
            <a:lumMod val="20000"/>
            <a:lumOff val="80000"/>
          </a:schemeClr>
        </a:solidFill>
      </dgm:spPr>
      <dgm:t>
        <a:bodyPr/>
        <a:lstStyle/>
        <a:p>
          <a:r>
            <a:rPr lang="en-US" sz="1600" b="1" dirty="0">
              <a:solidFill>
                <a:srgbClr val="1A2A68"/>
              </a:solidFill>
              <a:latin typeface="+mj-lt"/>
            </a:rPr>
            <a:t>understand anxiety</a:t>
          </a:r>
        </a:p>
      </dgm:t>
    </dgm:pt>
    <dgm:pt modelId="{55F684CB-5952-2D4A-BE1E-44F7E80F7689}" type="parTrans" cxnId="{B44833D6-5E7E-2142-8224-DD2ED2B24A99}">
      <dgm:prSet/>
      <dgm:spPr/>
      <dgm:t>
        <a:bodyPr/>
        <a:lstStyle/>
        <a:p>
          <a:endParaRPr lang="en-US"/>
        </a:p>
      </dgm:t>
    </dgm:pt>
    <dgm:pt modelId="{C4D713EC-5B94-A747-9E94-04AC79BF82B4}" type="sibTrans" cxnId="{B44833D6-5E7E-2142-8224-DD2ED2B24A99}">
      <dgm:prSet/>
      <dgm:spPr/>
      <dgm:t>
        <a:bodyPr/>
        <a:lstStyle/>
        <a:p>
          <a:endParaRPr lang="en-US"/>
        </a:p>
      </dgm:t>
    </dgm:pt>
    <dgm:pt modelId="{52D79521-9BCC-BF47-91E1-A5C5962FEB96}">
      <dgm:prSet phldrT="[Text]" custT="1"/>
      <dgm:spPr>
        <a:solidFill>
          <a:schemeClr val="accent6">
            <a:lumMod val="20000"/>
            <a:lumOff val="80000"/>
          </a:schemeClr>
        </a:solidFill>
      </dgm:spPr>
      <dgm:t>
        <a:bodyPr/>
        <a:lstStyle/>
        <a:p>
          <a:pPr rtl="0"/>
          <a:r>
            <a:rPr lang="en-US" sz="1600" b="1" dirty="0">
              <a:solidFill>
                <a:srgbClr val="1A2A68"/>
              </a:solidFill>
              <a:latin typeface="+mj-lt"/>
            </a:rPr>
            <a:t>Set goals</a:t>
          </a:r>
        </a:p>
      </dgm:t>
    </dgm:pt>
    <dgm:pt modelId="{CC32609B-6F0D-1048-80EA-A6EE9A958FEF}" type="parTrans" cxnId="{FCC9AC31-B030-444B-83D8-1F1D828A49AB}">
      <dgm:prSet/>
      <dgm:spPr/>
      <dgm:t>
        <a:bodyPr/>
        <a:lstStyle/>
        <a:p>
          <a:endParaRPr lang="en-US"/>
        </a:p>
      </dgm:t>
    </dgm:pt>
    <dgm:pt modelId="{C807D80D-2D66-EC4F-AB0B-B09DD69E159F}" type="sibTrans" cxnId="{FCC9AC31-B030-444B-83D8-1F1D828A49AB}">
      <dgm:prSet/>
      <dgm:spPr/>
      <dgm:t>
        <a:bodyPr/>
        <a:lstStyle/>
        <a:p>
          <a:endParaRPr lang="en-US"/>
        </a:p>
      </dgm:t>
    </dgm:pt>
    <dgm:pt modelId="{27419DF8-BE2D-EE4D-BA61-6DE5C8008571}">
      <dgm:prSet phldrT="[Text]" custT="1"/>
      <dgm:spPr>
        <a:solidFill>
          <a:schemeClr val="accent4">
            <a:lumMod val="20000"/>
            <a:lumOff val="80000"/>
          </a:schemeClr>
        </a:solidFill>
      </dgm:spPr>
      <dgm:t>
        <a:bodyPr/>
        <a:lstStyle/>
        <a:p>
          <a:r>
            <a:rPr lang="en-US" sz="1600" b="1" dirty="0">
              <a:solidFill>
                <a:srgbClr val="1A2A68"/>
              </a:solidFill>
              <a:latin typeface="+mj-lt"/>
            </a:rPr>
            <a:t>Identify anxious expectations</a:t>
          </a:r>
        </a:p>
      </dgm:t>
    </dgm:pt>
    <dgm:pt modelId="{CB4DFE61-86EA-244D-A27E-E01807110CBC}" type="parTrans" cxnId="{4DE7A400-2736-324A-A719-096EB472E15D}">
      <dgm:prSet/>
      <dgm:spPr/>
      <dgm:t>
        <a:bodyPr/>
        <a:lstStyle/>
        <a:p>
          <a:endParaRPr lang="en-US"/>
        </a:p>
      </dgm:t>
    </dgm:pt>
    <dgm:pt modelId="{79AE13A2-0FC6-124E-A7CF-2AF8D6F109FC}" type="sibTrans" cxnId="{4DE7A400-2736-324A-A719-096EB472E15D}">
      <dgm:prSet/>
      <dgm:spPr/>
      <dgm:t>
        <a:bodyPr/>
        <a:lstStyle/>
        <a:p>
          <a:endParaRPr lang="en-US"/>
        </a:p>
      </dgm:t>
    </dgm:pt>
    <dgm:pt modelId="{A281E419-2458-9E4D-AB9E-49699756EE6F}">
      <dgm:prSet phldrT="[Text]" custT="1"/>
      <dgm:spPr>
        <a:solidFill>
          <a:schemeClr val="accent4">
            <a:lumMod val="20000"/>
            <a:lumOff val="80000"/>
          </a:schemeClr>
        </a:solidFill>
      </dgm:spPr>
      <dgm:t>
        <a:bodyPr/>
        <a:lstStyle/>
        <a:p>
          <a:r>
            <a:rPr lang="en-US" sz="1600" b="1" dirty="0">
              <a:solidFill>
                <a:srgbClr val="1A2A68"/>
              </a:solidFill>
              <a:latin typeface="+mj-lt"/>
            </a:rPr>
            <a:t>Face fears gradually</a:t>
          </a:r>
        </a:p>
      </dgm:t>
    </dgm:pt>
    <dgm:pt modelId="{C508E4D7-94F5-8846-A1CF-B10ACCF51FD1}" type="parTrans" cxnId="{EE70EAF9-489F-0B43-AB08-EF3A6B511150}">
      <dgm:prSet/>
      <dgm:spPr/>
      <dgm:t>
        <a:bodyPr/>
        <a:lstStyle/>
        <a:p>
          <a:endParaRPr lang="en-US"/>
        </a:p>
      </dgm:t>
    </dgm:pt>
    <dgm:pt modelId="{D143E5F3-BA64-034B-A75E-3348521D237A}" type="sibTrans" cxnId="{EE70EAF9-489F-0B43-AB08-EF3A6B511150}">
      <dgm:prSet/>
      <dgm:spPr/>
      <dgm:t>
        <a:bodyPr/>
        <a:lstStyle/>
        <a:p>
          <a:endParaRPr lang="en-US"/>
        </a:p>
      </dgm:t>
    </dgm:pt>
    <dgm:pt modelId="{C0F765C5-428C-DF4B-8E3C-F51E0F2CC80A}">
      <dgm:prSet phldrT="[Text]" custT="1"/>
      <dgm:spPr>
        <a:solidFill>
          <a:schemeClr val="accent6">
            <a:lumMod val="20000"/>
            <a:lumOff val="80000"/>
          </a:schemeClr>
        </a:solidFill>
      </dgm:spPr>
      <dgm:t>
        <a:bodyPr/>
        <a:lstStyle/>
        <a:p>
          <a:r>
            <a:rPr lang="en-US" sz="1600" b="1" dirty="0">
              <a:solidFill>
                <a:srgbClr val="1A2A68"/>
              </a:solidFill>
              <a:latin typeface="+mj-lt"/>
            </a:rPr>
            <a:t>Change how you respond</a:t>
          </a:r>
        </a:p>
      </dgm:t>
    </dgm:pt>
    <dgm:pt modelId="{B4A0DDF2-77F9-0744-9BB4-73442508FE5B}" type="parTrans" cxnId="{919CB1CD-5841-094B-A49A-676FB418132F}">
      <dgm:prSet/>
      <dgm:spPr/>
      <dgm:t>
        <a:bodyPr/>
        <a:lstStyle/>
        <a:p>
          <a:endParaRPr lang="en-US"/>
        </a:p>
      </dgm:t>
    </dgm:pt>
    <dgm:pt modelId="{B3E0CEA2-25ED-6647-BF8E-A996BC04073D}" type="sibTrans" cxnId="{919CB1CD-5841-094B-A49A-676FB418132F}">
      <dgm:prSet/>
      <dgm:spPr/>
      <dgm:t>
        <a:bodyPr/>
        <a:lstStyle/>
        <a:p>
          <a:endParaRPr lang="en-US"/>
        </a:p>
      </dgm:t>
    </dgm:pt>
    <dgm:pt modelId="{0D8E97E1-F39F-3949-B36C-CB776689CCB1}">
      <dgm:prSet phldrT="[Text]" custT="1"/>
      <dgm:spPr>
        <a:solidFill>
          <a:schemeClr val="accent6">
            <a:lumMod val="20000"/>
            <a:lumOff val="80000"/>
          </a:schemeClr>
        </a:solidFill>
      </dgm:spPr>
      <dgm:t>
        <a:bodyPr/>
        <a:lstStyle/>
        <a:p>
          <a:pPr rtl="0"/>
          <a:r>
            <a:rPr lang="en-US" sz="1600" b="1" dirty="0">
              <a:solidFill>
                <a:srgbClr val="1A2A68"/>
              </a:solidFill>
              <a:latin typeface="+mj-lt"/>
            </a:rPr>
            <a:t>Solve problems</a:t>
          </a:r>
        </a:p>
      </dgm:t>
    </dgm:pt>
    <dgm:pt modelId="{A07807DF-2DA6-BE4C-8E58-6A70FBEDA633}" type="parTrans" cxnId="{BA6C39AD-B25B-3A42-8446-797AE83B939B}">
      <dgm:prSet/>
      <dgm:spPr/>
      <dgm:t>
        <a:bodyPr/>
        <a:lstStyle/>
        <a:p>
          <a:endParaRPr lang="en-US"/>
        </a:p>
      </dgm:t>
    </dgm:pt>
    <dgm:pt modelId="{088487BE-9DFA-9147-85F9-60030AF3C89A}" type="sibTrans" cxnId="{BA6C39AD-B25B-3A42-8446-797AE83B939B}">
      <dgm:prSet/>
      <dgm:spPr/>
      <dgm:t>
        <a:bodyPr/>
        <a:lstStyle/>
        <a:p>
          <a:endParaRPr lang="en-US"/>
        </a:p>
      </dgm:t>
    </dgm:pt>
    <dgm:pt modelId="{C79B32AB-91C0-EB45-BD8B-D101BB050DE3}" type="pres">
      <dgm:prSet presAssocID="{B22D30C7-564D-1B48-9AB3-73441C2A6D10}" presName="composite" presStyleCnt="0">
        <dgm:presLayoutVars>
          <dgm:chMax val="1"/>
          <dgm:dir/>
          <dgm:resizeHandles val="exact"/>
        </dgm:presLayoutVars>
      </dgm:prSet>
      <dgm:spPr/>
    </dgm:pt>
    <dgm:pt modelId="{51241CF2-E988-1D4E-B12B-DE18EF981780}" type="pres">
      <dgm:prSet presAssocID="{B22D30C7-564D-1B48-9AB3-73441C2A6D10}" presName="radial" presStyleCnt="0">
        <dgm:presLayoutVars>
          <dgm:animLvl val="ctr"/>
        </dgm:presLayoutVars>
      </dgm:prSet>
      <dgm:spPr/>
    </dgm:pt>
    <dgm:pt modelId="{B048CE82-1730-604E-A5EB-0497CD2099AB}" type="pres">
      <dgm:prSet presAssocID="{0BE2A16C-66B5-8A4B-AB75-C26101972BFE}" presName="centerShape" presStyleLbl="vennNode1" presStyleIdx="0" presStyleCnt="7"/>
      <dgm:spPr/>
    </dgm:pt>
    <dgm:pt modelId="{B9AF5F9E-9B6F-9740-B725-4C4430B9D6CF}" type="pres">
      <dgm:prSet presAssocID="{16E42086-B7FE-3643-BB28-E43177872155}" presName="node" presStyleLbl="vennNode1" presStyleIdx="1" presStyleCnt="7">
        <dgm:presLayoutVars>
          <dgm:bulletEnabled val="1"/>
        </dgm:presLayoutVars>
      </dgm:prSet>
      <dgm:spPr/>
    </dgm:pt>
    <dgm:pt modelId="{FE6749B0-897F-6B46-A02F-3E153C139EBA}" type="pres">
      <dgm:prSet presAssocID="{52D79521-9BCC-BF47-91E1-A5C5962FEB96}" presName="node" presStyleLbl="vennNode1" presStyleIdx="2" presStyleCnt="7">
        <dgm:presLayoutVars>
          <dgm:bulletEnabled val="1"/>
        </dgm:presLayoutVars>
      </dgm:prSet>
      <dgm:spPr/>
    </dgm:pt>
    <dgm:pt modelId="{F254CDD7-8A52-FA4F-8736-89828010ADA0}" type="pres">
      <dgm:prSet presAssocID="{27419DF8-BE2D-EE4D-BA61-6DE5C8008571}" presName="node" presStyleLbl="vennNode1" presStyleIdx="3" presStyleCnt="7">
        <dgm:presLayoutVars>
          <dgm:bulletEnabled val="1"/>
        </dgm:presLayoutVars>
      </dgm:prSet>
      <dgm:spPr/>
    </dgm:pt>
    <dgm:pt modelId="{38FCC90B-00D6-7543-A73B-5630A5FF1C23}" type="pres">
      <dgm:prSet presAssocID="{C0F765C5-428C-DF4B-8E3C-F51E0F2CC80A}" presName="node" presStyleLbl="vennNode1" presStyleIdx="4" presStyleCnt="7">
        <dgm:presLayoutVars>
          <dgm:bulletEnabled val="1"/>
        </dgm:presLayoutVars>
      </dgm:prSet>
      <dgm:spPr/>
    </dgm:pt>
    <dgm:pt modelId="{01E63698-7AFB-1044-83CD-D98A98068842}" type="pres">
      <dgm:prSet presAssocID="{A281E419-2458-9E4D-AB9E-49699756EE6F}" presName="node" presStyleLbl="vennNode1" presStyleIdx="5" presStyleCnt="7">
        <dgm:presLayoutVars>
          <dgm:bulletEnabled val="1"/>
        </dgm:presLayoutVars>
      </dgm:prSet>
      <dgm:spPr/>
    </dgm:pt>
    <dgm:pt modelId="{9FF0A3EE-4974-B742-BAAC-AFCDB3CE8911}" type="pres">
      <dgm:prSet presAssocID="{0D8E97E1-F39F-3949-B36C-CB776689CCB1}" presName="node" presStyleLbl="vennNode1" presStyleIdx="6" presStyleCnt="7">
        <dgm:presLayoutVars>
          <dgm:bulletEnabled val="1"/>
        </dgm:presLayoutVars>
      </dgm:prSet>
      <dgm:spPr/>
    </dgm:pt>
  </dgm:ptLst>
  <dgm:cxnLst>
    <dgm:cxn modelId="{4DE7A400-2736-324A-A719-096EB472E15D}" srcId="{0BE2A16C-66B5-8A4B-AB75-C26101972BFE}" destId="{27419DF8-BE2D-EE4D-BA61-6DE5C8008571}" srcOrd="2" destOrd="0" parTransId="{CB4DFE61-86EA-244D-A27E-E01807110CBC}" sibTransId="{79AE13A2-0FC6-124E-A7CF-2AF8D6F109FC}"/>
    <dgm:cxn modelId="{F76FB40C-7E6E-704D-8908-1738B1759099}" type="presOf" srcId="{16E42086-B7FE-3643-BB28-E43177872155}" destId="{B9AF5F9E-9B6F-9740-B725-4C4430B9D6CF}" srcOrd="0" destOrd="0" presId="urn:microsoft.com/office/officeart/2005/8/layout/radial3"/>
    <dgm:cxn modelId="{5BF21214-6F26-434B-B65E-43A4907D6EA1}" type="presOf" srcId="{B22D30C7-564D-1B48-9AB3-73441C2A6D10}" destId="{C79B32AB-91C0-EB45-BD8B-D101BB050DE3}" srcOrd="0" destOrd="0" presId="urn:microsoft.com/office/officeart/2005/8/layout/radial3"/>
    <dgm:cxn modelId="{FCC9AC31-B030-444B-83D8-1F1D828A49AB}" srcId="{0BE2A16C-66B5-8A4B-AB75-C26101972BFE}" destId="{52D79521-9BCC-BF47-91E1-A5C5962FEB96}" srcOrd="1" destOrd="0" parTransId="{CC32609B-6F0D-1048-80EA-A6EE9A958FEF}" sibTransId="{C807D80D-2D66-EC4F-AB0B-B09DD69E159F}"/>
    <dgm:cxn modelId="{4F1A1944-C8CD-B741-9E28-E582C72F2FB7}" type="presOf" srcId="{0D8E97E1-F39F-3949-B36C-CB776689CCB1}" destId="{9FF0A3EE-4974-B742-BAAC-AFCDB3CE8911}" srcOrd="0" destOrd="0" presId="urn:microsoft.com/office/officeart/2005/8/layout/radial3"/>
    <dgm:cxn modelId="{37508370-89F5-704D-8332-0E46B095C889}" type="presOf" srcId="{A281E419-2458-9E4D-AB9E-49699756EE6F}" destId="{01E63698-7AFB-1044-83CD-D98A98068842}" srcOrd="0" destOrd="0" presId="urn:microsoft.com/office/officeart/2005/8/layout/radial3"/>
    <dgm:cxn modelId="{1005AF78-C8D6-844F-9ADF-00B15D5D5B25}" type="presOf" srcId="{0BE2A16C-66B5-8A4B-AB75-C26101972BFE}" destId="{B048CE82-1730-604E-A5EB-0497CD2099AB}" srcOrd="0" destOrd="0" presId="urn:microsoft.com/office/officeart/2005/8/layout/radial3"/>
    <dgm:cxn modelId="{2115CD7F-C341-1C4A-9499-841E13FD0D74}" type="presOf" srcId="{C0F765C5-428C-DF4B-8E3C-F51E0F2CC80A}" destId="{38FCC90B-00D6-7543-A73B-5630A5FF1C23}" srcOrd="0" destOrd="0" presId="urn:microsoft.com/office/officeart/2005/8/layout/radial3"/>
    <dgm:cxn modelId="{04547894-2AD1-384E-B342-F9266A69A076}" type="presOf" srcId="{52D79521-9BCC-BF47-91E1-A5C5962FEB96}" destId="{FE6749B0-897F-6B46-A02F-3E153C139EBA}" srcOrd="0" destOrd="0" presId="urn:microsoft.com/office/officeart/2005/8/layout/radial3"/>
    <dgm:cxn modelId="{C7EC3EA5-044C-A447-A1B6-4E538566DB58}" type="presOf" srcId="{27419DF8-BE2D-EE4D-BA61-6DE5C8008571}" destId="{F254CDD7-8A52-FA4F-8736-89828010ADA0}" srcOrd="0" destOrd="0" presId="urn:microsoft.com/office/officeart/2005/8/layout/radial3"/>
    <dgm:cxn modelId="{BA6C39AD-B25B-3A42-8446-797AE83B939B}" srcId="{0BE2A16C-66B5-8A4B-AB75-C26101972BFE}" destId="{0D8E97E1-F39F-3949-B36C-CB776689CCB1}" srcOrd="5" destOrd="0" parTransId="{A07807DF-2DA6-BE4C-8E58-6A70FBEDA633}" sibTransId="{088487BE-9DFA-9147-85F9-60030AF3C89A}"/>
    <dgm:cxn modelId="{919CB1CD-5841-094B-A49A-676FB418132F}" srcId="{0BE2A16C-66B5-8A4B-AB75-C26101972BFE}" destId="{C0F765C5-428C-DF4B-8E3C-F51E0F2CC80A}" srcOrd="3" destOrd="0" parTransId="{B4A0DDF2-77F9-0744-9BB4-73442508FE5B}" sibTransId="{B3E0CEA2-25ED-6647-BF8E-A996BC04073D}"/>
    <dgm:cxn modelId="{B44833D6-5E7E-2142-8224-DD2ED2B24A99}" srcId="{0BE2A16C-66B5-8A4B-AB75-C26101972BFE}" destId="{16E42086-B7FE-3643-BB28-E43177872155}" srcOrd="0" destOrd="0" parTransId="{55F684CB-5952-2D4A-BE1E-44F7E80F7689}" sibTransId="{C4D713EC-5B94-A747-9E94-04AC79BF82B4}"/>
    <dgm:cxn modelId="{F0722FEB-5FA1-A945-8872-53863E4F85D6}" srcId="{B22D30C7-564D-1B48-9AB3-73441C2A6D10}" destId="{0BE2A16C-66B5-8A4B-AB75-C26101972BFE}" srcOrd="0" destOrd="0" parTransId="{B82CB55A-D8E5-E04F-8392-958199D9E2D9}" sibTransId="{6A7E933C-D900-CC45-89F8-220E9A37E986}"/>
    <dgm:cxn modelId="{EE70EAF9-489F-0B43-AB08-EF3A6B511150}" srcId="{0BE2A16C-66B5-8A4B-AB75-C26101972BFE}" destId="{A281E419-2458-9E4D-AB9E-49699756EE6F}" srcOrd="4" destOrd="0" parTransId="{C508E4D7-94F5-8846-A1CF-B10ACCF51FD1}" sibTransId="{D143E5F3-BA64-034B-A75E-3348521D237A}"/>
    <dgm:cxn modelId="{82B189E8-CEAE-5F43-A4D7-6ECDDB94A07F}" type="presParOf" srcId="{C79B32AB-91C0-EB45-BD8B-D101BB050DE3}" destId="{51241CF2-E988-1D4E-B12B-DE18EF981780}" srcOrd="0" destOrd="0" presId="urn:microsoft.com/office/officeart/2005/8/layout/radial3"/>
    <dgm:cxn modelId="{A161F41F-0F23-204E-B3CE-2C3EF028A26A}" type="presParOf" srcId="{51241CF2-E988-1D4E-B12B-DE18EF981780}" destId="{B048CE82-1730-604E-A5EB-0497CD2099AB}" srcOrd="0" destOrd="0" presId="urn:microsoft.com/office/officeart/2005/8/layout/radial3"/>
    <dgm:cxn modelId="{24EA17B9-88B7-6444-8C51-041E8505F875}" type="presParOf" srcId="{51241CF2-E988-1D4E-B12B-DE18EF981780}" destId="{B9AF5F9E-9B6F-9740-B725-4C4430B9D6CF}" srcOrd="1" destOrd="0" presId="urn:microsoft.com/office/officeart/2005/8/layout/radial3"/>
    <dgm:cxn modelId="{2B0D96F4-C0E1-C047-85A3-014BF5B740DD}" type="presParOf" srcId="{51241CF2-E988-1D4E-B12B-DE18EF981780}" destId="{FE6749B0-897F-6B46-A02F-3E153C139EBA}" srcOrd="2" destOrd="0" presId="urn:microsoft.com/office/officeart/2005/8/layout/radial3"/>
    <dgm:cxn modelId="{1E08FEA2-B16E-D247-81A6-A2D3E0A964FB}" type="presParOf" srcId="{51241CF2-E988-1D4E-B12B-DE18EF981780}" destId="{F254CDD7-8A52-FA4F-8736-89828010ADA0}" srcOrd="3" destOrd="0" presId="urn:microsoft.com/office/officeart/2005/8/layout/radial3"/>
    <dgm:cxn modelId="{4B03B397-7926-4B45-99E4-39A6856F039E}" type="presParOf" srcId="{51241CF2-E988-1D4E-B12B-DE18EF981780}" destId="{38FCC90B-00D6-7543-A73B-5630A5FF1C23}" srcOrd="4" destOrd="0" presId="urn:microsoft.com/office/officeart/2005/8/layout/radial3"/>
    <dgm:cxn modelId="{6FDEE8C5-8EF2-0C49-87E0-D3850050AE6D}" type="presParOf" srcId="{51241CF2-E988-1D4E-B12B-DE18EF981780}" destId="{01E63698-7AFB-1044-83CD-D98A98068842}" srcOrd="5" destOrd="0" presId="urn:microsoft.com/office/officeart/2005/8/layout/radial3"/>
    <dgm:cxn modelId="{EE70F6A7-C96D-BB4A-8567-DB9A3190739E}" type="presParOf" srcId="{51241CF2-E988-1D4E-B12B-DE18EF981780}" destId="{9FF0A3EE-4974-B742-BAAC-AFCDB3CE8911}" srcOrd="6"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C78F4DB-6F19-4BF1-B0CF-6DB1CD530E84}" type="doc">
      <dgm:prSet loTypeId="urn:microsoft.com/office/officeart/2016/7/layout/RepeatingBendingProcessNew" loCatId="process" qsTypeId="urn:microsoft.com/office/officeart/2005/8/quickstyle/simple1" qsCatId="simple" csTypeId="urn:microsoft.com/office/officeart/2005/8/colors/accent1_2" csCatId="accent1" phldr="1"/>
      <dgm:spPr/>
      <dgm:t>
        <a:bodyPr/>
        <a:lstStyle/>
        <a:p>
          <a:endParaRPr lang="en-US"/>
        </a:p>
      </dgm:t>
    </dgm:pt>
    <dgm:pt modelId="{AA763BEB-B656-409C-9036-C5EAC352BEA8}">
      <dgm:prSet custT="1"/>
      <dgm:spPr>
        <a:solidFill>
          <a:schemeClr val="accent1">
            <a:lumMod val="20000"/>
            <a:lumOff val="80000"/>
          </a:schemeClr>
        </a:solidFill>
        <a:ln>
          <a:solidFill>
            <a:schemeClr val="accent1">
              <a:lumMod val="20000"/>
              <a:lumOff val="80000"/>
            </a:schemeClr>
          </a:solidFill>
        </a:ln>
      </dgm:spPr>
      <dgm:t>
        <a:bodyPr/>
        <a:lstStyle/>
        <a:p>
          <a:r>
            <a:rPr lang="en-US" sz="1400" b="1" dirty="0">
              <a:solidFill>
                <a:srgbClr val="1A2A68"/>
              </a:solidFill>
              <a:latin typeface="+mj-lt"/>
            </a:rPr>
            <a:t>This has been an intensive part of the journey in helping your child overcome their anxiety.</a:t>
          </a:r>
        </a:p>
      </dgm:t>
    </dgm:pt>
    <dgm:pt modelId="{0FBD034F-DF62-4554-83A1-35BBA3530964}" type="parTrans" cxnId="{D2E51C4C-630A-4653-B423-2B7A6E0C826C}">
      <dgm:prSet/>
      <dgm:spPr/>
      <dgm:t>
        <a:bodyPr/>
        <a:lstStyle/>
        <a:p>
          <a:endParaRPr lang="en-US"/>
        </a:p>
      </dgm:t>
    </dgm:pt>
    <dgm:pt modelId="{7A52803F-3D15-44CF-9494-40C507D30081}" type="sibTrans" cxnId="{D2E51C4C-630A-4653-B423-2B7A6E0C826C}">
      <dgm:prSet custT="1"/>
      <dgm:spPr>
        <a:ln>
          <a:solidFill>
            <a:srgbClr val="1A2A68"/>
          </a:solidFill>
        </a:ln>
      </dgm:spPr>
      <dgm:t>
        <a:bodyPr/>
        <a:lstStyle/>
        <a:p>
          <a:endParaRPr lang="en-US" sz="1400" b="1">
            <a:solidFill>
              <a:srgbClr val="1A2A68"/>
            </a:solidFill>
            <a:latin typeface="+mj-lt"/>
          </a:endParaRPr>
        </a:p>
      </dgm:t>
    </dgm:pt>
    <dgm:pt modelId="{62B6A39D-19A0-4BD6-A994-89A8A09074C4}">
      <dgm:prSet custT="1"/>
      <dgm:spPr>
        <a:solidFill>
          <a:schemeClr val="accent1">
            <a:lumMod val="20000"/>
            <a:lumOff val="80000"/>
          </a:schemeClr>
        </a:solidFill>
        <a:ln>
          <a:solidFill>
            <a:schemeClr val="accent1">
              <a:lumMod val="20000"/>
              <a:lumOff val="80000"/>
            </a:schemeClr>
          </a:solidFill>
        </a:ln>
      </dgm:spPr>
      <dgm:t>
        <a:bodyPr/>
        <a:lstStyle/>
        <a:p>
          <a:r>
            <a:rPr lang="en-US" sz="1400" b="1" dirty="0">
              <a:solidFill>
                <a:srgbClr val="1A2A68"/>
              </a:solidFill>
              <a:latin typeface="+mj-lt"/>
            </a:rPr>
            <a:t>You now have all of the strategies for how to help your child manage their anxiety.</a:t>
          </a:r>
        </a:p>
      </dgm:t>
    </dgm:pt>
    <dgm:pt modelId="{3F7E75B7-35FE-4B29-9970-20896F1AB757}" type="parTrans" cxnId="{1AD19000-4C2D-4702-900B-FF33EFC456B2}">
      <dgm:prSet/>
      <dgm:spPr/>
      <dgm:t>
        <a:bodyPr/>
        <a:lstStyle/>
        <a:p>
          <a:endParaRPr lang="en-US"/>
        </a:p>
      </dgm:t>
    </dgm:pt>
    <dgm:pt modelId="{F5B49FBE-4A51-4BF4-8723-9632D4D2B819}" type="sibTrans" cxnId="{1AD19000-4C2D-4702-900B-FF33EFC456B2}">
      <dgm:prSet custT="1"/>
      <dgm:spPr>
        <a:ln>
          <a:solidFill>
            <a:srgbClr val="1A2A68"/>
          </a:solidFill>
        </a:ln>
      </dgm:spPr>
      <dgm:t>
        <a:bodyPr/>
        <a:lstStyle/>
        <a:p>
          <a:endParaRPr lang="en-US" sz="1400" b="1">
            <a:solidFill>
              <a:srgbClr val="1A2A68"/>
            </a:solidFill>
            <a:latin typeface="+mj-lt"/>
          </a:endParaRPr>
        </a:p>
      </dgm:t>
    </dgm:pt>
    <dgm:pt modelId="{DB453C14-58B0-4F59-893D-181B6BA66C49}">
      <dgm:prSet custT="1"/>
      <dgm:spPr>
        <a:solidFill>
          <a:schemeClr val="accent1">
            <a:lumMod val="20000"/>
            <a:lumOff val="80000"/>
          </a:schemeClr>
        </a:solidFill>
        <a:ln>
          <a:solidFill>
            <a:schemeClr val="accent1">
              <a:lumMod val="20000"/>
              <a:lumOff val="80000"/>
            </a:schemeClr>
          </a:solidFill>
        </a:ln>
      </dgm:spPr>
      <dgm:t>
        <a:bodyPr/>
        <a:lstStyle/>
        <a:p>
          <a:r>
            <a:rPr lang="en-US" sz="1400" b="1" dirty="0">
              <a:solidFill>
                <a:srgbClr val="1A2A68"/>
              </a:solidFill>
              <a:latin typeface="+mj-lt"/>
            </a:rPr>
            <a:t>Your child may have already started to make some progress towards overcoming their anxiety.</a:t>
          </a:r>
        </a:p>
      </dgm:t>
    </dgm:pt>
    <dgm:pt modelId="{ABC58F9A-DE7A-4E93-A478-A80CFD5E7982}" type="parTrans" cxnId="{4C06E907-4000-4AFF-8702-F26015A2C5D2}">
      <dgm:prSet/>
      <dgm:spPr/>
      <dgm:t>
        <a:bodyPr/>
        <a:lstStyle/>
        <a:p>
          <a:endParaRPr lang="en-US"/>
        </a:p>
      </dgm:t>
    </dgm:pt>
    <dgm:pt modelId="{EADE232D-F1FF-4611-BD5E-158F19C6FD34}" type="sibTrans" cxnId="{4C06E907-4000-4AFF-8702-F26015A2C5D2}">
      <dgm:prSet custT="1"/>
      <dgm:spPr>
        <a:ln>
          <a:solidFill>
            <a:srgbClr val="1A2A68"/>
          </a:solidFill>
        </a:ln>
      </dgm:spPr>
      <dgm:t>
        <a:bodyPr/>
        <a:lstStyle/>
        <a:p>
          <a:endParaRPr lang="en-US" sz="1400" b="1">
            <a:solidFill>
              <a:srgbClr val="1A2A68"/>
            </a:solidFill>
            <a:latin typeface="+mj-lt"/>
          </a:endParaRPr>
        </a:p>
      </dgm:t>
    </dgm:pt>
    <dgm:pt modelId="{40EC3AC4-8B34-4B6C-8580-855096F199EE}">
      <dgm:prSet custT="1"/>
      <dgm:spPr>
        <a:solidFill>
          <a:schemeClr val="accent1">
            <a:lumMod val="20000"/>
            <a:lumOff val="80000"/>
          </a:schemeClr>
        </a:solidFill>
        <a:ln>
          <a:solidFill>
            <a:schemeClr val="accent1">
              <a:lumMod val="20000"/>
              <a:lumOff val="80000"/>
            </a:schemeClr>
          </a:solidFill>
        </a:ln>
      </dgm:spPr>
      <dgm:t>
        <a:bodyPr/>
        <a:lstStyle/>
        <a:p>
          <a:r>
            <a:rPr lang="en-US" sz="1400" b="1" dirty="0">
              <a:solidFill>
                <a:srgbClr val="1A2A68"/>
              </a:solidFill>
              <a:latin typeface="+mj-lt"/>
            </a:rPr>
            <a:t>We know that within 6 months of finishing treatment that 75% of children recover from their anxiety problems.</a:t>
          </a:r>
        </a:p>
      </dgm:t>
    </dgm:pt>
    <dgm:pt modelId="{E4077EC0-2D5F-46EB-9171-AD545E98120F}" type="parTrans" cxnId="{B0806B72-9EC6-49CE-86D1-4A41DA6635B8}">
      <dgm:prSet/>
      <dgm:spPr/>
      <dgm:t>
        <a:bodyPr/>
        <a:lstStyle/>
        <a:p>
          <a:endParaRPr lang="en-US"/>
        </a:p>
      </dgm:t>
    </dgm:pt>
    <dgm:pt modelId="{DA81720B-6EE3-4626-9BC3-1FE4FFA7BFE6}" type="sibTrans" cxnId="{B0806B72-9EC6-49CE-86D1-4A41DA6635B8}">
      <dgm:prSet custT="1"/>
      <dgm:spPr>
        <a:ln>
          <a:solidFill>
            <a:srgbClr val="1A2A68"/>
          </a:solidFill>
        </a:ln>
      </dgm:spPr>
      <dgm:t>
        <a:bodyPr/>
        <a:lstStyle/>
        <a:p>
          <a:endParaRPr lang="en-US" sz="1400" b="1">
            <a:solidFill>
              <a:srgbClr val="1A2A68"/>
            </a:solidFill>
            <a:latin typeface="+mj-lt"/>
          </a:endParaRPr>
        </a:p>
      </dgm:t>
    </dgm:pt>
    <dgm:pt modelId="{C0E2A1D6-2DEA-4B96-BEE5-77DFD31A0F4C}">
      <dgm:prSet custT="1"/>
      <dgm:spPr>
        <a:solidFill>
          <a:schemeClr val="accent1">
            <a:lumMod val="20000"/>
            <a:lumOff val="80000"/>
          </a:schemeClr>
        </a:solidFill>
        <a:ln>
          <a:solidFill>
            <a:schemeClr val="accent1">
              <a:lumMod val="20000"/>
              <a:lumOff val="80000"/>
            </a:schemeClr>
          </a:solidFill>
        </a:ln>
      </dgm:spPr>
      <dgm:t>
        <a:bodyPr/>
        <a:lstStyle/>
        <a:p>
          <a:r>
            <a:rPr lang="en-US" sz="1400" b="1" dirty="0">
              <a:solidFill>
                <a:srgbClr val="1A2A68"/>
              </a:solidFill>
              <a:latin typeface="+mj-lt"/>
            </a:rPr>
            <a:t>So keep going with the strategies.</a:t>
          </a:r>
        </a:p>
      </dgm:t>
    </dgm:pt>
    <dgm:pt modelId="{4D248752-54E8-4D7C-ABA7-C91818732768}" type="parTrans" cxnId="{D63960DB-2DB9-4ADF-8D26-28B29EDB2938}">
      <dgm:prSet/>
      <dgm:spPr/>
      <dgm:t>
        <a:bodyPr/>
        <a:lstStyle/>
        <a:p>
          <a:endParaRPr lang="en-US"/>
        </a:p>
      </dgm:t>
    </dgm:pt>
    <dgm:pt modelId="{79052910-CBA2-4F6A-984D-BAD4861E399F}" type="sibTrans" cxnId="{D63960DB-2DB9-4ADF-8D26-28B29EDB2938}">
      <dgm:prSet custT="1"/>
      <dgm:spPr>
        <a:ln>
          <a:solidFill>
            <a:srgbClr val="1A2A68"/>
          </a:solidFill>
        </a:ln>
      </dgm:spPr>
      <dgm:t>
        <a:bodyPr/>
        <a:lstStyle/>
        <a:p>
          <a:endParaRPr lang="en-US" sz="1400" b="1">
            <a:solidFill>
              <a:srgbClr val="1A2A68"/>
            </a:solidFill>
            <a:latin typeface="+mj-lt"/>
          </a:endParaRPr>
        </a:p>
      </dgm:t>
    </dgm:pt>
    <dgm:pt modelId="{4EF48D23-5E79-4EF7-BFE4-2B89CB9F1225}">
      <dgm:prSet custT="1"/>
      <dgm:spPr>
        <a:solidFill>
          <a:schemeClr val="accent1">
            <a:lumMod val="20000"/>
            <a:lumOff val="80000"/>
          </a:schemeClr>
        </a:solidFill>
        <a:ln>
          <a:solidFill>
            <a:schemeClr val="accent1">
              <a:lumMod val="20000"/>
              <a:lumOff val="80000"/>
            </a:schemeClr>
          </a:solidFill>
        </a:ln>
      </dgm:spPr>
      <dgm:t>
        <a:bodyPr/>
        <a:lstStyle/>
        <a:p>
          <a:pPr rtl="0"/>
          <a:r>
            <a:rPr lang="en-US" sz="1200" b="1" dirty="0">
              <a:solidFill>
                <a:srgbClr val="1A2A68"/>
              </a:solidFill>
              <a:latin typeface="+mj-lt"/>
            </a:rPr>
            <a:t>If things do not improve, or if things get worse and you are concerned, get in touch.</a:t>
          </a:r>
        </a:p>
      </dgm:t>
    </dgm:pt>
    <dgm:pt modelId="{86C8B327-1E42-45B3-957E-44AED67308A4}" type="parTrans" cxnId="{0656BEA1-5E3C-4D30-8A45-76C7D61AD154}">
      <dgm:prSet/>
      <dgm:spPr/>
      <dgm:t>
        <a:bodyPr/>
        <a:lstStyle/>
        <a:p>
          <a:endParaRPr lang="en-US"/>
        </a:p>
      </dgm:t>
    </dgm:pt>
    <dgm:pt modelId="{C6041CEC-5C6D-4210-B353-1A6402AF2CEF}" type="sibTrans" cxnId="{0656BEA1-5E3C-4D30-8A45-76C7D61AD154}">
      <dgm:prSet/>
      <dgm:spPr/>
      <dgm:t>
        <a:bodyPr/>
        <a:lstStyle/>
        <a:p>
          <a:endParaRPr lang="en-US"/>
        </a:p>
      </dgm:t>
    </dgm:pt>
    <dgm:pt modelId="{99018296-A376-1746-AB9D-0021591B2ABF}" type="pres">
      <dgm:prSet presAssocID="{BC78F4DB-6F19-4BF1-B0CF-6DB1CD530E84}" presName="Name0" presStyleCnt="0">
        <dgm:presLayoutVars>
          <dgm:dir/>
          <dgm:resizeHandles val="exact"/>
        </dgm:presLayoutVars>
      </dgm:prSet>
      <dgm:spPr/>
    </dgm:pt>
    <dgm:pt modelId="{5FB1404C-152B-8145-83B3-CDB6E187DD39}" type="pres">
      <dgm:prSet presAssocID="{AA763BEB-B656-409C-9036-C5EAC352BEA8}" presName="node" presStyleLbl="node1" presStyleIdx="0" presStyleCnt="6">
        <dgm:presLayoutVars>
          <dgm:bulletEnabled val="1"/>
        </dgm:presLayoutVars>
      </dgm:prSet>
      <dgm:spPr/>
    </dgm:pt>
    <dgm:pt modelId="{90F66F45-6B0E-CA4B-B552-19B8A806224A}" type="pres">
      <dgm:prSet presAssocID="{7A52803F-3D15-44CF-9494-40C507D30081}" presName="sibTrans" presStyleLbl="sibTrans1D1" presStyleIdx="0" presStyleCnt="5"/>
      <dgm:spPr/>
    </dgm:pt>
    <dgm:pt modelId="{66897D06-71EB-BF44-B8FD-4D75A75B92F9}" type="pres">
      <dgm:prSet presAssocID="{7A52803F-3D15-44CF-9494-40C507D30081}" presName="connectorText" presStyleLbl="sibTrans1D1" presStyleIdx="0" presStyleCnt="5"/>
      <dgm:spPr/>
    </dgm:pt>
    <dgm:pt modelId="{B503F371-38D3-9749-B965-13A8662C23C4}" type="pres">
      <dgm:prSet presAssocID="{62B6A39D-19A0-4BD6-A994-89A8A09074C4}" presName="node" presStyleLbl="node1" presStyleIdx="1" presStyleCnt="6">
        <dgm:presLayoutVars>
          <dgm:bulletEnabled val="1"/>
        </dgm:presLayoutVars>
      </dgm:prSet>
      <dgm:spPr/>
    </dgm:pt>
    <dgm:pt modelId="{81A328C1-936A-1542-AE9A-5458E3456AE9}" type="pres">
      <dgm:prSet presAssocID="{F5B49FBE-4A51-4BF4-8723-9632D4D2B819}" presName="sibTrans" presStyleLbl="sibTrans1D1" presStyleIdx="1" presStyleCnt="5"/>
      <dgm:spPr/>
    </dgm:pt>
    <dgm:pt modelId="{8F2D03CE-BFB0-414E-B8DD-F85FD40E12CA}" type="pres">
      <dgm:prSet presAssocID="{F5B49FBE-4A51-4BF4-8723-9632D4D2B819}" presName="connectorText" presStyleLbl="sibTrans1D1" presStyleIdx="1" presStyleCnt="5"/>
      <dgm:spPr/>
    </dgm:pt>
    <dgm:pt modelId="{9079A01B-96CE-BC45-A86B-EBD3F15FFEEE}" type="pres">
      <dgm:prSet presAssocID="{DB453C14-58B0-4F59-893D-181B6BA66C49}" presName="node" presStyleLbl="node1" presStyleIdx="2" presStyleCnt="6">
        <dgm:presLayoutVars>
          <dgm:bulletEnabled val="1"/>
        </dgm:presLayoutVars>
      </dgm:prSet>
      <dgm:spPr/>
    </dgm:pt>
    <dgm:pt modelId="{1B84B28B-F97C-4149-A7C1-9BCEA505DDC1}" type="pres">
      <dgm:prSet presAssocID="{EADE232D-F1FF-4611-BD5E-158F19C6FD34}" presName="sibTrans" presStyleLbl="sibTrans1D1" presStyleIdx="2" presStyleCnt="5"/>
      <dgm:spPr/>
    </dgm:pt>
    <dgm:pt modelId="{8463FD08-C893-6E4B-8BF7-76690DB8E581}" type="pres">
      <dgm:prSet presAssocID="{EADE232D-F1FF-4611-BD5E-158F19C6FD34}" presName="connectorText" presStyleLbl="sibTrans1D1" presStyleIdx="2" presStyleCnt="5"/>
      <dgm:spPr/>
    </dgm:pt>
    <dgm:pt modelId="{45E2BA54-5F8D-F94A-B6A4-CB154025A1E3}" type="pres">
      <dgm:prSet presAssocID="{40EC3AC4-8B34-4B6C-8580-855096F199EE}" presName="node" presStyleLbl="node1" presStyleIdx="3" presStyleCnt="6">
        <dgm:presLayoutVars>
          <dgm:bulletEnabled val="1"/>
        </dgm:presLayoutVars>
      </dgm:prSet>
      <dgm:spPr/>
    </dgm:pt>
    <dgm:pt modelId="{016B5441-25DC-1940-A28F-EA9874ECB91C}" type="pres">
      <dgm:prSet presAssocID="{DA81720B-6EE3-4626-9BC3-1FE4FFA7BFE6}" presName="sibTrans" presStyleLbl="sibTrans1D1" presStyleIdx="3" presStyleCnt="5"/>
      <dgm:spPr/>
    </dgm:pt>
    <dgm:pt modelId="{04780DDE-9920-484E-8419-486250B83FB8}" type="pres">
      <dgm:prSet presAssocID="{DA81720B-6EE3-4626-9BC3-1FE4FFA7BFE6}" presName="connectorText" presStyleLbl="sibTrans1D1" presStyleIdx="3" presStyleCnt="5"/>
      <dgm:spPr/>
    </dgm:pt>
    <dgm:pt modelId="{D661AAD6-D756-D44A-81A5-846F38F749D5}" type="pres">
      <dgm:prSet presAssocID="{C0E2A1D6-2DEA-4B96-BEE5-77DFD31A0F4C}" presName="node" presStyleLbl="node1" presStyleIdx="4" presStyleCnt="6">
        <dgm:presLayoutVars>
          <dgm:bulletEnabled val="1"/>
        </dgm:presLayoutVars>
      </dgm:prSet>
      <dgm:spPr/>
    </dgm:pt>
    <dgm:pt modelId="{C439BBB6-914D-A641-8C95-AE3F9D431F03}" type="pres">
      <dgm:prSet presAssocID="{79052910-CBA2-4F6A-984D-BAD4861E399F}" presName="sibTrans" presStyleLbl="sibTrans1D1" presStyleIdx="4" presStyleCnt="5"/>
      <dgm:spPr/>
    </dgm:pt>
    <dgm:pt modelId="{4C01F341-2677-9C4E-9F22-1BF17B0C7658}" type="pres">
      <dgm:prSet presAssocID="{79052910-CBA2-4F6A-984D-BAD4861E399F}" presName="connectorText" presStyleLbl="sibTrans1D1" presStyleIdx="4" presStyleCnt="5"/>
      <dgm:spPr/>
    </dgm:pt>
    <dgm:pt modelId="{14A062F5-6FC6-E046-BD04-75CB0DB1778E}" type="pres">
      <dgm:prSet presAssocID="{4EF48D23-5E79-4EF7-BFE4-2B89CB9F1225}" presName="node" presStyleLbl="node1" presStyleIdx="5" presStyleCnt="6" custScaleX="109329" custScaleY="134373">
        <dgm:presLayoutVars>
          <dgm:bulletEnabled val="1"/>
        </dgm:presLayoutVars>
      </dgm:prSet>
      <dgm:spPr/>
    </dgm:pt>
  </dgm:ptLst>
  <dgm:cxnLst>
    <dgm:cxn modelId="{1AD19000-4C2D-4702-900B-FF33EFC456B2}" srcId="{BC78F4DB-6F19-4BF1-B0CF-6DB1CD530E84}" destId="{62B6A39D-19A0-4BD6-A994-89A8A09074C4}" srcOrd="1" destOrd="0" parTransId="{3F7E75B7-35FE-4B29-9970-20896F1AB757}" sibTransId="{F5B49FBE-4A51-4BF4-8723-9632D4D2B819}"/>
    <dgm:cxn modelId="{4C06E907-4000-4AFF-8702-F26015A2C5D2}" srcId="{BC78F4DB-6F19-4BF1-B0CF-6DB1CD530E84}" destId="{DB453C14-58B0-4F59-893D-181B6BA66C49}" srcOrd="2" destOrd="0" parTransId="{ABC58F9A-DE7A-4E93-A478-A80CFD5E7982}" sibTransId="{EADE232D-F1FF-4611-BD5E-158F19C6FD34}"/>
    <dgm:cxn modelId="{597E450E-13AC-F84F-9AC6-93857721C7D6}" type="presOf" srcId="{7A52803F-3D15-44CF-9494-40C507D30081}" destId="{90F66F45-6B0E-CA4B-B552-19B8A806224A}" srcOrd="0" destOrd="0" presId="urn:microsoft.com/office/officeart/2016/7/layout/RepeatingBendingProcessNew"/>
    <dgm:cxn modelId="{4ABB6516-4A17-C648-AA60-E603D06C925D}" type="presOf" srcId="{79052910-CBA2-4F6A-984D-BAD4861E399F}" destId="{C439BBB6-914D-A641-8C95-AE3F9D431F03}" srcOrd="0" destOrd="0" presId="urn:microsoft.com/office/officeart/2016/7/layout/RepeatingBendingProcessNew"/>
    <dgm:cxn modelId="{CEA32D26-70C8-2F46-8B9E-C73184237AD4}" type="presOf" srcId="{AA763BEB-B656-409C-9036-C5EAC352BEA8}" destId="{5FB1404C-152B-8145-83B3-CDB6E187DD39}" srcOrd="0" destOrd="0" presId="urn:microsoft.com/office/officeart/2016/7/layout/RepeatingBendingProcessNew"/>
    <dgm:cxn modelId="{51351835-2D1E-6D4A-8C5B-AA0730F0E30A}" type="presOf" srcId="{DA81720B-6EE3-4626-9BC3-1FE4FFA7BFE6}" destId="{04780DDE-9920-484E-8419-486250B83FB8}" srcOrd="1" destOrd="0" presId="urn:microsoft.com/office/officeart/2016/7/layout/RepeatingBendingProcessNew"/>
    <dgm:cxn modelId="{AF594836-2846-F347-B5CE-E7375938D1C2}" type="presOf" srcId="{F5B49FBE-4A51-4BF4-8723-9632D4D2B819}" destId="{81A328C1-936A-1542-AE9A-5458E3456AE9}" srcOrd="0" destOrd="0" presId="urn:microsoft.com/office/officeart/2016/7/layout/RepeatingBendingProcessNew"/>
    <dgm:cxn modelId="{5269C43A-DE1D-AD4B-8B75-3670528B0AD2}" type="presOf" srcId="{DB453C14-58B0-4F59-893D-181B6BA66C49}" destId="{9079A01B-96CE-BC45-A86B-EBD3F15FFEEE}" srcOrd="0" destOrd="0" presId="urn:microsoft.com/office/officeart/2016/7/layout/RepeatingBendingProcessNew"/>
    <dgm:cxn modelId="{A714135D-4E42-FC45-9B31-E155776950CB}" type="presOf" srcId="{40EC3AC4-8B34-4B6C-8580-855096F199EE}" destId="{45E2BA54-5F8D-F94A-B6A4-CB154025A1E3}" srcOrd="0" destOrd="0" presId="urn:microsoft.com/office/officeart/2016/7/layout/RepeatingBendingProcessNew"/>
    <dgm:cxn modelId="{3A56425F-0738-B346-8BB6-3DC8539569BC}" type="presOf" srcId="{C0E2A1D6-2DEA-4B96-BEE5-77DFD31A0F4C}" destId="{D661AAD6-D756-D44A-81A5-846F38F749D5}" srcOrd="0" destOrd="0" presId="urn:microsoft.com/office/officeart/2016/7/layout/RepeatingBendingProcessNew"/>
    <dgm:cxn modelId="{B6123868-D590-C347-AAC2-5FA2FAB41BBD}" type="presOf" srcId="{F5B49FBE-4A51-4BF4-8723-9632D4D2B819}" destId="{8F2D03CE-BFB0-414E-B8DD-F85FD40E12CA}" srcOrd="1" destOrd="0" presId="urn:microsoft.com/office/officeart/2016/7/layout/RepeatingBendingProcessNew"/>
    <dgm:cxn modelId="{D2E51C4C-630A-4653-B423-2B7A6E0C826C}" srcId="{BC78F4DB-6F19-4BF1-B0CF-6DB1CD530E84}" destId="{AA763BEB-B656-409C-9036-C5EAC352BEA8}" srcOrd="0" destOrd="0" parTransId="{0FBD034F-DF62-4554-83A1-35BBA3530964}" sibTransId="{7A52803F-3D15-44CF-9494-40C507D30081}"/>
    <dgm:cxn modelId="{1B00924F-8873-9140-9203-C489FFF3AA79}" type="presOf" srcId="{7A52803F-3D15-44CF-9494-40C507D30081}" destId="{66897D06-71EB-BF44-B8FD-4D75A75B92F9}" srcOrd="1" destOrd="0" presId="urn:microsoft.com/office/officeart/2016/7/layout/RepeatingBendingProcessNew"/>
    <dgm:cxn modelId="{B0806B72-9EC6-49CE-86D1-4A41DA6635B8}" srcId="{BC78F4DB-6F19-4BF1-B0CF-6DB1CD530E84}" destId="{40EC3AC4-8B34-4B6C-8580-855096F199EE}" srcOrd="3" destOrd="0" parTransId="{E4077EC0-2D5F-46EB-9171-AD545E98120F}" sibTransId="{DA81720B-6EE3-4626-9BC3-1FE4FFA7BFE6}"/>
    <dgm:cxn modelId="{5B5CB391-14E1-C540-A274-BF2D0716EE47}" type="presOf" srcId="{EADE232D-F1FF-4611-BD5E-158F19C6FD34}" destId="{8463FD08-C893-6E4B-8BF7-76690DB8E581}" srcOrd="1" destOrd="0" presId="urn:microsoft.com/office/officeart/2016/7/layout/RepeatingBendingProcessNew"/>
    <dgm:cxn modelId="{1A350A92-FC23-A344-902B-2418A1C50FBE}" type="presOf" srcId="{BC78F4DB-6F19-4BF1-B0CF-6DB1CD530E84}" destId="{99018296-A376-1746-AB9D-0021591B2ABF}" srcOrd="0" destOrd="0" presId="urn:microsoft.com/office/officeart/2016/7/layout/RepeatingBendingProcessNew"/>
    <dgm:cxn modelId="{0656BEA1-5E3C-4D30-8A45-76C7D61AD154}" srcId="{BC78F4DB-6F19-4BF1-B0CF-6DB1CD530E84}" destId="{4EF48D23-5E79-4EF7-BFE4-2B89CB9F1225}" srcOrd="5" destOrd="0" parTransId="{86C8B327-1E42-45B3-957E-44AED67308A4}" sibTransId="{C6041CEC-5C6D-4210-B353-1A6402AF2CEF}"/>
    <dgm:cxn modelId="{E89422A7-F6E2-D843-B40F-54ADEB5E1583}" type="presOf" srcId="{79052910-CBA2-4F6A-984D-BAD4861E399F}" destId="{4C01F341-2677-9C4E-9F22-1BF17B0C7658}" srcOrd="1" destOrd="0" presId="urn:microsoft.com/office/officeart/2016/7/layout/RepeatingBendingProcessNew"/>
    <dgm:cxn modelId="{2F889AB9-DCF8-7545-8C2F-12CD38137AB4}" type="presOf" srcId="{4EF48D23-5E79-4EF7-BFE4-2B89CB9F1225}" destId="{14A062F5-6FC6-E046-BD04-75CB0DB1778E}" srcOrd="0" destOrd="0" presId="urn:microsoft.com/office/officeart/2016/7/layout/RepeatingBendingProcessNew"/>
    <dgm:cxn modelId="{95EC2BC2-3B55-5C4E-93FA-E4D2BFFD7795}" type="presOf" srcId="{62B6A39D-19A0-4BD6-A994-89A8A09074C4}" destId="{B503F371-38D3-9749-B965-13A8662C23C4}" srcOrd="0" destOrd="0" presId="urn:microsoft.com/office/officeart/2016/7/layout/RepeatingBendingProcessNew"/>
    <dgm:cxn modelId="{D63960DB-2DB9-4ADF-8D26-28B29EDB2938}" srcId="{BC78F4DB-6F19-4BF1-B0CF-6DB1CD530E84}" destId="{C0E2A1D6-2DEA-4B96-BEE5-77DFD31A0F4C}" srcOrd="4" destOrd="0" parTransId="{4D248752-54E8-4D7C-ABA7-C91818732768}" sibTransId="{79052910-CBA2-4F6A-984D-BAD4861E399F}"/>
    <dgm:cxn modelId="{2B85C8E2-9157-3A48-8707-ED9EB687EC1D}" type="presOf" srcId="{DA81720B-6EE3-4626-9BC3-1FE4FFA7BFE6}" destId="{016B5441-25DC-1940-A28F-EA9874ECB91C}" srcOrd="0" destOrd="0" presId="urn:microsoft.com/office/officeart/2016/7/layout/RepeatingBendingProcessNew"/>
    <dgm:cxn modelId="{5128F9FA-2DB8-584A-AD01-B5526FB73400}" type="presOf" srcId="{EADE232D-F1FF-4611-BD5E-158F19C6FD34}" destId="{1B84B28B-F97C-4149-A7C1-9BCEA505DDC1}" srcOrd="0" destOrd="0" presId="urn:microsoft.com/office/officeart/2016/7/layout/RepeatingBendingProcessNew"/>
    <dgm:cxn modelId="{41052C0B-3D90-614F-B53A-52257E731A95}" type="presParOf" srcId="{99018296-A376-1746-AB9D-0021591B2ABF}" destId="{5FB1404C-152B-8145-83B3-CDB6E187DD39}" srcOrd="0" destOrd="0" presId="urn:microsoft.com/office/officeart/2016/7/layout/RepeatingBendingProcessNew"/>
    <dgm:cxn modelId="{90B254E6-7313-D946-8AAE-F5760DE22AC9}" type="presParOf" srcId="{99018296-A376-1746-AB9D-0021591B2ABF}" destId="{90F66F45-6B0E-CA4B-B552-19B8A806224A}" srcOrd="1" destOrd="0" presId="urn:microsoft.com/office/officeart/2016/7/layout/RepeatingBendingProcessNew"/>
    <dgm:cxn modelId="{FAC7CE60-DB6E-3B42-9F04-B8701DC7B5BA}" type="presParOf" srcId="{90F66F45-6B0E-CA4B-B552-19B8A806224A}" destId="{66897D06-71EB-BF44-B8FD-4D75A75B92F9}" srcOrd="0" destOrd="0" presId="urn:microsoft.com/office/officeart/2016/7/layout/RepeatingBendingProcessNew"/>
    <dgm:cxn modelId="{2BFADAB4-F49D-5043-88C1-0890DC5C4B66}" type="presParOf" srcId="{99018296-A376-1746-AB9D-0021591B2ABF}" destId="{B503F371-38D3-9749-B965-13A8662C23C4}" srcOrd="2" destOrd="0" presId="urn:microsoft.com/office/officeart/2016/7/layout/RepeatingBendingProcessNew"/>
    <dgm:cxn modelId="{DEA3433D-BE67-2340-9CD9-DF82D53EDD9B}" type="presParOf" srcId="{99018296-A376-1746-AB9D-0021591B2ABF}" destId="{81A328C1-936A-1542-AE9A-5458E3456AE9}" srcOrd="3" destOrd="0" presId="urn:microsoft.com/office/officeart/2016/7/layout/RepeatingBendingProcessNew"/>
    <dgm:cxn modelId="{5DB15318-7717-614B-B020-D2F98E666317}" type="presParOf" srcId="{81A328C1-936A-1542-AE9A-5458E3456AE9}" destId="{8F2D03CE-BFB0-414E-B8DD-F85FD40E12CA}" srcOrd="0" destOrd="0" presId="urn:microsoft.com/office/officeart/2016/7/layout/RepeatingBendingProcessNew"/>
    <dgm:cxn modelId="{733A9108-E62B-2A49-8C97-2281A936BB32}" type="presParOf" srcId="{99018296-A376-1746-AB9D-0021591B2ABF}" destId="{9079A01B-96CE-BC45-A86B-EBD3F15FFEEE}" srcOrd="4" destOrd="0" presId="urn:microsoft.com/office/officeart/2016/7/layout/RepeatingBendingProcessNew"/>
    <dgm:cxn modelId="{91B86E8A-E669-C048-A48D-A98A08B2BA4C}" type="presParOf" srcId="{99018296-A376-1746-AB9D-0021591B2ABF}" destId="{1B84B28B-F97C-4149-A7C1-9BCEA505DDC1}" srcOrd="5" destOrd="0" presId="urn:microsoft.com/office/officeart/2016/7/layout/RepeatingBendingProcessNew"/>
    <dgm:cxn modelId="{AB0AF7F2-3D1F-B74D-90DC-1E265BB40177}" type="presParOf" srcId="{1B84B28B-F97C-4149-A7C1-9BCEA505DDC1}" destId="{8463FD08-C893-6E4B-8BF7-76690DB8E581}" srcOrd="0" destOrd="0" presId="urn:microsoft.com/office/officeart/2016/7/layout/RepeatingBendingProcessNew"/>
    <dgm:cxn modelId="{9443EBD4-E2E5-B74C-AB21-8C9D8E300687}" type="presParOf" srcId="{99018296-A376-1746-AB9D-0021591B2ABF}" destId="{45E2BA54-5F8D-F94A-B6A4-CB154025A1E3}" srcOrd="6" destOrd="0" presId="urn:microsoft.com/office/officeart/2016/7/layout/RepeatingBendingProcessNew"/>
    <dgm:cxn modelId="{9EED430D-D39A-704B-B5E6-F2C39B25D0F0}" type="presParOf" srcId="{99018296-A376-1746-AB9D-0021591B2ABF}" destId="{016B5441-25DC-1940-A28F-EA9874ECB91C}" srcOrd="7" destOrd="0" presId="urn:microsoft.com/office/officeart/2016/7/layout/RepeatingBendingProcessNew"/>
    <dgm:cxn modelId="{9A0E23FB-9576-4D41-9A6D-8A43C4ABB52B}" type="presParOf" srcId="{016B5441-25DC-1940-A28F-EA9874ECB91C}" destId="{04780DDE-9920-484E-8419-486250B83FB8}" srcOrd="0" destOrd="0" presId="urn:microsoft.com/office/officeart/2016/7/layout/RepeatingBendingProcessNew"/>
    <dgm:cxn modelId="{D732EAA6-2D4F-2B4D-9B12-47BB366494D5}" type="presParOf" srcId="{99018296-A376-1746-AB9D-0021591B2ABF}" destId="{D661AAD6-D756-D44A-81A5-846F38F749D5}" srcOrd="8" destOrd="0" presId="urn:microsoft.com/office/officeart/2016/7/layout/RepeatingBendingProcessNew"/>
    <dgm:cxn modelId="{6622A557-0755-3B4E-80AA-96F35D2D297E}" type="presParOf" srcId="{99018296-A376-1746-AB9D-0021591B2ABF}" destId="{C439BBB6-914D-A641-8C95-AE3F9D431F03}" srcOrd="9" destOrd="0" presId="urn:microsoft.com/office/officeart/2016/7/layout/RepeatingBendingProcessNew"/>
    <dgm:cxn modelId="{702CB290-3AED-B045-9145-0642ADFC2884}" type="presParOf" srcId="{C439BBB6-914D-A641-8C95-AE3F9D431F03}" destId="{4C01F341-2677-9C4E-9F22-1BF17B0C7658}" srcOrd="0" destOrd="0" presId="urn:microsoft.com/office/officeart/2016/7/layout/RepeatingBendingProcessNew"/>
    <dgm:cxn modelId="{E07BC222-528C-D646-8441-219E7AC2C3A7}" type="presParOf" srcId="{99018296-A376-1746-AB9D-0021591B2ABF}" destId="{14A062F5-6FC6-E046-BD04-75CB0DB1778E}" srcOrd="10"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D6E45F-EFD6-420F-B01C-888A46CE9276}" type="doc">
      <dgm:prSet loTypeId="urn:microsoft.com/office/officeart/2016/7/layout/VerticalSolidActionList" loCatId="List" qsTypeId="urn:microsoft.com/office/officeart/2005/8/quickstyle/simple1" qsCatId="simple" csTypeId="urn:microsoft.com/office/officeart/2005/8/colors/colorful1" csCatId="colorful" phldr="1"/>
      <dgm:spPr/>
      <dgm:t>
        <a:bodyPr/>
        <a:lstStyle/>
        <a:p>
          <a:endParaRPr lang="en-US"/>
        </a:p>
      </dgm:t>
    </dgm:pt>
    <dgm:pt modelId="{0D6F54CA-E752-426A-BA4C-FA1F80B23018}">
      <dgm:prSet custT="1"/>
      <dgm:spPr>
        <a:solidFill>
          <a:schemeClr val="accent1">
            <a:lumMod val="20000"/>
            <a:lumOff val="80000"/>
          </a:schemeClr>
        </a:solidFill>
        <a:ln>
          <a:solidFill>
            <a:schemeClr val="accent1">
              <a:lumMod val="20000"/>
              <a:lumOff val="80000"/>
            </a:schemeClr>
          </a:solidFill>
        </a:ln>
      </dgm:spPr>
      <dgm:t>
        <a:bodyPr/>
        <a:lstStyle/>
        <a:p>
          <a:r>
            <a:rPr lang="en-US" sz="1600" b="1" dirty="0">
              <a:solidFill>
                <a:srgbClr val="1A2A68"/>
              </a:solidFill>
            </a:rPr>
            <a:t>Handout 8&amp;9</a:t>
          </a:r>
        </a:p>
      </dgm:t>
    </dgm:pt>
    <dgm:pt modelId="{D4866782-F9F9-4B47-B119-18417A076CE8}" type="parTrans" cxnId="{0801C9CB-56B6-4FDE-977A-8FF59932A1DF}">
      <dgm:prSet/>
      <dgm:spPr/>
      <dgm:t>
        <a:bodyPr/>
        <a:lstStyle/>
        <a:p>
          <a:endParaRPr lang="en-US"/>
        </a:p>
      </dgm:t>
    </dgm:pt>
    <dgm:pt modelId="{737AC28E-0A6B-4682-9CBF-63E3244B5123}" type="sibTrans" cxnId="{0801C9CB-56B6-4FDE-977A-8FF59932A1DF}">
      <dgm:prSet/>
      <dgm:spPr/>
      <dgm:t>
        <a:bodyPr/>
        <a:lstStyle/>
        <a:p>
          <a:endParaRPr lang="en-US"/>
        </a:p>
      </dgm:t>
    </dgm:pt>
    <dgm:pt modelId="{6EDFF803-E2C8-473E-A405-448BDD9D28C4}">
      <dgm:prSet custT="1"/>
      <dgm:spPr>
        <a:solidFill>
          <a:schemeClr val="accent1">
            <a:lumMod val="20000"/>
            <a:lumOff val="80000"/>
            <a:alpha val="90000"/>
          </a:schemeClr>
        </a:solidFill>
        <a:ln>
          <a:solidFill>
            <a:schemeClr val="accent1">
              <a:lumMod val="20000"/>
              <a:lumOff val="80000"/>
            </a:schemeClr>
          </a:solidFill>
        </a:ln>
      </dgm:spPr>
      <dgm:t>
        <a:bodyPr/>
        <a:lstStyle/>
        <a:p>
          <a:r>
            <a:rPr lang="en-US" sz="1600" b="1" dirty="0">
              <a:solidFill>
                <a:srgbClr val="1A2A68"/>
              </a:solidFill>
            </a:rPr>
            <a:t>Continue to implement and record progress with the Step-by-Step plan (Handouts 8 and 9)</a:t>
          </a:r>
        </a:p>
      </dgm:t>
    </dgm:pt>
    <dgm:pt modelId="{DD2BD909-1716-4578-A719-8A2A2C5E4C16}" type="parTrans" cxnId="{F90ED5A6-1ABC-46DA-AE75-8A1A7BFD7C95}">
      <dgm:prSet/>
      <dgm:spPr/>
      <dgm:t>
        <a:bodyPr/>
        <a:lstStyle/>
        <a:p>
          <a:endParaRPr lang="en-US"/>
        </a:p>
      </dgm:t>
    </dgm:pt>
    <dgm:pt modelId="{82B64631-BC30-4028-8A65-8559E56A55D1}" type="sibTrans" cxnId="{F90ED5A6-1ABC-46DA-AE75-8A1A7BFD7C95}">
      <dgm:prSet/>
      <dgm:spPr/>
      <dgm:t>
        <a:bodyPr/>
        <a:lstStyle/>
        <a:p>
          <a:endParaRPr lang="en-US"/>
        </a:p>
      </dgm:t>
    </dgm:pt>
    <dgm:pt modelId="{A68A0D33-B399-4641-8FCE-B26045D80846}">
      <dgm:prSet custT="1"/>
      <dgm:spPr>
        <a:solidFill>
          <a:schemeClr val="accent1">
            <a:lumMod val="20000"/>
            <a:lumOff val="80000"/>
          </a:schemeClr>
        </a:solidFill>
        <a:ln>
          <a:solidFill>
            <a:schemeClr val="accent1">
              <a:lumMod val="20000"/>
              <a:lumOff val="80000"/>
            </a:schemeClr>
          </a:solidFill>
        </a:ln>
      </dgm:spPr>
      <dgm:t>
        <a:bodyPr/>
        <a:lstStyle/>
        <a:p>
          <a:r>
            <a:rPr lang="en-US" sz="1600" b="1" dirty="0">
              <a:solidFill>
                <a:srgbClr val="1A2A68"/>
              </a:solidFill>
            </a:rPr>
            <a:t>Experiments</a:t>
          </a:r>
        </a:p>
      </dgm:t>
    </dgm:pt>
    <dgm:pt modelId="{E46CAD42-4147-413D-961F-EAF777FF6628}" type="parTrans" cxnId="{FF2B1E06-27B7-4987-BFA3-73F40025D036}">
      <dgm:prSet/>
      <dgm:spPr/>
      <dgm:t>
        <a:bodyPr/>
        <a:lstStyle/>
        <a:p>
          <a:endParaRPr lang="en-US"/>
        </a:p>
      </dgm:t>
    </dgm:pt>
    <dgm:pt modelId="{0C91A62D-9267-4139-A1AD-FA5DC14DC43E}" type="sibTrans" cxnId="{FF2B1E06-27B7-4987-BFA3-73F40025D036}">
      <dgm:prSet/>
      <dgm:spPr/>
      <dgm:t>
        <a:bodyPr/>
        <a:lstStyle/>
        <a:p>
          <a:endParaRPr lang="en-US"/>
        </a:p>
      </dgm:t>
    </dgm:pt>
    <dgm:pt modelId="{26655F77-C0C6-4A86-978B-DD9DCA4A52B0}">
      <dgm:prSet custT="1"/>
      <dgm:spPr>
        <a:solidFill>
          <a:schemeClr val="accent1">
            <a:lumMod val="20000"/>
            <a:lumOff val="80000"/>
            <a:alpha val="90000"/>
          </a:schemeClr>
        </a:solidFill>
        <a:ln>
          <a:solidFill>
            <a:schemeClr val="accent1">
              <a:lumMod val="20000"/>
              <a:lumOff val="80000"/>
            </a:schemeClr>
          </a:solidFill>
        </a:ln>
      </dgm:spPr>
      <dgm:t>
        <a:bodyPr/>
        <a:lstStyle/>
        <a:p>
          <a:r>
            <a:rPr lang="en-US" sz="1600" b="1" dirty="0">
              <a:solidFill>
                <a:srgbClr val="1A2A68"/>
              </a:solidFill>
            </a:rPr>
            <a:t>Be on the lookout for opportunities for the child to conduct ‘experiments’ and encourage the child to test out fears and reflect on what happens.</a:t>
          </a:r>
        </a:p>
      </dgm:t>
    </dgm:pt>
    <dgm:pt modelId="{DE3FD11B-8E8B-472A-A6D3-906E161E29E6}" type="parTrans" cxnId="{1517DA7B-4CE3-4C08-AEBF-EF1B733562D4}">
      <dgm:prSet/>
      <dgm:spPr/>
      <dgm:t>
        <a:bodyPr/>
        <a:lstStyle/>
        <a:p>
          <a:endParaRPr lang="en-US"/>
        </a:p>
      </dgm:t>
    </dgm:pt>
    <dgm:pt modelId="{60A2E3C3-8EAC-4AF7-A34C-63A45F8C14E1}" type="sibTrans" cxnId="{1517DA7B-4CE3-4C08-AEBF-EF1B733562D4}">
      <dgm:prSet/>
      <dgm:spPr/>
      <dgm:t>
        <a:bodyPr/>
        <a:lstStyle/>
        <a:p>
          <a:endParaRPr lang="en-US"/>
        </a:p>
      </dgm:t>
    </dgm:pt>
    <dgm:pt modelId="{5CCB25F1-E249-48AE-8466-BF6674100D95}">
      <dgm:prSet custT="1"/>
      <dgm:spPr>
        <a:solidFill>
          <a:schemeClr val="accent1">
            <a:lumMod val="20000"/>
            <a:lumOff val="80000"/>
          </a:schemeClr>
        </a:solidFill>
        <a:ln>
          <a:solidFill>
            <a:schemeClr val="accent1">
              <a:lumMod val="20000"/>
              <a:lumOff val="80000"/>
            </a:schemeClr>
          </a:solidFill>
        </a:ln>
      </dgm:spPr>
      <dgm:t>
        <a:bodyPr/>
        <a:lstStyle/>
        <a:p>
          <a:r>
            <a:rPr lang="en-US" sz="1600" b="1" dirty="0">
              <a:solidFill>
                <a:srgbClr val="1A2A68"/>
              </a:solidFill>
            </a:rPr>
            <a:t>Handout 10</a:t>
          </a:r>
        </a:p>
      </dgm:t>
    </dgm:pt>
    <dgm:pt modelId="{43894D88-2B47-4167-9614-BD960E60D9ED}" type="parTrans" cxnId="{C48712E6-A86F-44CF-99B9-E2DB1EA32128}">
      <dgm:prSet/>
      <dgm:spPr/>
      <dgm:t>
        <a:bodyPr/>
        <a:lstStyle/>
        <a:p>
          <a:endParaRPr lang="en-US"/>
        </a:p>
      </dgm:t>
    </dgm:pt>
    <dgm:pt modelId="{9D6F431A-F30D-43DB-A839-0D819380CA96}" type="sibTrans" cxnId="{C48712E6-A86F-44CF-99B9-E2DB1EA32128}">
      <dgm:prSet/>
      <dgm:spPr/>
      <dgm:t>
        <a:bodyPr/>
        <a:lstStyle/>
        <a:p>
          <a:endParaRPr lang="en-US"/>
        </a:p>
      </dgm:t>
    </dgm:pt>
    <dgm:pt modelId="{B5D331DA-7D0F-45B4-B874-128531252951}">
      <dgm:prSet custT="1"/>
      <dgm:spPr>
        <a:solidFill>
          <a:schemeClr val="accent1">
            <a:lumMod val="20000"/>
            <a:lumOff val="80000"/>
            <a:alpha val="90000"/>
          </a:schemeClr>
        </a:solidFill>
        <a:ln>
          <a:solidFill>
            <a:schemeClr val="accent1">
              <a:lumMod val="20000"/>
              <a:lumOff val="80000"/>
            </a:schemeClr>
          </a:solidFill>
        </a:ln>
      </dgm:spPr>
      <dgm:t>
        <a:bodyPr/>
        <a:lstStyle/>
        <a:p>
          <a:r>
            <a:rPr lang="en-US" sz="1600" b="1" dirty="0">
              <a:solidFill>
                <a:srgbClr val="1A2A68"/>
              </a:solidFill>
            </a:rPr>
            <a:t>Use the problem-solving approach with their child and record on Handout 10</a:t>
          </a:r>
        </a:p>
      </dgm:t>
    </dgm:pt>
    <dgm:pt modelId="{D7C0450E-BD33-4392-BD53-E63CAACA816C}" type="parTrans" cxnId="{2B0BD69B-34A0-4180-8B6B-E1A0C5C4ADAF}">
      <dgm:prSet/>
      <dgm:spPr/>
      <dgm:t>
        <a:bodyPr/>
        <a:lstStyle/>
        <a:p>
          <a:endParaRPr lang="en-US"/>
        </a:p>
      </dgm:t>
    </dgm:pt>
    <dgm:pt modelId="{7660E42F-D51B-453A-BDD4-0A159621DBE5}" type="sibTrans" cxnId="{2B0BD69B-34A0-4180-8B6B-E1A0C5C4ADAF}">
      <dgm:prSet/>
      <dgm:spPr/>
      <dgm:t>
        <a:bodyPr/>
        <a:lstStyle/>
        <a:p>
          <a:endParaRPr lang="en-US"/>
        </a:p>
      </dgm:t>
    </dgm:pt>
    <dgm:pt modelId="{3D0BF3BF-E744-46B1-BB82-8DB7B66C6D60}">
      <dgm:prSet custT="1"/>
      <dgm:spPr>
        <a:solidFill>
          <a:schemeClr val="accent1">
            <a:lumMod val="20000"/>
            <a:lumOff val="80000"/>
          </a:schemeClr>
        </a:solidFill>
        <a:ln>
          <a:solidFill>
            <a:schemeClr val="accent1">
              <a:lumMod val="20000"/>
              <a:lumOff val="80000"/>
            </a:schemeClr>
          </a:solidFill>
        </a:ln>
      </dgm:spPr>
      <dgm:t>
        <a:bodyPr/>
        <a:lstStyle/>
        <a:p>
          <a:r>
            <a:rPr lang="en-US" sz="1600" b="1" dirty="0">
              <a:solidFill>
                <a:srgbClr val="1A2A68"/>
              </a:solidFill>
            </a:rPr>
            <a:t>Handout 11&amp;12</a:t>
          </a:r>
        </a:p>
      </dgm:t>
    </dgm:pt>
    <dgm:pt modelId="{3E3C01F4-8A3F-449A-AE17-6E1040D80744}" type="parTrans" cxnId="{FCEC7CAC-0AD6-47AA-9B7C-9BA28B20981B}">
      <dgm:prSet/>
      <dgm:spPr/>
      <dgm:t>
        <a:bodyPr/>
        <a:lstStyle/>
        <a:p>
          <a:endParaRPr lang="en-US"/>
        </a:p>
      </dgm:t>
    </dgm:pt>
    <dgm:pt modelId="{D31660B4-7E26-4111-AA71-6351C3B93ACE}" type="sibTrans" cxnId="{FCEC7CAC-0AD6-47AA-9B7C-9BA28B20981B}">
      <dgm:prSet/>
      <dgm:spPr/>
      <dgm:t>
        <a:bodyPr/>
        <a:lstStyle/>
        <a:p>
          <a:endParaRPr lang="en-US"/>
        </a:p>
      </dgm:t>
    </dgm:pt>
    <dgm:pt modelId="{89D73B29-8F44-405B-9E6F-BDEF026887B8}">
      <dgm:prSet custT="1"/>
      <dgm:spPr>
        <a:solidFill>
          <a:schemeClr val="accent1">
            <a:lumMod val="20000"/>
            <a:lumOff val="80000"/>
            <a:alpha val="90000"/>
          </a:schemeClr>
        </a:solidFill>
        <a:ln>
          <a:solidFill>
            <a:schemeClr val="accent1">
              <a:lumMod val="20000"/>
              <a:lumOff val="80000"/>
            </a:schemeClr>
          </a:solidFill>
        </a:ln>
      </dgm:spPr>
      <dgm:t>
        <a:bodyPr/>
        <a:lstStyle/>
        <a:p>
          <a:r>
            <a:rPr lang="en-US" sz="1600" b="1" dirty="0">
              <a:solidFill>
                <a:srgbClr val="1A2A68"/>
              </a:solidFill>
            </a:rPr>
            <a:t>Continue filling in Handout 11 and 12 in preparation for session 6 (final session). NB! This is an individual review session.</a:t>
          </a:r>
        </a:p>
      </dgm:t>
    </dgm:pt>
    <dgm:pt modelId="{3F966FD7-9A54-4610-85B2-8232AB50530E}" type="parTrans" cxnId="{16A63384-64A7-4DCA-B2A2-5119F7A039CC}">
      <dgm:prSet/>
      <dgm:spPr/>
      <dgm:t>
        <a:bodyPr/>
        <a:lstStyle/>
        <a:p>
          <a:endParaRPr lang="en-US"/>
        </a:p>
      </dgm:t>
    </dgm:pt>
    <dgm:pt modelId="{F5684AAC-8BB5-4A16-B25E-51E0A0CA200A}" type="sibTrans" cxnId="{16A63384-64A7-4DCA-B2A2-5119F7A039CC}">
      <dgm:prSet/>
      <dgm:spPr/>
      <dgm:t>
        <a:bodyPr/>
        <a:lstStyle/>
        <a:p>
          <a:endParaRPr lang="en-US"/>
        </a:p>
      </dgm:t>
    </dgm:pt>
    <dgm:pt modelId="{640C5754-CECD-9249-B938-AEBA6BA4BB6F}" type="pres">
      <dgm:prSet presAssocID="{C2D6E45F-EFD6-420F-B01C-888A46CE9276}" presName="Name0" presStyleCnt="0">
        <dgm:presLayoutVars>
          <dgm:dir/>
          <dgm:animLvl val="lvl"/>
          <dgm:resizeHandles val="exact"/>
        </dgm:presLayoutVars>
      </dgm:prSet>
      <dgm:spPr/>
    </dgm:pt>
    <dgm:pt modelId="{6E88DFAC-4E4A-F648-8965-69C8AEBBD5C9}" type="pres">
      <dgm:prSet presAssocID="{0D6F54CA-E752-426A-BA4C-FA1F80B23018}" presName="linNode" presStyleCnt="0"/>
      <dgm:spPr/>
    </dgm:pt>
    <dgm:pt modelId="{C9A3EEE9-F7BF-0F42-8053-C9E0181B42DD}" type="pres">
      <dgm:prSet presAssocID="{0D6F54CA-E752-426A-BA4C-FA1F80B23018}" presName="parentText" presStyleLbl="alignNode1" presStyleIdx="0" presStyleCnt="4">
        <dgm:presLayoutVars>
          <dgm:chMax val="1"/>
          <dgm:bulletEnabled/>
        </dgm:presLayoutVars>
      </dgm:prSet>
      <dgm:spPr/>
    </dgm:pt>
    <dgm:pt modelId="{9FA82D4D-79FD-D046-89F1-8B0865E559E6}" type="pres">
      <dgm:prSet presAssocID="{0D6F54CA-E752-426A-BA4C-FA1F80B23018}" presName="descendantText" presStyleLbl="alignAccFollowNode1" presStyleIdx="0" presStyleCnt="4">
        <dgm:presLayoutVars>
          <dgm:bulletEnabled/>
        </dgm:presLayoutVars>
      </dgm:prSet>
      <dgm:spPr/>
    </dgm:pt>
    <dgm:pt modelId="{E0C37AB4-1E1D-444C-B630-173C90EBC225}" type="pres">
      <dgm:prSet presAssocID="{737AC28E-0A6B-4682-9CBF-63E3244B5123}" presName="sp" presStyleCnt="0"/>
      <dgm:spPr/>
    </dgm:pt>
    <dgm:pt modelId="{84FE5FD8-EB58-FA4F-9197-3B3998E27C0E}" type="pres">
      <dgm:prSet presAssocID="{A68A0D33-B399-4641-8FCE-B26045D80846}" presName="linNode" presStyleCnt="0"/>
      <dgm:spPr/>
    </dgm:pt>
    <dgm:pt modelId="{5D50E08B-18D5-DA4B-A4B6-AEEC7BA576D5}" type="pres">
      <dgm:prSet presAssocID="{A68A0D33-B399-4641-8FCE-B26045D80846}" presName="parentText" presStyleLbl="alignNode1" presStyleIdx="1" presStyleCnt="4">
        <dgm:presLayoutVars>
          <dgm:chMax val="1"/>
          <dgm:bulletEnabled/>
        </dgm:presLayoutVars>
      </dgm:prSet>
      <dgm:spPr/>
    </dgm:pt>
    <dgm:pt modelId="{F12D39A2-62DE-C248-BCD6-50865AD6BF1B}" type="pres">
      <dgm:prSet presAssocID="{A68A0D33-B399-4641-8FCE-B26045D80846}" presName="descendantText" presStyleLbl="alignAccFollowNode1" presStyleIdx="1" presStyleCnt="4">
        <dgm:presLayoutVars>
          <dgm:bulletEnabled/>
        </dgm:presLayoutVars>
      </dgm:prSet>
      <dgm:spPr/>
    </dgm:pt>
    <dgm:pt modelId="{723BF588-7D1F-5044-83F7-A0579B35EBCE}" type="pres">
      <dgm:prSet presAssocID="{0C91A62D-9267-4139-A1AD-FA5DC14DC43E}" presName="sp" presStyleCnt="0"/>
      <dgm:spPr/>
    </dgm:pt>
    <dgm:pt modelId="{FD504186-C715-8649-9BEC-753324BBFD36}" type="pres">
      <dgm:prSet presAssocID="{5CCB25F1-E249-48AE-8466-BF6674100D95}" presName="linNode" presStyleCnt="0"/>
      <dgm:spPr/>
    </dgm:pt>
    <dgm:pt modelId="{607471DA-A178-AE4A-AC3E-CBF3BA0EA9D9}" type="pres">
      <dgm:prSet presAssocID="{5CCB25F1-E249-48AE-8466-BF6674100D95}" presName="parentText" presStyleLbl="alignNode1" presStyleIdx="2" presStyleCnt="4">
        <dgm:presLayoutVars>
          <dgm:chMax val="1"/>
          <dgm:bulletEnabled/>
        </dgm:presLayoutVars>
      </dgm:prSet>
      <dgm:spPr/>
    </dgm:pt>
    <dgm:pt modelId="{331FFA45-9C3C-264D-BFA4-E4D9351FDF67}" type="pres">
      <dgm:prSet presAssocID="{5CCB25F1-E249-48AE-8466-BF6674100D95}" presName="descendantText" presStyleLbl="alignAccFollowNode1" presStyleIdx="2" presStyleCnt="4">
        <dgm:presLayoutVars>
          <dgm:bulletEnabled/>
        </dgm:presLayoutVars>
      </dgm:prSet>
      <dgm:spPr/>
    </dgm:pt>
    <dgm:pt modelId="{865AB3F2-3539-8C47-A659-9028AF1A7D9E}" type="pres">
      <dgm:prSet presAssocID="{9D6F431A-F30D-43DB-A839-0D819380CA96}" presName="sp" presStyleCnt="0"/>
      <dgm:spPr/>
    </dgm:pt>
    <dgm:pt modelId="{DDD78D50-2C02-914B-BB97-225636E91DAA}" type="pres">
      <dgm:prSet presAssocID="{3D0BF3BF-E744-46B1-BB82-8DB7B66C6D60}" presName="linNode" presStyleCnt="0"/>
      <dgm:spPr/>
    </dgm:pt>
    <dgm:pt modelId="{2B836D49-4AC6-7C41-B219-0F07D619E421}" type="pres">
      <dgm:prSet presAssocID="{3D0BF3BF-E744-46B1-BB82-8DB7B66C6D60}" presName="parentText" presStyleLbl="alignNode1" presStyleIdx="3" presStyleCnt="4">
        <dgm:presLayoutVars>
          <dgm:chMax val="1"/>
          <dgm:bulletEnabled/>
        </dgm:presLayoutVars>
      </dgm:prSet>
      <dgm:spPr/>
    </dgm:pt>
    <dgm:pt modelId="{A16CB62D-6614-8846-AFFA-B3A43463AF98}" type="pres">
      <dgm:prSet presAssocID="{3D0BF3BF-E744-46B1-BB82-8DB7B66C6D60}" presName="descendantText" presStyleLbl="alignAccFollowNode1" presStyleIdx="3" presStyleCnt="4">
        <dgm:presLayoutVars>
          <dgm:bulletEnabled/>
        </dgm:presLayoutVars>
      </dgm:prSet>
      <dgm:spPr/>
    </dgm:pt>
  </dgm:ptLst>
  <dgm:cxnLst>
    <dgm:cxn modelId="{9C1B4A00-1CB7-4D4B-995E-80862ED7E3B2}" type="presOf" srcId="{89D73B29-8F44-405B-9E6F-BDEF026887B8}" destId="{A16CB62D-6614-8846-AFFA-B3A43463AF98}" srcOrd="0" destOrd="0" presId="urn:microsoft.com/office/officeart/2016/7/layout/VerticalSolidActionList"/>
    <dgm:cxn modelId="{FF2B1E06-27B7-4987-BFA3-73F40025D036}" srcId="{C2D6E45F-EFD6-420F-B01C-888A46CE9276}" destId="{A68A0D33-B399-4641-8FCE-B26045D80846}" srcOrd="1" destOrd="0" parTransId="{E46CAD42-4147-413D-961F-EAF777FF6628}" sibTransId="{0C91A62D-9267-4139-A1AD-FA5DC14DC43E}"/>
    <dgm:cxn modelId="{6F22AA07-280A-6E47-8CBC-3AAC89713847}" type="presOf" srcId="{3D0BF3BF-E744-46B1-BB82-8DB7B66C6D60}" destId="{2B836D49-4AC6-7C41-B219-0F07D619E421}" srcOrd="0" destOrd="0" presId="urn:microsoft.com/office/officeart/2016/7/layout/VerticalSolidActionList"/>
    <dgm:cxn modelId="{019BE143-E7D1-9640-A4FA-E1E58CF5FCC1}" type="presOf" srcId="{26655F77-C0C6-4A86-978B-DD9DCA4A52B0}" destId="{F12D39A2-62DE-C248-BCD6-50865AD6BF1B}" srcOrd="0" destOrd="0" presId="urn:microsoft.com/office/officeart/2016/7/layout/VerticalSolidActionList"/>
    <dgm:cxn modelId="{AED69045-206A-9746-90F5-B3C4F69036C0}" type="presOf" srcId="{B5D331DA-7D0F-45B4-B874-128531252951}" destId="{331FFA45-9C3C-264D-BFA4-E4D9351FDF67}" srcOrd="0" destOrd="0" presId="urn:microsoft.com/office/officeart/2016/7/layout/VerticalSolidActionList"/>
    <dgm:cxn modelId="{1517DA7B-4CE3-4C08-AEBF-EF1B733562D4}" srcId="{A68A0D33-B399-4641-8FCE-B26045D80846}" destId="{26655F77-C0C6-4A86-978B-DD9DCA4A52B0}" srcOrd="0" destOrd="0" parTransId="{DE3FD11B-8E8B-472A-A6D3-906E161E29E6}" sibTransId="{60A2E3C3-8EAC-4AF7-A34C-63A45F8C14E1}"/>
    <dgm:cxn modelId="{A8A3EF7F-257C-7244-928F-4117DC8EBC78}" type="presOf" srcId="{6EDFF803-E2C8-473E-A405-448BDD9D28C4}" destId="{9FA82D4D-79FD-D046-89F1-8B0865E559E6}" srcOrd="0" destOrd="0" presId="urn:microsoft.com/office/officeart/2016/7/layout/VerticalSolidActionList"/>
    <dgm:cxn modelId="{16A63384-64A7-4DCA-B2A2-5119F7A039CC}" srcId="{3D0BF3BF-E744-46B1-BB82-8DB7B66C6D60}" destId="{89D73B29-8F44-405B-9E6F-BDEF026887B8}" srcOrd="0" destOrd="0" parTransId="{3F966FD7-9A54-4610-85B2-8232AB50530E}" sibTransId="{F5684AAC-8BB5-4A16-B25E-51E0A0CA200A}"/>
    <dgm:cxn modelId="{2B0BD69B-34A0-4180-8B6B-E1A0C5C4ADAF}" srcId="{5CCB25F1-E249-48AE-8466-BF6674100D95}" destId="{B5D331DA-7D0F-45B4-B874-128531252951}" srcOrd="0" destOrd="0" parTransId="{D7C0450E-BD33-4392-BD53-E63CAACA816C}" sibTransId="{7660E42F-D51B-453A-BDD4-0A159621DBE5}"/>
    <dgm:cxn modelId="{F90ED5A6-1ABC-46DA-AE75-8A1A7BFD7C95}" srcId="{0D6F54CA-E752-426A-BA4C-FA1F80B23018}" destId="{6EDFF803-E2C8-473E-A405-448BDD9D28C4}" srcOrd="0" destOrd="0" parTransId="{DD2BD909-1716-4578-A719-8A2A2C5E4C16}" sibTransId="{82B64631-BC30-4028-8A65-8559E56A55D1}"/>
    <dgm:cxn modelId="{FCEC7CAC-0AD6-47AA-9B7C-9BA28B20981B}" srcId="{C2D6E45F-EFD6-420F-B01C-888A46CE9276}" destId="{3D0BF3BF-E744-46B1-BB82-8DB7B66C6D60}" srcOrd="3" destOrd="0" parTransId="{3E3C01F4-8A3F-449A-AE17-6E1040D80744}" sibTransId="{D31660B4-7E26-4111-AA71-6351C3B93ACE}"/>
    <dgm:cxn modelId="{0801C9CB-56B6-4FDE-977A-8FF59932A1DF}" srcId="{C2D6E45F-EFD6-420F-B01C-888A46CE9276}" destId="{0D6F54CA-E752-426A-BA4C-FA1F80B23018}" srcOrd="0" destOrd="0" parTransId="{D4866782-F9F9-4B47-B119-18417A076CE8}" sibTransId="{737AC28E-0A6B-4682-9CBF-63E3244B5123}"/>
    <dgm:cxn modelId="{22335CD3-6AF4-DD47-AE3C-53B36A351E1A}" type="presOf" srcId="{A68A0D33-B399-4641-8FCE-B26045D80846}" destId="{5D50E08B-18D5-DA4B-A4B6-AEEC7BA576D5}" srcOrd="0" destOrd="0" presId="urn:microsoft.com/office/officeart/2016/7/layout/VerticalSolidActionList"/>
    <dgm:cxn modelId="{C48712E6-A86F-44CF-99B9-E2DB1EA32128}" srcId="{C2D6E45F-EFD6-420F-B01C-888A46CE9276}" destId="{5CCB25F1-E249-48AE-8466-BF6674100D95}" srcOrd="2" destOrd="0" parTransId="{43894D88-2B47-4167-9614-BD960E60D9ED}" sibTransId="{9D6F431A-F30D-43DB-A839-0D819380CA96}"/>
    <dgm:cxn modelId="{EC3B11EC-8D93-964C-B8A8-BBD9DF5B04D1}" type="presOf" srcId="{C2D6E45F-EFD6-420F-B01C-888A46CE9276}" destId="{640C5754-CECD-9249-B938-AEBA6BA4BB6F}" srcOrd="0" destOrd="0" presId="urn:microsoft.com/office/officeart/2016/7/layout/VerticalSolidActionList"/>
    <dgm:cxn modelId="{4EFA39F4-5569-E04D-92B8-8B4133DF4EBE}" type="presOf" srcId="{5CCB25F1-E249-48AE-8466-BF6674100D95}" destId="{607471DA-A178-AE4A-AC3E-CBF3BA0EA9D9}" srcOrd="0" destOrd="0" presId="urn:microsoft.com/office/officeart/2016/7/layout/VerticalSolidActionList"/>
    <dgm:cxn modelId="{6EEE96FA-E408-2F4F-A32B-A0B877B70D15}" type="presOf" srcId="{0D6F54CA-E752-426A-BA4C-FA1F80B23018}" destId="{C9A3EEE9-F7BF-0F42-8053-C9E0181B42DD}" srcOrd="0" destOrd="0" presId="urn:microsoft.com/office/officeart/2016/7/layout/VerticalSolidActionList"/>
    <dgm:cxn modelId="{38F8E04F-94CF-664A-8745-FF6034D2B761}" type="presParOf" srcId="{640C5754-CECD-9249-B938-AEBA6BA4BB6F}" destId="{6E88DFAC-4E4A-F648-8965-69C8AEBBD5C9}" srcOrd="0" destOrd="0" presId="urn:microsoft.com/office/officeart/2016/7/layout/VerticalSolidActionList"/>
    <dgm:cxn modelId="{105006A5-E4C1-4E4B-B55A-BB9FCF974E6E}" type="presParOf" srcId="{6E88DFAC-4E4A-F648-8965-69C8AEBBD5C9}" destId="{C9A3EEE9-F7BF-0F42-8053-C9E0181B42DD}" srcOrd="0" destOrd="0" presId="urn:microsoft.com/office/officeart/2016/7/layout/VerticalSolidActionList"/>
    <dgm:cxn modelId="{CF2220BD-BA34-5D4A-AE75-75F6DBF4F426}" type="presParOf" srcId="{6E88DFAC-4E4A-F648-8965-69C8AEBBD5C9}" destId="{9FA82D4D-79FD-D046-89F1-8B0865E559E6}" srcOrd="1" destOrd="0" presId="urn:microsoft.com/office/officeart/2016/7/layout/VerticalSolidActionList"/>
    <dgm:cxn modelId="{EC0C4215-DEC3-C649-BBEA-5EDFE10A5CA9}" type="presParOf" srcId="{640C5754-CECD-9249-B938-AEBA6BA4BB6F}" destId="{E0C37AB4-1E1D-444C-B630-173C90EBC225}" srcOrd="1" destOrd="0" presId="urn:microsoft.com/office/officeart/2016/7/layout/VerticalSolidActionList"/>
    <dgm:cxn modelId="{D0A73E06-C1BA-9D49-A1A8-573F325C5ECE}" type="presParOf" srcId="{640C5754-CECD-9249-B938-AEBA6BA4BB6F}" destId="{84FE5FD8-EB58-FA4F-9197-3B3998E27C0E}" srcOrd="2" destOrd="0" presId="urn:microsoft.com/office/officeart/2016/7/layout/VerticalSolidActionList"/>
    <dgm:cxn modelId="{3FD00E2D-C69D-E444-B94C-B9199873E8C0}" type="presParOf" srcId="{84FE5FD8-EB58-FA4F-9197-3B3998E27C0E}" destId="{5D50E08B-18D5-DA4B-A4B6-AEEC7BA576D5}" srcOrd="0" destOrd="0" presId="urn:microsoft.com/office/officeart/2016/7/layout/VerticalSolidActionList"/>
    <dgm:cxn modelId="{F75562E9-594C-3948-96D8-CCA7D019A97C}" type="presParOf" srcId="{84FE5FD8-EB58-FA4F-9197-3B3998E27C0E}" destId="{F12D39A2-62DE-C248-BCD6-50865AD6BF1B}" srcOrd="1" destOrd="0" presId="urn:microsoft.com/office/officeart/2016/7/layout/VerticalSolidActionList"/>
    <dgm:cxn modelId="{0CFB1926-6CA9-B440-AC1C-673363CCD1AF}" type="presParOf" srcId="{640C5754-CECD-9249-B938-AEBA6BA4BB6F}" destId="{723BF588-7D1F-5044-83F7-A0579B35EBCE}" srcOrd="3" destOrd="0" presId="urn:microsoft.com/office/officeart/2016/7/layout/VerticalSolidActionList"/>
    <dgm:cxn modelId="{51825C99-A32F-1A48-8AB9-5E8B7D8F755E}" type="presParOf" srcId="{640C5754-CECD-9249-B938-AEBA6BA4BB6F}" destId="{FD504186-C715-8649-9BEC-753324BBFD36}" srcOrd="4" destOrd="0" presId="urn:microsoft.com/office/officeart/2016/7/layout/VerticalSolidActionList"/>
    <dgm:cxn modelId="{AC94DD86-E6A4-C240-9C9E-44A8865D6301}" type="presParOf" srcId="{FD504186-C715-8649-9BEC-753324BBFD36}" destId="{607471DA-A178-AE4A-AC3E-CBF3BA0EA9D9}" srcOrd="0" destOrd="0" presId="urn:microsoft.com/office/officeart/2016/7/layout/VerticalSolidActionList"/>
    <dgm:cxn modelId="{3A87F909-CFA1-4846-8BEC-E1394C5CD5CD}" type="presParOf" srcId="{FD504186-C715-8649-9BEC-753324BBFD36}" destId="{331FFA45-9C3C-264D-BFA4-E4D9351FDF67}" srcOrd="1" destOrd="0" presId="urn:microsoft.com/office/officeart/2016/7/layout/VerticalSolidActionList"/>
    <dgm:cxn modelId="{5BD0EECF-6D1D-9247-B0F9-2F8E885269E5}" type="presParOf" srcId="{640C5754-CECD-9249-B938-AEBA6BA4BB6F}" destId="{865AB3F2-3539-8C47-A659-9028AF1A7D9E}" srcOrd="5" destOrd="0" presId="urn:microsoft.com/office/officeart/2016/7/layout/VerticalSolidActionList"/>
    <dgm:cxn modelId="{3DF80B1B-A955-9B4E-8501-2B16B51D2465}" type="presParOf" srcId="{640C5754-CECD-9249-B938-AEBA6BA4BB6F}" destId="{DDD78D50-2C02-914B-BB97-225636E91DAA}" srcOrd="6" destOrd="0" presId="urn:microsoft.com/office/officeart/2016/7/layout/VerticalSolidActionList"/>
    <dgm:cxn modelId="{36065A3F-3EFD-9543-B193-4CE890DD4556}" type="presParOf" srcId="{DDD78D50-2C02-914B-BB97-225636E91DAA}" destId="{2B836D49-4AC6-7C41-B219-0F07D619E421}" srcOrd="0" destOrd="0" presId="urn:microsoft.com/office/officeart/2016/7/layout/VerticalSolidActionList"/>
    <dgm:cxn modelId="{88260E89-7D3F-8E46-B754-1AA295EDC948}" type="presParOf" srcId="{DDD78D50-2C02-914B-BB97-225636E91DAA}" destId="{A16CB62D-6614-8846-AFFA-B3A43463AF98}" srcOrd="1" destOrd="0" presId="urn:microsoft.com/office/officeart/2016/7/layout/VerticalSolid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C3B6C-1185-423D-861F-6EB2637F1D74}">
      <dsp:nvSpPr>
        <dsp:cNvPr id="0" name=""/>
        <dsp:cNvSpPr/>
      </dsp:nvSpPr>
      <dsp:spPr>
        <a:xfrm>
          <a:off x="0" y="148913"/>
          <a:ext cx="6945610" cy="39714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30F533-3158-4172-B49B-49603A3E4C6D}">
      <dsp:nvSpPr>
        <dsp:cNvPr id="0" name=""/>
        <dsp:cNvSpPr/>
      </dsp:nvSpPr>
      <dsp:spPr>
        <a:xfrm>
          <a:off x="120136" y="238270"/>
          <a:ext cx="218643" cy="21842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8838E1-A7AD-4488-94CA-6AAEAC3040AE}">
      <dsp:nvSpPr>
        <dsp:cNvPr id="0" name=""/>
        <dsp:cNvSpPr/>
      </dsp:nvSpPr>
      <dsp:spPr>
        <a:xfrm>
          <a:off x="458915" y="148913"/>
          <a:ext cx="6411301" cy="533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479" tIns="56479" rIns="56479" bIns="56479" numCol="1" spcCol="1270" anchor="ctr" anchorCtr="0">
          <a:noAutofit/>
        </a:bodyPr>
        <a:lstStyle/>
        <a:p>
          <a:pPr marL="0" lvl="0" indent="0" algn="l" defTabSz="800100">
            <a:lnSpc>
              <a:spcPct val="100000"/>
            </a:lnSpc>
            <a:spcBef>
              <a:spcPct val="0"/>
            </a:spcBef>
            <a:spcAft>
              <a:spcPct val="35000"/>
            </a:spcAft>
            <a:buNone/>
          </a:pPr>
          <a:r>
            <a:rPr lang="en-US" sz="1800" b="1" kern="1200" dirty="0">
              <a:solidFill>
                <a:srgbClr val="1A2A68"/>
              </a:solidFill>
              <a:latin typeface="+mj-lt"/>
            </a:rPr>
            <a:t>Last session!</a:t>
          </a:r>
        </a:p>
      </dsp:txBody>
      <dsp:txXfrm>
        <a:off x="458915" y="148913"/>
        <a:ext cx="6411301" cy="533663"/>
      </dsp:txXfrm>
    </dsp:sp>
    <dsp:sp modelId="{B1A2F0FC-FBF5-4F54-B96E-6EDD292902F7}">
      <dsp:nvSpPr>
        <dsp:cNvPr id="0" name=""/>
        <dsp:cNvSpPr/>
      </dsp:nvSpPr>
      <dsp:spPr>
        <a:xfrm>
          <a:off x="0" y="815992"/>
          <a:ext cx="6945610" cy="39714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7BA8D6-1C09-4BE5-945F-D9A4E8B47A86}">
      <dsp:nvSpPr>
        <dsp:cNvPr id="0" name=""/>
        <dsp:cNvSpPr/>
      </dsp:nvSpPr>
      <dsp:spPr>
        <a:xfrm>
          <a:off x="120136" y="905349"/>
          <a:ext cx="218643" cy="21842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6D6874-5589-455B-A259-E9455356AF92}">
      <dsp:nvSpPr>
        <dsp:cNvPr id="0" name=""/>
        <dsp:cNvSpPr/>
      </dsp:nvSpPr>
      <dsp:spPr>
        <a:xfrm>
          <a:off x="458915" y="815992"/>
          <a:ext cx="6411301" cy="533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479" tIns="56479" rIns="56479" bIns="56479" numCol="1" spcCol="1270" anchor="ctr" anchorCtr="0">
          <a:noAutofit/>
        </a:bodyPr>
        <a:lstStyle/>
        <a:p>
          <a:pPr marL="0" lvl="0" indent="0" algn="l" defTabSz="800100" rtl="0">
            <a:lnSpc>
              <a:spcPct val="100000"/>
            </a:lnSpc>
            <a:spcBef>
              <a:spcPct val="0"/>
            </a:spcBef>
            <a:spcAft>
              <a:spcPct val="35000"/>
            </a:spcAft>
            <a:buNone/>
          </a:pPr>
          <a:r>
            <a:rPr lang="en-US" sz="1800" b="1" kern="1200" dirty="0">
              <a:solidFill>
                <a:srgbClr val="1A2A68"/>
              </a:solidFill>
              <a:latin typeface="+mj-lt"/>
            </a:rPr>
            <a:t>Complete questionnaires (ROMs) and rate progress towards goals</a:t>
          </a:r>
        </a:p>
      </dsp:txBody>
      <dsp:txXfrm>
        <a:off x="458915" y="815992"/>
        <a:ext cx="6411301" cy="533663"/>
      </dsp:txXfrm>
    </dsp:sp>
    <dsp:sp modelId="{5F20DFE4-0649-44D0-8048-86A35287C98F}">
      <dsp:nvSpPr>
        <dsp:cNvPr id="0" name=""/>
        <dsp:cNvSpPr/>
      </dsp:nvSpPr>
      <dsp:spPr>
        <a:xfrm>
          <a:off x="0" y="1483070"/>
          <a:ext cx="6945610" cy="55561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DC9910-371C-4BAB-8495-13EB3F9AB298}">
      <dsp:nvSpPr>
        <dsp:cNvPr id="0" name=""/>
        <dsp:cNvSpPr/>
      </dsp:nvSpPr>
      <dsp:spPr>
        <a:xfrm>
          <a:off x="120136" y="1651662"/>
          <a:ext cx="218643" cy="21842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7C046C-4382-418B-803B-7AE114C0CFF2}">
      <dsp:nvSpPr>
        <dsp:cNvPr id="0" name=""/>
        <dsp:cNvSpPr/>
      </dsp:nvSpPr>
      <dsp:spPr>
        <a:xfrm>
          <a:off x="458915" y="1562305"/>
          <a:ext cx="3125524" cy="533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479" tIns="56479" rIns="56479" bIns="56479" numCol="1" spcCol="1270" anchor="ctr" anchorCtr="0">
          <a:noAutofit/>
        </a:bodyPr>
        <a:lstStyle/>
        <a:p>
          <a:pPr marL="0" lvl="0" indent="0" algn="l" defTabSz="800100">
            <a:lnSpc>
              <a:spcPct val="100000"/>
            </a:lnSpc>
            <a:spcBef>
              <a:spcPct val="0"/>
            </a:spcBef>
            <a:spcAft>
              <a:spcPct val="35000"/>
            </a:spcAft>
            <a:buNone/>
          </a:pPr>
          <a:r>
            <a:rPr lang="en-US" sz="1800" b="1" kern="1200" dirty="0">
              <a:solidFill>
                <a:srgbClr val="1A2A68"/>
              </a:solidFill>
              <a:latin typeface="+mj-lt"/>
            </a:rPr>
            <a:t>Homework review: </a:t>
          </a:r>
        </a:p>
      </dsp:txBody>
      <dsp:txXfrm>
        <a:off x="458915" y="1562305"/>
        <a:ext cx="3125524" cy="533663"/>
      </dsp:txXfrm>
    </dsp:sp>
    <dsp:sp modelId="{A1609F98-82D1-4605-AC29-3CBCDD26DCA3}">
      <dsp:nvSpPr>
        <dsp:cNvPr id="0" name=""/>
        <dsp:cNvSpPr/>
      </dsp:nvSpPr>
      <dsp:spPr>
        <a:xfrm>
          <a:off x="3584440" y="1562305"/>
          <a:ext cx="3285776" cy="533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479" tIns="56479" rIns="56479" bIns="56479" numCol="1" spcCol="1270" anchor="ctr" anchorCtr="0">
          <a:noAutofit/>
        </a:bodyPr>
        <a:lstStyle/>
        <a:p>
          <a:pPr marL="0" lvl="0" indent="0" algn="l" defTabSz="533400">
            <a:lnSpc>
              <a:spcPct val="100000"/>
            </a:lnSpc>
            <a:spcBef>
              <a:spcPct val="0"/>
            </a:spcBef>
            <a:spcAft>
              <a:spcPct val="35000"/>
            </a:spcAft>
            <a:buNone/>
          </a:pPr>
          <a:r>
            <a:rPr lang="en-US" sz="1200" b="1" kern="1200" dirty="0">
              <a:solidFill>
                <a:srgbClr val="1A2A68"/>
              </a:solidFill>
              <a:latin typeface="+mj-lt"/>
            </a:rPr>
            <a:t>Step plan</a:t>
          </a:r>
        </a:p>
        <a:p>
          <a:pPr marL="0" lvl="0" indent="0" algn="l" defTabSz="533400">
            <a:lnSpc>
              <a:spcPct val="100000"/>
            </a:lnSpc>
            <a:spcBef>
              <a:spcPct val="0"/>
            </a:spcBef>
            <a:spcAft>
              <a:spcPct val="35000"/>
            </a:spcAft>
            <a:buNone/>
          </a:pPr>
          <a:r>
            <a:rPr lang="en-US" sz="1200" b="1" kern="1200" dirty="0">
              <a:solidFill>
                <a:srgbClr val="1A2A68"/>
              </a:solidFill>
              <a:latin typeface="+mj-lt"/>
            </a:rPr>
            <a:t>Unplanned experiments</a:t>
          </a:r>
        </a:p>
        <a:p>
          <a:pPr marL="0" lvl="0" indent="0" algn="l" defTabSz="533400">
            <a:lnSpc>
              <a:spcPct val="100000"/>
            </a:lnSpc>
            <a:spcBef>
              <a:spcPct val="0"/>
            </a:spcBef>
            <a:spcAft>
              <a:spcPct val="35000"/>
            </a:spcAft>
            <a:buNone/>
          </a:pPr>
          <a:r>
            <a:rPr lang="en-US" sz="1200" b="1" kern="1200" dirty="0">
              <a:solidFill>
                <a:srgbClr val="1A2A68"/>
              </a:solidFill>
              <a:latin typeface="+mj-lt"/>
            </a:rPr>
            <a:t>Problem solving</a:t>
          </a:r>
        </a:p>
      </dsp:txBody>
      <dsp:txXfrm>
        <a:off x="3584440" y="1562305"/>
        <a:ext cx="3285776" cy="533663"/>
      </dsp:txXfrm>
    </dsp:sp>
    <dsp:sp modelId="{E008D0F2-9DAF-4473-A1A9-A3975FF37595}">
      <dsp:nvSpPr>
        <dsp:cNvPr id="0" name=""/>
        <dsp:cNvSpPr/>
      </dsp:nvSpPr>
      <dsp:spPr>
        <a:xfrm>
          <a:off x="0" y="2229384"/>
          <a:ext cx="6945610" cy="39714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A5C989-7C4D-4B74-A5C5-EBFB0679F047}">
      <dsp:nvSpPr>
        <dsp:cNvPr id="0" name=""/>
        <dsp:cNvSpPr/>
      </dsp:nvSpPr>
      <dsp:spPr>
        <a:xfrm>
          <a:off x="120136" y="2318741"/>
          <a:ext cx="218643" cy="21842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CD8351-0834-402E-BB52-4818528009BB}">
      <dsp:nvSpPr>
        <dsp:cNvPr id="0" name=""/>
        <dsp:cNvSpPr/>
      </dsp:nvSpPr>
      <dsp:spPr>
        <a:xfrm>
          <a:off x="458915" y="2229384"/>
          <a:ext cx="6411301" cy="533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479" tIns="56479" rIns="56479" bIns="56479" numCol="1" spcCol="1270" anchor="ctr" anchorCtr="0">
          <a:noAutofit/>
        </a:bodyPr>
        <a:lstStyle/>
        <a:p>
          <a:pPr marL="0" lvl="0" indent="0" algn="l" defTabSz="800100">
            <a:lnSpc>
              <a:spcPct val="100000"/>
            </a:lnSpc>
            <a:spcBef>
              <a:spcPct val="0"/>
            </a:spcBef>
            <a:spcAft>
              <a:spcPct val="35000"/>
            </a:spcAft>
            <a:buNone/>
          </a:pPr>
          <a:r>
            <a:rPr lang="en-US" sz="1800" b="1" kern="1200" dirty="0">
              <a:solidFill>
                <a:srgbClr val="1A2A68"/>
              </a:solidFill>
              <a:latin typeface="+mj-lt"/>
            </a:rPr>
            <a:t>Key concept: Keeping things going</a:t>
          </a:r>
        </a:p>
      </dsp:txBody>
      <dsp:txXfrm>
        <a:off x="458915" y="2229384"/>
        <a:ext cx="6411301" cy="533663"/>
      </dsp:txXfrm>
    </dsp:sp>
    <dsp:sp modelId="{1CACC2D2-9B84-45E9-B9B4-5A414496F501}">
      <dsp:nvSpPr>
        <dsp:cNvPr id="0" name=""/>
        <dsp:cNvSpPr/>
      </dsp:nvSpPr>
      <dsp:spPr>
        <a:xfrm>
          <a:off x="0" y="2896462"/>
          <a:ext cx="6945610" cy="58388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D4F66C-FA53-435D-9D08-5F0874AD0AB1}">
      <dsp:nvSpPr>
        <dsp:cNvPr id="0" name=""/>
        <dsp:cNvSpPr/>
      </dsp:nvSpPr>
      <dsp:spPr>
        <a:xfrm>
          <a:off x="120136" y="3079189"/>
          <a:ext cx="218643" cy="21842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0B81B6-CC93-4E33-9BDC-C7E58C964655}">
      <dsp:nvSpPr>
        <dsp:cNvPr id="0" name=""/>
        <dsp:cNvSpPr/>
      </dsp:nvSpPr>
      <dsp:spPr>
        <a:xfrm>
          <a:off x="458915" y="2989831"/>
          <a:ext cx="3125524" cy="533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479" tIns="56479" rIns="56479" bIns="56479" numCol="1" spcCol="1270" anchor="ctr" anchorCtr="0">
          <a:noAutofit/>
        </a:bodyPr>
        <a:lstStyle/>
        <a:p>
          <a:pPr marL="0" lvl="0" indent="0" algn="l" defTabSz="800100">
            <a:lnSpc>
              <a:spcPct val="100000"/>
            </a:lnSpc>
            <a:spcBef>
              <a:spcPct val="0"/>
            </a:spcBef>
            <a:spcAft>
              <a:spcPct val="35000"/>
            </a:spcAft>
            <a:buNone/>
          </a:pPr>
          <a:r>
            <a:rPr lang="en-US" sz="1800" b="1" kern="1200" dirty="0">
              <a:solidFill>
                <a:srgbClr val="1A2A68"/>
              </a:solidFill>
              <a:latin typeface="+mj-lt"/>
            </a:rPr>
            <a:t>Opportunity to discuss:</a:t>
          </a:r>
        </a:p>
      </dsp:txBody>
      <dsp:txXfrm>
        <a:off x="458915" y="2989831"/>
        <a:ext cx="3125524" cy="533663"/>
      </dsp:txXfrm>
    </dsp:sp>
    <dsp:sp modelId="{26ACC580-4B05-415C-A320-34CD4B89F510}">
      <dsp:nvSpPr>
        <dsp:cNvPr id="0" name=""/>
        <dsp:cNvSpPr/>
      </dsp:nvSpPr>
      <dsp:spPr>
        <a:xfrm>
          <a:off x="3584440" y="2989831"/>
          <a:ext cx="3285776" cy="533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479" tIns="56479" rIns="56479" bIns="56479" numCol="1" spcCol="1270" anchor="ctr" anchorCtr="0">
          <a:noAutofit/>
        </a:bodyPr>
        <a:lstStyle/>
        <a:p>
          <a:pPr marL="0" lvl="0" indent="0" algn="l" defTabSz="533400">
            <a:lnSpc>
              <a:spcPct val="100000"/>
            </a:lnSpc>
            <a:spcBef>
              <a:spcPct val="0"/>
            </a:spcBef>
            <a:spcAft>
              <a:spcPct val="35000"/>
            </a:spcAft>
            <a:buNone/>
          </a:pPr>
          <a:r>
            <a:rPr lang="en-US" sz="1200" b="1" kern="1200" dirty="0">
              <a:solidFill>
                <a:srgbClr val="1A2A68"/>
              </a:solidFill>
              <a:latin typeface="+mj-lt"/>
            </a:rPr>
            <a:t>Progress made</a:t>
          </a:r>
        </a:p>
        <a:p>
          <a:pPr marL="0" lvl="0" indent="0" algn="l" defTabSz="533400" rtl="0">
            <a:lnSpc>
              <a:spcPct val="100000"/>
            </a:lnSpc>
            <a:spcBef>
              <a:spcPct val="0"/>
            </a:spcBef>
            <a:spcAft>
              <a:spcPct val="35000"/>
            </a:spcAft>
            <a:buNone/>
          </a:pPr>
          <a:r>
            <a:rPr lang="en-US" sz="1200" b="1" kern="1200" dirty="0">
              <a:solidFill>
                <a:srgbClr val="1A2A68"/>
              </a:solidFill>
              <a:latin typeface="+mj-lt"/>
            </a:rPr>
            <a:t>Queries about anything we have covered</a:t>
          </a:r>
        </a:p>
        <a:p>
          <a:pPr marL="0" lvl="0" indent="0" algn="l" defTabSz="533400">
            <a:lnSpc>
              <a:spcPct val="100000"/>
            </a:lnSpc>
            <a:spcBef>
              <a:spcPct val="0"/>
            </a:spcBef>
            <a:spcAft>
              <a:spcPct val="35000"/>
            </a:spcAft>
            <a:buNone/>
          </a:pPr>
          <a:r>
            <a:rPr lang="en-US" sz="1200" b="1" kern="1200" dirty="0">
              <a:solidFill>
                <a:srgbClr val="1A2A68"/>
              </a:solidFill>
              <a:latin typeface="+mj-lt"/>
            </a:rPr>
            <a:t>What happens now?</a:t>
          </a:r>
        </a:p>
      </dsp:txBody>
      <dsp:txXfrm>
        <a:off x="3584440" y="2989831"/>
        <a:ext cx="3285776" cy="5336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3E4AFD-40C9-7D41-BFBC-00FADADB1404}">
      <dsp:nvSpPr>
        <dsp:cNvPr id="0" name=""/>
        <dsp:cNvSpPr/>
      </dsp:nvSpPr>
      <dsp:spPr>
        <a:xfrm>
          <a:off x="0" y="1451"/>
          <a:ext cx="7017618" cy="706730"/>
        </a:xfrm>
        <a:prstGeom prst="round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latin typeface="+mj-lt"/>
            </a:rPr>
            <a:t>Problem solving can be helpful when your child faces real-life problems that make them feel anxious, e.g. child is worried about attending school because a child won't let them join in games</a:t>
          </a:r>
        </a:p>
      </dsp:txBody>
      <dsp:txXfrm>
        <a:off x="34500" y="35951"/>
        <a:ext cx="6948618" cy="637730"/>
      </dsp:txXfrm>
    </dsp:sp>
    <dsp:sp modelId="{8DFF66AF-51CD-4B40-AF8F-751D144AB491}">
      <dsp:nvSpPr>
        <dsp:cNvPr id="0" name=""/>
        <dsp:cNvSpPr/>
      </dsp:nvSpPr>
      <dsp:spPr>
        <a:xfrm>
          <a:off x="0" y="722440"/>
          <a:ext cx="7017618" cy="706730"/>
        </a:xfrm>
        <a:prstGeom prst="round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latin typeface="+mj-lt"/>
            </a:rPr>
            <a:t>Children who are highly anxious often feel like they are not in control of challenging situations and are not confident in their ability to problem solve. </a:t>
          </a:r>
        </a:p>
      </dsp:txBody>
      <dsp:txXfrm>
        <a:off x="34500" y="756940"/>
        <a:ext cx="6948618" cy="637730"/>
      </dsp:txXfrm>
    </dsp:sp>
    <dsp:sp modelId="{E6ADAD45-092C-F84D-A944-BEF03C950101}">
      <dsp:nvSpPr>
        <dsp:cNvPr id="0" name=""/>
        <dsp:cNvSpPr/>
      </dsp:nvSpPr>
      <dsp:spPr>
        <a:xfrm>
          <a:off x="0" y="1443430"/>
          <a:ext cx="7017618" cy="706730"/>
        </a:xfrm>
        <a:prstGeom prst="round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latin typeface="+mj-lt"/>
            </a:rPr>
            <a:t>However, when we test their actual problem solving abilities they can do this- they just don't think they can.</a:t>
          </a:r>
        </a:p>
      </dsp:txBody>
      <dsp:txXfrm>
        <a:off x="34500" y="1477930"/>
        <a:ext cx="6948618" cy="637730"/>
      </dsp:txXfrm>
    </dsp:sp>
    <dsp:sp modelId="{52FFD2EF-0DF8-334A-9B07-F9D27A9E674C}">
      <dsp:nvSpPr>
        <dsp:cNvPr id="0" name=""/>
        <dsp:cNvSpPr/>
      </dsp:nvSpPr>
      <dsp:spPr>
        <a:xfrm>
          <a:off x="0" y="2164420"/>
          <a:ext cx="7017618" cy="706730"/>
        </a:xfrm>
        <a:prstGeom prst="round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latin typeface="+mj-lt"/>
            </a:rPr>
            <a:t>This leads them to seek help from others to solve problems. </a:t>
          </a:r>
        </a:p>
      </dsp:txBody>
      <dsp:txXfrm>
        <a:off x="34500" y="2198920"/>
        <a:ext cx="6948618" cy="637730"/>
      </dsp:txXfrm>
    </dsp:sp>
    <dsp:sp modelId="{707117E2-6542-EB46-8791-0C4C77E4679B}">
      <dsp:nvSpPr>
        <dsp:cNvPr id="0" name=""/>
        <dsp:cNvSpPr/>
      </dsp:nvSpPr>
      <dsp:spPr>
        <a:xfrm>
          <a:off x="0" y="2885409"/>
          <a:ext cx="7017618" cy="706730"/>
        </a:xfrm>
        <a:prstGeom prst="round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latin typeface="+mj-lt"/>
            </a:rPr>
            <a:t>It is important for children to become independent and confident in their own ability to deal with problems that they encounter. </a:t>
          </a:r>
        </a:p>
      </dsp:txBody>
      <dsp:txXfrm>
        <a:off x="34500" y="2919909"/>
        <a:ext cx="6948618" cy="6377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D8FDFE-BF2D-594B-868D-96D0016D1EF2}">
      <dsp:nvSpPr>
        <dsp:cNvPr id="0" name=""/>
        <dsp:cNvSpPr/>
      </dsp:nvSpPr>
      <dsp:spPr>
        <a:xfrm>
          <a:off x="725934" y="1745"/>
          <a:ext cx="3389087" cy="2033452"/>
        </a:xfrm>
        <a:prstGeom prst="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solidFill>
                <a:srgbClr val="1A2A68"/>
              </a:solidFill>
              <a:latin typeface="+mj-lt"/>
            </a:rPr>
            <a:t>I find it hard to keep motivated to keep ‘pushing’ my child.</a:t>
          </a:r>
          <a:endParaRPr lang="en-US" sz="2000" kern="1200">
            <a:solidFill>
              <a:srgbClr val="1A2A68"/>
            </a:solidFill>
            <a:latin typeface="+mj-lt"/>
          </a:endParaRPr>
        </a:p>
      </dsp:txBody>
      <dsp:txXfrm>
        <a:off x="725934" y="1745"/>
        <a:ext cx="3389087" cy="2033452"/>
      </dsp:txXfrm>
    </dsp:sp>
    <dsp:sp modelId="{9E14797B-BD1B-9546-A210-DDD2DC06A12F}">
      <dsp:nvSpPr>
        <dsp:cNvPr id="0" name=""/>
        <dsp:cNvSpPr/>
      </dsp:nvSpPr>
      <dsp:spPr>
        <a:xfrm>
          <a:off x="4453930" y="1745"/>
          <a:ext cx="3389087" cy="2033452"/>
        </a:xfrm>
        <a:prstGeom prst="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solidFill>
                <a:srgbClr val="1A2A68"/>
              </a:solidFill>
              <a:latin typeface="+mj-lt"/>
            </a:rPr>
            <a:t>I can’t help worrying about how my child will be able to manage if I give them a push</a:t>
          </a:r>
          <a:endParaRPr lang="en-US" sz="2000" kern="1200">
            <a:solidFill>
              <a:srgbClr val="1A2A68"/>
            </a:solidFill>
            <a:latin typeface="+mj-lt"/>
          </a:endParaRPr>
        </a:p>
      </dsp:txBody>
      <dsp:txXfrm>
        <a:off x="4453930" y="1745"/>
        <a:ext cx="3389087" cy="2033452"/>
      </dsp:txXfrm>
    </dsp:sp>
    <dsp:sp modelId="{B91B8570-81CD-A641-82D9-4BD8DA842359}">
      <dsp:nvSpPr>
        <dsp:cNvPr id="0" name=""/>
        <dsp:cNvSpPr/>
      </dsp:nvSpPr>
      <dsp:spPr>
        <a:xfrm>
          <a:off x="2589932" y="2374106"/>
          <a:ext cx="3389087" cy="2033452"/>
        </a:xfrm>
        <a:prstGeom prst="rect">
          <a:avLst/>
        </a:prstGeom>
        <a:solidFill>
          <a:schemeClr val="accent1">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solidFill>
                <a:srgbClr val="1A2A68"/>
              </a:solidFill>
              <a:latin typeface="+mj-lt"/>
            </a:rPr>
            <a:t>It is hard to push my child to do something, when there are other members of the family who have the same problem and are not doing anything about it.</a:t>
          </a:r>
          <a:endParaRPr lang="en-US" sz="2000" kern="1200">
            <a:solidFill>
              <a:srgbClr val="1A2A68"/>
            </a:solidFill>
            <a:latin typeface="+mj-lt"/>
          </a:endParaRPr>
        </a:p>
      </dsp:txBody>
      <dsp:txXfrm>
        <a:off x="2589932" y="2374106"/>
        <a:ext cx="3389087" cy="20334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B3E7CB-7AC7-4CE9-B55C-F472355F3AF7}">
      <dsp:nvSpPr>
        <dsp:cNvPr id="0" name=""/>
        <dsp:cNvSpPr/>
      </dsp:nvSpPr>
      <dsp:spPr>
        <a:xfrm>
          <a:off x="0" y="1606"/>
          <a:ext cx="7313695" cy="9002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B21E17-EB74-4C2B-B97A-32FC9B4023F4}">
      <dsp:nvSpPr>
        <dsp:cNvPr id="0" name=""/>
        <dsp:cNvSpPr/>
      </dsp:nvSpPr>
      <dsp:spPr>
        <a:xfrm>
          <a:off x="272331" y="204166"/>
          <a:ext cx="495631" cy="4951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08E37C-FE9D-486A-960B-C3A3BE9F0CF3}">
      <dsp:nvSpPr>
        <dsp:cNvPr id="0" name=""/>
        <dsp:cNvSpPr/>
      </dsp:nvSpPr>
      <dsp:spPr>
        <a:xfrm>
          <a:off x="1040294" y="1606"/>
          <a:ext cx="6177242" cy="9011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372" tIns="95372" rIns="95372" bIns="95372" numCol="1" spcCol="1270" anchor="ctr" anchorCtr="0">
          <a:noAutofit/>
        </a:bodyPr>
        <a:lstStyle/>
        <a:p>
          <a:pPr marL="0" lvl="0" indent="0" algn="l" defTabSz="800100" rtl="0">
            <a:lnSpc>
              <a:spcPct val="100000"/>
            </a:lnSpc>
            <a:spcBef>
              <a:spcPct val="0"/>
            </a:spcBef>
            <a:spcAft>
              <a:spcPct val="35000"/>
            </a:spcAft>
            <a:buNone/>
          </a:pPr>
          <a:r>
            <a:rPr lang="en-US" sz="1800" b="1" kern="1200" baseline="0" dirty="0">
              <a:solidFill>
                <a:srgbClr val="1A2A68"/>
              </a:solidFill>
              <a:latin typeface="Century Gothic"/>
            </a:rPr>
            <a:t>We are going to work through problem solving together as a group. </a:t>
          </a:r>
          <a:endParaRPr lang="en-US" sz="1800" b="1" kern="1200" dirty="0">
            <a:solidFill>
              <a:srgbClr val="1A2A68"/>
            </a:solidFill>
            <a:latin typeface="Century Gothic"/>
          </a:endParaRPr>
        </a:p>
      </dsp:txBody>
      <dsp:txXfrm>
        <a:off x="1040294" y="1606"/>
        <a:ext cx="6177242" cy="901148"/>
      </dsp:txXfrm>
    </dsp:sp>
    <dsp:sp modelId="{9CE17DA6-AB8C-4416-BB6F-1873CDD7E616}">
      <dsp:nvSpPr>
        <dsp:cNvPr id="0" name=""/>
        <dsp:cNvSpPr/>
      </dsp:nvSpPr>
      <dsp:spPr>
        <a:xfrm>
          <a:off x="0" y="1097597"/>
          <a:ext cx="7313695" cy="9002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59C311-23FC-42AF-B9A8-48CF503F51C3}">
      <dsp:nvSpPr>
        <dsp:cNvPr id="0" name=""/>
        <dsp:cNvSpPr/>
      </dsp:nvSpPr>
      <dsp:spPr>
        <a:xfrm>
          <a:off x="272331" y="1300158"/>
          <a:ext cx="495631" cy="4951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8AB2F0-B201-4688-BD47-2EDCA671FFDE}">
      <dsp:nvSpPr>
        <dsp:cNvPr id="0" name=""/>
        <dsp:cNvSpPr/>
      </dsp:nvSpPr>
      <dsp:spPr>
        <a:xfrm>
          <a:off x="1040294" y="1097597"/>
          <a:ext cx="6177242" cy="9011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372" tIns="95372" rIns="95372" bIns="95372" numCol="1" spcCol="1270" anchor="ctr" anchorCtr="0">
          <a:noAutofit/>
        </a:bodyPr>
        <a:lstStyle/>
        <a:p>
          <a:pPr marL="0" lvl="0" indent="0" algn="l" defTabSz="800100" rtl="0">
            <a:lnSpc>
              <a:spcPct val="100000"/>
            </a:lnSpc>
            <a:spcBef>
              <a:spcPct val="0"/>
            </a:spcBef>
            <a:spcAft>
              <a:spcPct val="35000"/>
            </a:spcAft>
            <a:buNone/>
          </a:pPr>
          <a:r>
            <a:rPr lang="en-US" sz="1800" b="1" kern="1200" baseline="0" dirty="0">
              <a:solidFill>
                <a:srgbClr val="1A2A68"/>
              </a:solidFill>
              <a:latin typeface="Century Gothic"/>
            </a:rPr>
            <a:t>Please choose one of the practical or personal problems listed to use as an example – or another problem you have faced in helping your child.</a:t>
          </a:r>
          <a:endParaRPr lang="en-US" sz="1800" b="1" kern="1200" dirty="0">
            <a:solidFill>
              <a:srgbClr val="1A2A68"/>
            </a:solidFill>
            <a:latin typeface="Century Gothic"/>
          </a:endParaRPr>
        </a:p>
      </dsp:txBody>
      <dsp:txXfrm>
        <a:off x="1040294" y="1097597"/>
        <a:ext cx="6177242" cy="901148"/>
      </dsp:txXfrm>
    </dsp:sp>
    <dsp:sp modelId="{DA9748B5-FB36-4D1F-A744-046F7E649AA5}">
      <dsp:nvSpPr>
        <dsp:cNvPr id="0" name=""/>
        <dsp:cNvSpPr/>
      </dsp:nvSpPr>
      <dsp:spPr>
        <a:xfrm>
          <a:off x="0" y="2193589"/>
          <a:ext cx="7313695" cy="9002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9A01A8-A0D6-4193-B6A4-0AC7F3D071B0}">
      <dsp:nvSpPr>
        <dsp:cNvPr id="0" name=""/>
        <dsp:cNvSpPr/>
      </dsp:nvSpPr>
      <dsp:spPr>
        <a:xfrm>
          <a:off x="272331" y="2396149"/>
          <a:ext cx="495631" cy="4951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01906-57B0-416F-B836-2D67676FBE9E}">
      <dsp:nvSpPr>
        <dsp:cNvPr id="0" name=""/>
        <dsp:cNvSpPr/>
      </dsp:nvSpPr>
      <dsp:spPr>
        <a:xfrm>
          <a:off x="1040294" y="2193589"/>
          <a:ext cx="6177242" cy="9011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372" tIns="95372" rIns="95372" bIns="95372" numCol="1" spcCol="1270" anchor="ctr" anchorCtr="0">
          <a:noAutofit/>
        </a:bodyPr>
        <a:lstStyle/>
        <a:p>
          <a:pPr marL="0" lvl="0" indent="0" algn="l" defTabSz="800100">
            <a:lnSpc>
              <a:spcPct val="100000"/>
            </a:lnSpc>
            <a:spcBef>
              <a:spcPct val="0"/>
            </a:spcBef>
            <a:spcAft>
              <a:spcPct val="35000"/>
            </a:spcAft>
            <a:buNone/>
          </a:pPr>
          <a:r>
            <a:rPr lang="en-US" sz="1800" b="1" kern="1200" baseline="0" dirty="0">
              <a:solidFill>
                <a:srgbClr val="1A2A68"/>
              </a:solidFill>
              <a:latin typeface="Century Gothic"/>
            </a:rPr>
            <a:t>See Handout 10</a:t>
          </a:r>
          <a:endParaRPr lang="en-US" sz="1800" b="1" kern="1200" dirty="0">
            <a:solidFill>
              <a:srgbClr val="1A2A68"/>
            </a:solidFill>
            <a:latin typeface="Century Gothic"/>
          </a:endParaRPr>
        </a:p>
      </dsp:txBody>
      <dsp:txXfrm>
        <a:off x="1040294" y="2193589"/>
        <a:ext cx="6177242" cy="90114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B10852-0E29-4A1F-BBEE-DE2644DB5A98}">
      <dsp:nvSpPr>
        <dsp:cNvPr id="0" name=""/>
        <dsp:cNvSpPr/>
      </dsp:nvSpPr>
      <dsp:spPr>
        <a:xfrm>
          <a:off x="0" y="6583"/>
          <a:ext cx="7315200" cy="83653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7CC930-D133-49DB-81DF-EB29359B87A6}">
      <dsp:nvSpPr>
        <dsp:cNvPr id="0" name=""/>
        <dsp:cNvSpPr/>
      </dsp:nvSpPr>
      <dsp:spPr>
        <a:xfrm>
          <a:off x="253051" y="194804"/>
          <a:ext cx="460543" cy="4600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8942F6-3E18-4B3A-8161-FC828426AA98}">
      <dsp:nvSpPr>
        <dsp:cNvPr id="0" name=""/>
        <dsp:cNvSpPr/>
      </dsp:nvSpPr>
      <dsp:spPr>
        <a:xfrm>
          <a:off x="966646" y="6583"/>
          <a:ext cx="6333666" cy="862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300" tIns="91300" rIns="91300" bIns="91300" numCol="1" spcCol="1270" anchor="ctr" anchorCtr="0">
          <a:noAutofit/>
        </a:bodyPr>
        <a:lstStyle/>
        <a:p>
          <a:pPr marL="0" lvl="0" indent="0" algn="l" defTabSz="711200">
            <a:lnSpc>
              <a:spcPct val="100000"/>
            </a:lnSpc>
            <a:spcBef>
              <a:spcPct val="0"/>
            </a:spcBef>
            <a:spcAft>
              <a:spcPct val="35000"/>
            </a:spcAft>
            <a:buNone/>
          </a:pPr>
          <a:r>
            <a:rPr lang="en-US" sz="1600" b="1" kern="1200" dirty="0">
              <a:solidFill>
                <a:srgbClr val="1A2A68"/>
              </a:solidFill>
              <a:latin typeface="+mj-lt"/>
            </a:rPr>
            <a:t>Important to keep practicing the skills learned. </a:t>
          </a:r>
        </a:p>
      </dsp:txBody>
      <dsp:txXfrm>
        <a:off x="966646" y="6583"/>
        <a:ext cx="6333666" cy="862675"/>
      </dsp:txXfrm>
    </dsp:sp>
    <dsp:sp modelId="{CF56920F-8CAB-4FE5-8B4C-D2BF8D8C060C}">
      <dsp:nvSpPr>
        <dsp:cNvPr id="0" name=""/>
        <dsp:cNvSpPr/>
      </dsp:nvSpPr>
      <dsp:spPr>
        <a:xfrm>
          <a:off x="0" y="1084928"/>
          <a:ext cx="7315200" cy="83653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C8911D-4A71-4C39-AADE-9BB3FF2923CC}">
      <dsp:nvSpPr>
        <dsp:cNvPr id="0" name=""/>
        <dsp:cNvSpPr/>
      </dsp:nvSpPr>
      <dsp:spPr>
        <a:xfrm>
          <a:off x="253051" y="1273148"/>
          <a:ext cx="460543" cy="4600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0456A1-BDD7-4188-A4C3-D51CAE1EC17F}">
      <dsp:nvSpPr>
        <dsp:cNvPr id="0" name=""/>
        <dsp:cNvSpPr/>
      </dsp:nvSpPr>
      <dsp:spPr>
        <a:xfrm>
          <a:off x="966646" y="1084928"/>
          <a:ext cx="6333666" cy="862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300" tIns="91300" rIns="91300" bIns="91300" numCol="1" spcCol="1270" anchor="ctr" anchorCtr="0">
          <a:noAutofit/>
        </a:bodyPr>
        <a:lstStyle/>
        <a:p>
          <a:pPr marL="0" lvl="0" indent="0" algn="l" defTabSz="666750" rtl="0">
            <a:lnSpc>
              <a:spcPct val="100000"/>
            </a:lnSpc>
            <a:spcBef>
              <a:spcPct val="0"/>
            </a:spcBef>
            <a:spcAft>
              <a:spcPct val="35000"/>
            </a:spcAft>
            <a:buNone/>
          </a:pPr>
          <a:r>
            <a:rPr lang="en-US" sz="1500" b="1" kern="1200" dirty="0">
              <a:solidFill>
                <a:srgbClr val="1A2A68"/>
              </a:solidFill>
              <a:latin typeface="+mj-lt"/>
            </a:rPr>
            <a:t>From time to time, you will need to review your own reactions and check whether you are providing more reassurance than you would like or allowing your child to avoid feared situations. </a:t>
          </a:r>
        </a:p>
      </dsp:txBody>
      <dsp:txXfrm>
        <a:off x="966646" y="1084928"/>
        <a:ext cx="6333666" cy="862675"/>
      </dsp:txXfrm>
    </dsp:sp>
    <dsp:sp modelId="{807CFCDA-ACDC-4A05-9B4F-88EE948E1967}">
      <dsp:nvSpPr>
        <dsp:cNvPr id="0" name=""/>
        <dsp:cNvSpPr/>
      </dsp:nvSpPr>
      <dsp:spPr>
        <a:xfrm>
          <a:off x="0" y="2163273"/>
          <a:ext cx="7315200" cy="83653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D11CA4-B617-4E87-9C7E-F4D4531E37F5}">
      <dsp:nvSpPr>
        <dsp:cNvPr id="0" name=""/>
        <dsp:cNvSpPr/>
      </dsp:nvSpPr>
      <dsp:spPr>
        <a:xfrm>
          <a:off x="253051" y="2351493"/>
          <a:ext cx="460543" cy="46009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5F0659-5677-4B40-B247-9A8E8BE39F04}">
      <dsp:nvSpPr>
        <dsp:cNvPr id="0" name=""/>
        <dsp:cNvSpPr/>
      </dsp:nvSpPr>
      <dsp:spPr>
        <a:xfrm>
          <a:off x="966646" y="2163273"/>
          <a:ext cx="6333666" cy="862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300" tIns="91300" rIns="91300" bIns="91300" numCol="1" spcCol="1270" anchor="ctr" anchorCtr="0">
          <a:noAutofit/>
        </a:bodyPr>
        <a:lstStyle/>
        <a:p>
          <a:pPr marL="0" lvl="0" indent="0" algn="l" defTabSz="622300" rtl="0">
            <a:lnSpc>
              <a:spcPct val="100000"/>
            </a:lnSpc>
            <a:spcBef>
              <a:spcPct val="0"/>
            </a:spcBef>
            <a:spcAft>
              <a:spcPct val="35000"/>
            </a:spcAft>
            <a:buNone/>
          </a:pPr>
          <a:r>
            <a:rPr lang="en-US" sz="1400" b="1" kern="1200" dirty="0">
              <a:solidFill>
                <a:srgbClr val="1A2A68"/>
              </a:solidFill>
              <a:latin typeface="+mj-lt"/>
            </a:rPr>
            <a:t>You should continue to be open and show your child how you test out fears (where appropriate) </a:t>
          </a:r>
        </a:p>
      </dsp:txBody>
      <dsp:txXfrm>
        <a:off x="966646" y="2163273"/>
        <a:ext cx="6333666" cy="862675"/>
      </dsp:txXfrm>
    </dsp:sp>
    <dsp:sp modelId="{C284C08E-D176-43D7-B4D8-89BC562C6DBE}">
      <dsp:nvSpPr>
        <dsp:cNvPr id="0" name=""/>
        <dsp:cNvSpPr/>
      </dsp:nvSpPr>
      <dsp:spPr>
        <a:xfrm>
          <a:off x="0" y="3241618"/>
          <a:ext cx="7315200" cy="83653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922295-F3E5-4404-AB97-FDDD8B28F3EB}">
      <dsp:nvSpPr>
        <dsp:cNvPr id="0" name=""/>
        <dsp:cNvSpPr/>
      </dsp:nvSpPr>
      <dsp:spPr>
        <a:xfrm>
          <a:off x="253051" y="3429838"/>
          <a:ext cx="460543" cy="46009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872E00-3F38-4E00-888A-92545B600796}">
      <dsp:nvSpPr>
        <dsp:cNvPr id="0" name=""/>
        <dsp:cNvSpPr/>
      </dsp:nvSpPr>
      <dsp:spPr>
        <a:xfrm>
          <a:off x="966646" y="3241618"/>
          <a:ext cx="6333666" cy="862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300" tIns="91300" rIns="91300" bIns="91300" numCol="1" spcCol="1270" anchor="ctr" anchorCtr="0">
          <a:noAutofit/>
        </a:bodyPr>
        <a:lstStyle/>
        <a:p>
          <a:pPr marL="0" lvl="0" indent="0" algn="l" defTabSz="711200">
            <a:lnSpc>
              <a:spcPct val="100000"/>
            </a:lnSpc>
            <a:spcBef>
              <a:spcPct val="0"/>
            </a:spcBef>
            <a:spcAft>
              <a:spcPct val="35000"/>
            </a:spcAft>
            <a:buNone/>
          </a:pPr>
          <a:r>
            <a:rPr lang="en-US" sz="1600" b="1" kern="1200" dirty="0">
              <a:solidFill>
                <a:srgbClr val="1A2A68"/>
              </a:solidFill>
              <a:latin typeface="+mj-lt"/>
            </a:rPr>
            <a:t>You should set goals that have yet to be reached and review them as each one is achieved. </a:t>
          </a:r>
        </a:p>
      </dsp:txBody>
      <dsp:txXfrm>
        <a:off x="966646" y="3241618"/>
        <a:ext cx="6333666" cy="862675"/>
      </dsp:txXfrm>
    </dsp:sp>
    <dsp:sp modelId="{7DD3D291-42EF-4282-B11A-7390D12903C2}">
      <dsp:nvSpPr>
        <dsp:cNvPr id="0" name=""/>
        <dsp:cNvSpPr/>
      </dsp:nvSpPr>
      <dsp:spPr>
        <a:xfrm>
          <a:off x="0" y="4319963"/>
          <a:ext cx="7315200" cy="83653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CDC4B9-BB40-4D03-8F6F-22363FF46B19}">
      <dsp:nvSpPr>
        <dsp:cNvPr id="0" name=""/>
        <dsp:cNvSpPr/>
      </dsp:nvSpPr>
      <dsp:spPr>
        <a:xfrm>
          <a:off x="253051" y="4508183"/>
          <a:ext cx="460543" cy="46009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0C22A4-51D7-4D5D-A9A5-5F3B335DC41D}">
      <dsp:nvSpPr>
        <dsp:cNvPr id="0" name=""/>
        <dsp:cNvSpPr/>
      </dsp:nvSpPr>
      <dsp:spPr>
        <a:xfrm>
          <a:off x="966646" y="4319963"/>
          <a:ext cx="6333666" cy="862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300" tIns="91300" rIns="91300" bIns="91300" numCol="1" spcCol="1270" anchor="ctr" anchorCtr="0">
          <a:noAutofit/>
        </a:bodyPr>
        <a:lstStyle/>
        <a:p>
          <a:pPr marL="0" lvl="0" indent="0" algn="l" defTabSz="711200">
            <a:lnSpc>
              <a:spcPct val="100000"/>
            </a:lnSpc>
            <a:spcBef>
              <a:spcPct val="0"/>
            </a:spcBef>
            <a:spcAft>
              <a:spcPct val="35000"/>
            </a:spcAft>
            <a:buNone/>
          </a:pPr>
          <a:r>
            <a:rPr lang="en-US" sz="1600" b="1" kern="1200" dirty="0">
              <a:solidFill>
                <a:srgbClr val="1A2A68"/>
              </a:solidFill>
              <a:latin typeface="+mj-lt"/>
            </a:rPr>
            <a:t>You should set aside some time each week to review your child’s progress. </a:t>
          </a:r>
        </a:p>
      </dsp:txBody>
      <dsp:txXfrm>
        <a:off x="966646" y="4319963"/>
        <a:ext cx="6333666" cy="86267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48CE82-1730-604E-A5EB-0497CD2099AB}">
      <dsp:nvSpPr>
        <dsp:cNvPr id="0" name=""/>
        <dsp:cNvSpPr/>
      </dsp:nvSpPr>
      <dsp:spPr>
        <a:xfrm>
          <a:off x="3682087" y="1372129"/>
          <a:ext cx="3418287" cy="3418287"/>
        </a:xfrm>
        <a:prstGeom prst="ellipse">
          <a:avLst/>
        </a:prstGeom>
        <a:solidFill>
          <a:srgbClr val="1A2A68"/>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bg1"/>
              </a:solidFill>
              <a:latin typeface="+mj-lt"/>
            </a:rPr>
            <a:t>KEY STRATEGIES</a:t>
          </a:r>
        </a:p>
      </dsp:txBody>
      <dsp:txXfrm>
        <a:off x="4182684" y="1872726"/>
        <a:ext cx="2417093" cy="2417093"/>
      </dsp:txXfrm>
    </dsp:sp>
    <dsp:sp modelId="{B9AF5F9E-9B6F-9740-B725-4C4430B9D6CF}">
      <dsp:nvSpPr>
        <dsp:cNvPr id="0" name=""/>
        <dsp:cNvSpPr/>
      </dsp:nvSpPr>
      <dsp:spPr>
        <a:xfrm>
          <a:off x="4536659" y="610"/>
          <a:ext cx="1709143" cy="1709143"/>
        </a:xfrm>
        <a:prstGeom prst="ellipse">
          <a:avLst/>
        </a:prstGeom>
        <a:solidFill>
          <a:schemeClr val="accent4">
            <a:lumMod val="20000"/>
            <a:lumOff val="8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latin typeface="+mj-lt"/>
            </a:rPr>
            <a:t>understand anxiety</a:t>
          </a:r>
        </a:p>
      </dsp:txBody>
      <dsp:txXfrm>
        <a:off x="4786957" y="250908"/>
        <a:ext cx="1208547" cy="1208547"/>
      </dsp:txXfrm>
    </dsp:sp>
    <dsp:sp modelId="{FE6749B0-897F-6B46-A02F-3E153C139EBA}">
      <dsp:nvSpPr>
        <dsp:cNvPr id="0" name=""/>
        <dsp:cNvSpPr/>
      </dsp:nvSpPr>
      <dsp:spPr>
        <a:xfrm>
          <a:off x="6464511" y="1113655"/>
          <a:ext cx="1709143" cy="1709143"/>
        </a:xfrm>
        <a:prstGeom prst="ellipse">
          <a:avLst/>
        </a:prstGeom>
        <a:solidFill>
          <a:schemeClr val="accent6">
            <a:lumMod val="20000"/>
            <a:lumOff val="8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b="1" kern="1200" dirty="0">
              <a:solidFill>
                <a:srgbClr val="1A2A68"/>
              </a:solidFill>
              <a:latin typeface="+mj-lt"/>
            </a:rPr>
            <a:t>Set goals</a:t>
          </a:r>
        </a:p>
      </dsp:txBody>
      <dsp:txXfrm>
        <a:off x="6714809" y="1363953"/>
        <a:ext cx="1208547" cy="1208547"/>
      </dsp:txXfrm>
    </dsp:sp>
    <dsp:sp modelId="{F254CDD7-8A52-FA4F-8736-89828010ADA0}">
      <dsp:nvSpPr>
        <dsp:cNvPr id="0" name=""/>
        <dsp:cNvSpPr/>
      </dsp:nvSpPr>
      <dsp:spPr>
        <a:xfrm>
          <a:off x="6464511" y="3339747"/>
          <a:ext cx="1709143" cy="1709143"/>
        </a:xfrm>
        <a:prstGeom prst="ellipse">
          <a:avLst/>
        </a:prstGeom>
        <a:solidFill>
          <a:schemeClr val="accent4">
            <a:lumMod val="20000"/>
            <a:lumOff val="8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latin typeface="+mj-lt"/>
            </a:rPr>
            <a:t>Identify anxious expectations</a:t>
          </a:r>
        </a:p>
      </dsp:txBody>
      <dsp:txXfrm>
        <a:off x="6714809" y="3590045"/>
        <a:ext cx="1208547" cy="1208547"/>
      </dsp:txXfrm>
    </dsp:sp>
    <dsp:sp modelId="{38FCC90B-00D6-7543-A73B-5630A5FF1C23}">
      <dsp:nvSpPr>
        <dsp:cNvPr id="0" name=""/>
        <dsp:cNvSpPr/>
      </dsp:nvSpPr>
      <dsp:spPr>
        <a:xfrm>
          <a:off x="4536659" y="4452792"/>
          <a:ext cx="1709143" cy="1709143"/>
        </a:xfrm>
        <a:prstGeom prst="ellipse">
          <a:avLst/>
        </a:prstGeom>
        <a:solidFill>
          <a:schemeClr val="accent6">
            <a:lumMod val="20000"/>
            <a:lumOff val="8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latin typeface="+mj-lt"/>
            </a:rPr>
            <a:t>Change how you respond</a:t>
          </a:r>
        </a:p>
      </dsp:txBody>
      <dsp:txXfrm>
        <a:off x="4786957" y="4703090"/>
        <a:ext cx="1208547" cy="1208547"/>
      </dsp:txXfrm>
    </dsp:sp>
    <dsp:sp modelId="{01E63698-7AFB-1044-83CD-D98A98068842}">
      <dsp:nvSpPr>
        <dsp:cNvPr id="0" name=""/>
        <dsp:cNvSpPr/>
      </dsp:nvSpPr>
      <dsp:spPr>
        <a:xfrm>
          <a:off x="2608807" y="3339747"/>
          <a:ext cx="1709143" cy="1709143"/>
        </a:xfrm>
        <a:prstGeom prst="ellipse">
          <a:avLst/>
        </a:prstGeom>
        <a:solidFill>
          <a:schemeClr val="accent4">
            <a:lumMod val="20000"/>
            <a:lumOff val="8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latin typeface="+mj-lt"/>
            </a:rPr>
            <a:t>Face fears gradually</a:t>
          </a:r>
        </a:p>
      </dsp:txBody>
      <dsp:txXfrm>
        <a:off x="2859105" y="3590045"/>
        <a:ext cx="1208547" cy="1208547"/>
      </dsp:txXfrm>
    </dsp:sp>
    <dsp:sp modelId="{9FF0A3EE-4974-B742-BAAC-AFCDB3CE8911}">
      <dsp:nvSpPr>
        <dsp:cNvPr id="0" name=""/>
        <dsp:cNvSpPr/>
      </dsp:nvSpPr>
      <dsp:spPr>
        <a:xfrm>
          <a:off x="2608807" y="1113655"/>
          <a:ext cx="1709143" cy="1709143"/>
        </a:xfrm>
        <a:prstGeom prst="ellipse">
          <a:avLst/>
        </a:prstGeom>
        <a:solidFill>
          <a:schemeClr val="accent6">
            <a:lumMod val="20000"/>
            <a:lumOff val="8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b="1" kern="1200" dirty="0">
              <a:solidFill>
                <a:srgbClr val="1A2A68"/>
              </a:solidFill>
              <a:latin typeface="+mj-lt"/>
            </a:rPr>
            <a:t>Solve problems</a:t>
          </a:r>
        </a:p>
      </dsp:txBody>
      <dsp:txXfrm>
        <a:off x="2859105" y="1363953"/>
        <a:ext cx="1208547" cy="120854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66F45-6B0E-CA4B-B552-19B8A806224A}">
      <dsp:nvSpPr>
        <dsp:cNvPr id="0" name=""/>
        <dsp:cNvSpPr/>
      </dsp:nvSpPr>
      <dsp:spPr>
        <a:xfrm>
          <a:off x="2317944" y="731723"/>
          <a:ext cx="502337" cy="91440"/>
        </a:xfrm>
        <a:custGeom>
          <a:avLst/>
          <a:gdLst/>
          <a:ahLst/>
          <a:cxnLst/>
          <a:rect l="0" t="0" r="0" b="0"/>
          <a:pathLst>
            <a:path>
              <a:moveTo>
                <a:pt x="0" y="45720"/>
              </a:moveTo>
              <a:lnTo>
                <a:pt x="502337" y="45720"/>
              </a:lnTo>
            </a:path>
          </a:pathLst>
        </a:custGeom>
        <a:noFill/>
        <a:ln w="6350" cap="flat" cmpd="sng" algn="in">
          <a:solidFill>
            <a:srgbClr val="1A2A68"/>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solidFill>
              <a:srgbClr val="1A2A68"/>
            </a:solidFill>
            <a:latin typeface="+mj-lt"/>
          </a:endParaRPr>
        </a:p>
      </dsp:txBody>
      <dsp:txXfrm>
        <a:off x="2555789" y="774779"/>
        <a:ext cx="26646" cy="5329"/>
      </dsp:txXfrm>
    </dsp:sp>
    <dsp:sp modelId="{5FB1404C-152B-8145-83B3-CDB6E187DD39}">
      <dsp:nvSpPr>
        <dsp:cNvPr id="0" name=""/>
        <dsp:cNvSpPr/>
      </dsp:nvSpPr>
      <dsp:spPr>
        <a:xfrm>
          <a:off x="2624" y="82307"/>
          <a:ext cx="2317119" cy="1390271"/>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541" tIns="119181" rIns="113541" bIns="119181"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mj-lt"/>
            </a:rPr>
            <a:t>This has been an intensive part of the journey in helping your child overcome their anxiety.</a:t>
          </a:r>
        </a:p>
      </dsp:txBody>
      <dsp:txXfrm>
        <a:off x="2624" y="82307"/>
        <a:ext cx="2317119" cy="1390271"/>
      </dsp:txXfrm>
    </dsp:sp>
    <dsp:sp modelId="{81A328C1-936A-1542-AE9A-5458E3456AE9}">
      <dsp:nvSpPr>
        <dsp:cNvPr id="0" name=""/>
        <dsp:cNvSpPr/>
      </dsp:nvSpPr>
      <dsp:spPr>
        <a:xfrm>
          <a:off x="5168001" y="731723"/>
          <a:ext cx="502337" cy="91440"/>
        </a:xfrm>
        <a:custGeom>
          <a:avLst/>
          <a:gdLst/>
          <a:ahLst/>
          <a:cxnLst/>
          <a:rect l="0" t="0" r="0" b="0"/>
          <a:pathLst>
            <a:path>
              <a:moveTo>
                <a:pt x="0" y="45720"/>
              </a:moveTo>
              <a:lnTo>
                <a:pt x="502337" y="45720"/>
              </a:lnTo>
            </a:path>
          </a:pathLst>
        </a:custGeom>
        <a:noFill/>
        <a:ln w="6350" cap="flat" cmpd="sng" algn="in">
          <a:solidFill>
            <a:srgbClr val="1A2A68"/>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solidFill>
              <a:srgbClr val="1A2A68"/>
            </a:solidFill>
            <a:latin typeface="+mj-lt"/>
          </a:endParaRPr>
        </a:p>
      </dsp:txBody>
      <dsp:txXfrm>
        <a:off x="5405847" y="774779"/>
        <a:ext cx="26646" cy="5329"/>
      </dsp:txXfrm>
    </dsp:sp>
    <dsp:sp modelId="{B503F371-38D3-9749-B965-13A8662C23C4}">
      <dsp:nvSpPr>
        <dsp:cNvPr id="0" name=""/>
        <dsp:cNvSpPr/>
      </dsp:nvSpPr>
      <dsp:spPr>
        <a:xfrm>
          <a:off x="2852682" y="82307"/>
          <a:ext cx="2317119" cy="1390271"/>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541" tIns="119181" rIns="113541" bIns="119181"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mj-lt"/>
            </a:rPr>
            <a:t>You now have all of the strategies for how to help your child manage their anxiety.</a:t>
          </a:r>
        </a:p>
      </dsp:txBody>
      <dsp:txXfrm>
        <a:off x="2852682" y="82307"/>
        <a:ext cx="2317119" cy="1390271"/>
      </dsp:txXfrm>
    </dsp:sp>
    <dsp:sp modelId="{1B84B28B-F97C-4149-A7C1-9BCEA505DDC1}">
      <dsp:nvSpPr>
        <dsp:cNvPr id="0" name=""/>
        <dsp:cNvSpPr/>
      </dsp:nvSpPr>
      <dsp:spPr>
        <a:xfrm>
          <a:off x="1161184" y="1470779"/>
          <a:ext cx="5700114" cy="741276"/>
        </a:xfrm>
        <a:custGeom>
          <a:avLst/>
          <a:gdLst/>
          <a:ahLst/>
          <a:cxnLst/>
          <a:rect l="0" t="0" r="0" b="0"/>
          <a:pathLst>
            <a:path>
              <a:moveTo>
                <a:pt x="5700114" y="0"/>
              </a:moveTo>
              <a:lnTo>
                <a:pt x="5700114" y="387738"/>
              </a:lnTo>
              <a:lnTo>
                <a:pt x="0" y="387738"/>
              </a:lnTo>
              <a:lnTo>
                <a:pt x="0" y="741276"/>
              </a:lnTo>
            </a:path>
          </a:pathLst>
        </a:custGeom>
        <a:noFill/>
        <a:ln w="6350" cap="flat" cmpd="sng" algn="in">
          <a:solidFill>
            <a:srgbClr val="1A2A68"/>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solidFill>
              <a:srgbClr val="1A2A68"/>
            </a:solidFill>
            <a:latin typeface="+mj-lt"/>
          </a:endParaRPr>
        </a:p>
      </dsp:txBody>
      <dsp:txXfrm>
        <a:off x="3867438" y="1838753"/>
        <a:ext cx="287606" cy="5329"/>
      </dsp:txXfrm>
    </dsp:sp>
    <dsp:sp modelId="{9079A01B-96CE-BC45-A86B-EBD3F15FFEEE}">
      <dsp:nvSpPr>
        <dsp:cNvPr id="0" name=""/>
        <dsp:cNvSpPr/>
      </dsp:nvSpPr>
      <dsp:spPr>
        <a:xfrm>
          <a:off x="5702739" y="82307"/>
          <a:ext cx="2317119" cy="1390271"/>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541" tIns="119181" rIns="113541" bIns="119181"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mj-lt"/>
            </a:rPr>
            <a:t>Your child may have already started to make some progress towards overcoming their anxiety.</a:t>
          </a:r>
        </a:p>
      </dsp:txBody>
      <dsp:txXfrm>
        <a:off x="5702739" y="82307"/>
        <a:ext cx="2317119" cy="1390271"/>
      </dsp:txXfrm>
    </dsp:sp>
    <dsp:sp modelId="{016B5441-25DC-1940-A28F-EA9874ECB91C}">
      <dsp:nvSpPr>
        <dsp:cNvPr id="0" name=""/>
        <dsp:cNvSpPr/>
      </dsp:nvSpPr>
      <dsp:spPr>
        <a:xfrm>
          <a:off x="2317944" y="2893872"/>
          <a:ext cx="502337" cy="91440"/>
        </a:xfrm>
        <a:custGeom>
          <a:avLst/>
          <a:gdLst/>
          <a:ahLst/>
          <a:cxnLst/>
          <a:rect l="0" t="0" r="0" b="0"/>
          <a:pathLst>
            <a:path>
              <a:moveTo>
                <a:pt x="0" y="45720"/>
              </a:moveTo>
              <a:lnTo>
                <a:pt x="502337" y="45720"/>
              </a:lnTo>
            </a:path>
          </a:pathLst>
        </a:custGeom>
        <a:noFill/>
        <a:ln w="6350" cap="flat" cmpd="sng" algn="in">
          <a:solidFill>
            <a:srgbClr val="1A2A68"/>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solidFill>
              <a:srgbClr val="1A2A68"/>
            </a:solidFill>
            <a:latin typeface="+mj-lt"/>
          </a:endParaRPr>
        </a:p>
      </dsp:txBody>
      <dsp:txXfrm>
        <a:off x="2555789" y="2936927"/>
        <a:ext cx="26646" cy="5329"/>
      </dsp:txXfrm>
    </dsp:sp>
    <dsp:sp modelId="{45E2BA54-5F8D-F94A-B6A4-CB154025A1E3}">
      <dsp:nvSpPr>
        <dsp:cNvPr id="0" name=""/>
        <dsp:cNvSpPr/>
      </dsp:nvSpPr>
      <dsp:spPr>
        <a:xfrm>
          <a:off x="2624" y="2244456"/>
          <a:ext cx="2317119" cy="1390271"/>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541" tIns="119181" rIns="113541" bIns="119181"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mj-lt"/>
            </a:rPr>
            <a:t>We know that within 6 months of finishing treatment that 75% of children recover from their anxiety problems.</a:t>
          </a:r>
        </a:p>
      </dsp:txBody>
      <dsp:txXfrm>
        <a:off x="2624" y="2244456"/>
        <a:ext cx="2317119" cy="1390271"/>
      </dsp:txXfrm>
    </dsp:sp>
    <dsp:sp modelId="{C439BBB6-914D-A641-8C95-AE3F9D431F03}">
      <dsp:nvSpPr>
        <dsp:cNvPr id="0" name=""/>
        <dsp:cNvSpPr/>
      </dsp:nvSpPr>
      <dsp:spPr>
        <a:xfrm>
          <a:off x="5168001" y="2893872"/>
          <a:ext cx="502337" cy="91440"/>
        </a:xfrm>
        <a:custGeom>
          <a:avLst/>
          <a:gdLst/>
          <a:ahLst/>
          <a:cxnLst/>
          <a:rect l="0" t="0" r="0" b="0"/>
          <a:pathLst>
            <a:path>
              <a:moveTo>
                <a:pt x="0" y="45720"/>
              </a:moveTo>
              <a:lnTo>
                <a:pt x="502337" y="45720"/>
              </a:lnTo>
            </a:path>
          </a:pathLst>
        </a:custGeom>
        <a:noFill/>
        <a:ln w="6350" cap="flat" cmpd="sng" algn="in">
          <a:solidFill>
            <a:srgbClr val="1A2A68"/>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b="1" kern="1200">
            <a:solidFill>
              <a:srgbClr val="1A2A68"/>
            </a:solidFill>
            <a:latin typeface="+mj-lt"/>
          </a:endParaRPr>
        </a:p>
      </dsp:txBody>
      <dsp:txXfrm>
        <a:off x="5405847" y="2936927"/>
        <a:ext cx="26646" cy="5329"/>
      </dsp:txXfrm>
    </dsp:sp>
    <dsp:sp modelId="{D661AAD6-D756-D44A-81A5-846F38F749D5}">
      <dsp:nvSpPr>
        <dsp:cNvPr id="0" name=""/>
        <dsp:cNvSpPr/>
      </dsp:nvSpPr>
      <dsp:spPr>
        <a:xfrm>
          <a:off x="2852682" y="2244456"/>
          <a:ext cx="2317119" cy="1390271"/>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541" tIns="119181" rIns="113541" bIns="119181"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1A2A68"/>
              </a:solidFill>
              <a:latin typeface="+mj-lt"/>
            </a:rPr>
            <a:t>So keep going with the strategies.</a:t>
          </a:r>
        </a:p>
      </dsp:txBody>
      <dsp:txXfrm>
        <a:off x="2852682" y="2244456"/>
        <a:ext cx="2317119" cy="1390271"/>
      </dsp:txXfrm>
    </dsp:sp>
    <dsp:sp modelId="{14A062F5-6FC6-E046-BD04-75CB0DB1778E}">
      <dsp:nvSpPr>
        <dsp:cNvPr id="0" name=""/>
        <dsp:cNvSpPr/>
      </dsp:nvSpPr>
      <dsp:spPr>
        <a:xfrm>
          <a:off x="5702739" y="2005517"/>
          <a:ext cx="2533283" cy="1868149"/>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541" tIns="119181" rIns="113541" bIns="119181"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rgbClr val="1A2A68"/>
              </a:solidFill>
              <a:latin typeface="+mj-lt"/>
            </a:rPr>
            <a:t>If things do not improve, or if things get worse and you are concerned, get in touch.</a:t>
          </a:r>
        </a:p>
      </dsp:txBody>
      <dsp:txXfrm>
        <a:off x="5702739" y="2005517"/>
        <a:ext cx="2533283" cy="18681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A82D4D-79FD-D046-89F1-8B0865E559E6}">
      <dsp:nvSpPr>
        <dsp:cNvPr id="0" name=""/>
        <dsp:cNvSpPr/>
      </dsp:nvSpPr>
      <dsp:spPr>
        <a:xfrm>
          <a:off x="1383020" y="1658"/>
          <a:ext cx="5532080" cy="859039"/>
        </a:xfrm>
        <a:prstGeom prst="rect">
          <a:avLst/>
        </a:prstGeom>
        <a:solidFill>
          <a:schemeClr val="accent1">
            <a:lumMod val="20000"/>
            <a:lumOff val="80000"/>
            <a:alpha val="9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338" tIns="218196" rIns="107338" bIns="218196"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1A2A68"/>
              </a:solidFill>
            </a:rPr>
            <a:t>Continue to implement and record progress with the Step-by-Step plan (Handouts 8 and 9)</a:t>
          </a:r>
        </a:p>
      </dsp:txBody>
      <dsp:txXfrm>
        <a:off x="1383020" y="1658"/>
        <a:ext cx="5532080" cy="859039"/>
      </dsp:txXfrm>
    </dsp:sp>
    <dsp:sp modelId="{C9A3EEE9-F7BF-0F42-8053-C9E0181B42DD}">
      <dsp:nvSpPr>
        <dsp:cNvPr id="0" name=""/>
        <dsp:cNvSpPr/>
      </dsp:nvSpPr>
      <dsp:spPr>
        <a:xfrm>
          <a:off x="0" y="1658"/>
          <a:ext cx="1383020" cy="859039"/>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185" tIns="84854" rIns="73185" bIns="84854"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rPr>
            <a:t>Handout 8&amp;9</a:t>
          </a:r>
        </a:p>
      </dsp:txBody>
      <dsp:txXfrm>
        <a:off x="0" y="1658"/>
        <a:ext cx="1383020" cy="859039"/>
      </dsp:txXfrm>
    </dsp:sp>
    <dsp:sp modelId="{F12D39A2-62DE-C248-BCD6-50865AD6BF1B}">
      <dsp:nvSpPr>
        <dsp:cNvPr id="0" name=""/>
        <dsp:cNvSpPr/>
      </dsp:nvSpPr>
      <dsp:spPr>
        <a:xfrm>
          <a:off x="1383020" y="912239"/>
          <a:ext cx="5532080" cy="859039"/>
        </a:xfrm>
        <a:prstGeom prst="rect">
          <a:avLst/>
        </a:prstGeom>
        <a:solidFill>
          <a:schemeClr val="accent1">
            <a:lumMod val="20000"/>
            <a:lumOff val="80000"/>
            <a:alpha val="9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338" tIns="218196" rIns="107338" bIns="218196"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1A2A68"/>
              </a:solidFill>
            </a:rPr>
            <a:t>Be on the lookout for opportunities for the child to conduct ‘experiments’ and encourage the child to test out fears and reflect on what happens.</a:t>
          </a:r>
        </a:p>
      </dsp:txBody>
      <dsp:txXfrm>
        <a:off x="1383020" y="912239"/>
        <a:ext cx="5532080" cy="859039"/>
      </dsp:txXfrm>
    </dsp:sp>
    <dsp:sp modelId="{5D50E08B-18D5-DA4B-A4B6-AEEC7BA576D5}">
      <dsp:nvSpPr>
        <dsp:cNvPr id="0" name=""/>
        <dsp:cNvSpPr/>
      </dsp:nvSpPr>
      <dsp:spPr>
        <a:xfrm>
          <a:off x="0" y="912239"/>
          <a:ext cx="1383020" cy="859039"/>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185" tIns="84854" rIns="73185" bIns="84854"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rPr>
            <a:t>Experiments</a:t>
          </a:r>
        </a:p>
      </dsp:txBody>
      <dsp:txXfrm>
        <a:off x="0" y="912239"/>
        <a:ext cx="1383020" cy="859039"/>
      </dsp:txXfrm>
    </dsp:sp>
    <dsp:sp modelId="{331FFA45-9C3C-264D-BFA4-E4D9351FDF67}">
      <dsp:nvSpPr>
        <dsp:cNvPr id="0" name=""/>
        <dsp:cNvSpPr/>
      </dsp:nvSpPr>
      <dsp:spPr>
        <a:xfrm>
          <a:off x="1383020" y="1822821"/>
          <a:ext cx="5532080" cy="859039"/>
        </a:xfrm>
        <a:prstGeom prst="rect">
          <a:avLst/>
        </a:prstGeom>
        <a:solidFill>
          <a:schemeClr val="accent1">
            <a:lumMod val="20000"/>
            <a:lumOff val="80000"/>
            <a:alpha val="9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338" tIns="218196" rIns="107338" bIns="218196"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1A2A68"/>
              </a:solidFill>
            </a:rPr>
            <a:t>Use the problem-solving approach with their child and record on Handout 10</a:t>
          </a:r>
        </a:p>
      </dsp:txBody>
      <dsp:txXfrm>
        <a:off x="1383020" y="1822821"/>
        <a:ext cx="5532080" cy="859039"/>
      </dsp:txXfrm>
    </dsp:sp>
    <dsp:sp modelId="{607471DA-A178-AE4A-AC3E-CBF3BA0EA9D9}">
      <dsp:nvSpPr>
        <dsp:cNvPr id="0" name=""/>
        <dsp:cNvSpPr/>
      </dsp:nvSpPr>
      <dsp:spPr>
        <a:xfrm>
          <a:off x="0" y="1822821"/>
          <a:ext cx="1383020" cy="859039"/>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185" tIns="84854" rIns="73185" bIns="84854"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rPr>
            <a:t>Handout 10</a:t>
          </a:r>
        </a:p>
      </dsp:txBody>
      <dsp:txXfrm>
        <a:off x="0" y="1822821"/>
        <a:ext cx="1383020" cy="859039"/>
      </dsp:txXfrm>
    </dsp:sp>
    <dsp:sp modelId="{A16CB62D-6614-8846-AFFA-B3A43463AF98}">
      <dsp:nvSpPr>
        <dsp:cNvPr id="0" name=""/>
        <dsp:cNvSpPr/>
      </dsp:nvSpPr>
      <dsp:spPr>
        <a:xfrm>
          <a:off x="1383020" y="2733402"/>
          <a:ext cx="5532080" cy="859039"/>
        </a:xfrm>
        <a:prstGeom prst="rect">
          <a:avLst/>
        </a:prstGeom>
        <a:solidFill>
          <a:schemeClr val="accent1">
            <a:lumMod val="20000"/>
            <a:lumOff val="80000"/>
            <a:alpha val="9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338" tIns="218196" rIns="107338" bIns="218196"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1A2A68"/>
              </a:solidFill>
            </a:rPr>
            <a:t>Continue filling in Handout 11 and 12 in preparation for session 6 (final session). NB! This is an individual review session.</a:t>
          </a:r>
        </a:p>
      </dsp:txBody>
      <dsp:txXfrm>
        <a:off x="1383020" y="2733402"/>
        <a:ext cx="5532080" cy="859039"/>
      </dsp:txXfrm>
    </dsp:sp>
    <dsp:sp modelId="{2B836D49-4AC6-7C41-B219-0F07D619E421}">
      <dsp:nvSpPr>
        <dsp:cNvPr id="0" name=""/>
        <dsp:cNvSpPr/>
      </dsp:nvSpPr>
      <dsp:spPr>
        <a:xfrm>
          <a:off x="0" y="2733402"/>
          <a:ext cx="1383020" cy="859039"/>
        </a:xfrm>
        <a:prstGeom prst="rect">
          <a:avLst/>
        </a:prstGeom>
        <a:solidFill>
          <a:schemeClr val="accent1">
            <a:lumMod val="20000"/>
            <a:lumOff val="80000"/>
          </a:schemeClr>
        </a:solidFill>
        <a:ln w="12700" cap="flat" cmpd="sng" algn="in">
          <a:solidFill>
            <a:schemeClr val="accent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185" tIns="84854" rIns="73185" bIns="84854"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1A2A68"/>
              </a:solidFill>
            </a:rPr>
            <a:t>Handout 11&amp;12</a:t>
          </a:r>
        </a:p>
      </dsp:txBody>
      <dsp:txXfrm>
        <a:off x="0" y="2733402"/>
        <a:ext cx="1383020" cy="85903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79" name="Rectangle 3"/>
          <p:cNvSpPr>
            <a:spLocks noGrp="1" noChangeArrowheads="1"/>
          </p:cNvSpPr>
          <p:nvPr>
            <p:ph type="dt" sz="quarter" idx="1"/>
          </p:nvPr>
        </p:nvSpPr>
        <p:spPr bwMode="auto">
          <a:xfrm>
            <a:off x="3806825"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lgn="r">
              <a:defRPr sz="1200">
                <a:solidFill>
                  <a:schemeClr val="bg1"/>
                </a:solidFill>
              </a:defRPr>
            </a:lvl1pPr>
          </a:lstStyle>
          <a:p>
            <a:endParaRPr lang="en-GB" altLang="en-US" dirty="0">
              <a:latin typeface="Effra" panose="020B0603020203020204" pitchFamily="34" charset="0"/>
            </a:endParaRPr>
          </a:p>
        </p:txBody>
      </p:sp>
      <p:sp>
        <p:nvSpPr>
          <p:cNvPr id="459780" name="Rectangle 4"/>
          <p:cNvSpPr>
            <a:spLocks noGrp="1" noChangeArrowheads="1"/>
          </p:cNvSpPr>
          <p:nvPr>
            <p:ph type="ftr" sz="quarter" idx="2"/>
          </p:nvPr>
        </p:nvSpPr>
        <p:spPr bwMode="auto">
          <a:xfrm>
            <a:off x="0"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81" name="Rectangle 5"/>
          <p:cNvSpPr>
            <a:spLocks noGrp="1" noChangeArrowheads="1"/>
          </p:cNvSpPr>
          <p:nvPr>
            <p:ph type="sldNum" sz="quarter" idx="3"/>
          </p:nvPr>
        </p:nvSpPr>
        <p:spPr bwMode="auto">
          <a:xfrm>
            <a:off x="3806825"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lgn="r">
              <a:defRPr sz="1200">
                <a:solidFill>
                  <a:schemeClr val="bg1"/>
                </a:solidFill>
              </a:defRPr>
            </a:lvl1pPr>
          </a:lstStyle>
          <a:p>
            <a:fld id="{6BDED6D5-33CC-49C8-A14A-4660977D1BEE}" type="slidenum">
              <a:rPr lang="en-GB" altLang="en-US">
                <a:latin typeface="Effra" panose="020B0603020203020204" pitchFamily="34" charset="0"/>
              </a:rPr>
              <a:pPr/>
              <a:t>‹#›</a:t>
            </a:fld>
            <a:endParaRPr lang="en-GB" altLang="en-US" dirty="0">
              <a:latin typeface="Effra" panose="020B0603020203020204" pitchFamily="34" charset="0"/>
            </a:endParaRPr>
          </a:p>
        </p:txBody>
      </p:sp>
    </p:spTree>
    <p:extLst>
      <p:ext uri="{BB962C8B-B14F-4D97-AF65-F5344CB8AC3E}">
        <p14:creationId xmlns:p14="http://schemas.microsoft.com/office/powerpoint/2010/main" val="334349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19" name="Rectangle 3"/>
          <p:cNvSpPr>
            <a:spLocks noGrp="1" noChangeArrowheads="1"/>
          </p:cNvSpPr>
          <p:nvPr>
            <p:ph type="dt" idx="1"/>
          </p:nvPr>
        </p:nvSpPr>
        <p:spPr bwMode="auto">
          <a:xfrm>
            <a:off x="3805238"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lgn="r">
              <a:defRPr sz="1200">
                <a:latin typeface="Effra" panose="020B0603020203020204" pitchFamily="34" charset="0"/>
              </a:defRPr>
            </a:lvl1pPr>
          </a:lstStyle>
          <a:p>
            <a:endParaRPr lang="en-GB" altLang="en-US" dirty="0"/>
          </a:p>
        </p:txBody>
      </p:sp>
      <p:sp>
        <p:nvSpPr>
          <p:cNvPr id="9220" name="Rectangle 4"/>
          <p:cNvSpPr>
            <a:spLocks noGrp="1" noRot="1" noChangeAspect="1" noChangeArrowheads="1" noTextEdit="1"/>
          </p:cNvSpPr>
          <p:nvPr>
            <p:ph type="sldImg" idx="2"/>
          </p:nvPr>
        </p:nvSpPr>
        <p:spPr bwMode="auto">
          <a:xfrm>
            <a:off x="893763" y="739775"/>
            <a:ext cx="4933950" cy="37004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1513" y="4687888"/>
            <a:ext cx="5375275" cy="444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9222" name="Rectangle 6"/>
          <p:cNvSpPr>
            <a:spLocks noGrp="1" noChangeArrowheads="1"/>
          </p:cNvSpPr>
          <p:nvPr>
            <p:ph type="ftr" sz="quarter" idx="4"/>
          </p:nvPr>
        </p:nvSpPr>
        <p:spPr bwMode="auto">
          <a:xfrm>
            <a:off x="0"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23" name="Rectangle 7"/>
          <p:cNvSpPr>
            <a:spLocks noGrp="1" noChangeArrowheads="1"/>
          </p:cNvSpPr>
          <p:nvPr>
            <p:ph type="sldNum" sz="quarter" idx="5"/>
          </p:nvPr>
        </p:nvSpPr>
        <p:spPr bwMode="auto">
          <a:xfrm>
            <a:off x="3805238"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lgn="r">
              <a:defRPr sz="1200">
                <a:latin typeface="Effra" panose="020B0603020203020204" pitchFamily="34" charset="0"/>
              </a:defRPr>
            </a:lvl1pPr>
          </a:lstStyle>
          <a:p>
            <a:fld id="{A3ADB805-8BF7-47B5-B5FB-292FECAF2630}" type="slidenum">
              <a:rPr lang="en-GB" altLang="en-US" smtClean="0"/>
              <a:pPr/>
              <a:t>‹#›</a:t>
            </a:fld>
            <a:endParaRPr lang="en-GB" altLang="en-US" dirty="0"/>
          </a:p>
        </p:txBody>
      </p:sp>
    </p:spTree>
    <p:extLst>
      <p:ext uri="{BB962C8B-B14F-4D97-AF65-F5344CB8AC3E}">
        <p14:creationId xmlns:p14="http://schemas.microsoft.com/office/powerpoint/2010/main" val="1864654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Effra" panose="020B0603020203020204" pitchFamily="34" charset="0"/>
        <a:ea typeface="+mn-ea"/>
        <a:cs typeface="+mn-cs"/>
      </a:defRPr>
    </a:lvl1pPr>
    <a:lvl2pPr marL="457200" algn="l" rtl="0" fontAlgn="base">
      <a:spcBef>
        <a:spcPct val="30000"/>
      </a:spcBef>
      <a:spcAft>
        <a:spcPct val="0"/>
      </a:spcAft>
      <a:defRPr sz="1200" kern="1200">
        <a:solidFill>
          <a:schemeClr val="tx1"/>
        </a:solidFill>
        <a:latin typeface="Effra" panose="020B0603020203020204" pitchFamily="34" charset="0"/>
        <a:ea typeface="+mn-ea"/>
        <a:cs typeface="+mn-cs"/>
      </a:defRPr>
    </a:lvl2pPr>
    <a:lvl3pPr marL="914400" algn="l" rtl="0" fontAlgn="base">
      <a:spcBef>
        <a:spcPct val="30000"/>
      </a:spcBef>
      <a:spcAft>
        <a:spcPct val="0"/>
      </a:spcAft>
      <a:defRPr sz="1200" kern="1200">
        <a:solidFill>
          <a:schemeClr val="tx1"/>
        </a:solidFill>
        <a:latin typeface="Effra" panose="020B0603020203020204" pitchFamily="34" charset="0"/>
        <a:ea typeface="+mn-ea"/>
        <a:cs typeface="+mn-cs"/>
      </a:defRPr>
    </a:lvl3pPr>
    <a:lvl4pPr marL="1371600" algn="l" rtl="0" fontAlgn="base">
      <a:spcBef>
        <a:spcPct val="30000"/>
      </a:spcBef>
      <a:spcAft>
        <a:spcPct val="0"/>
      </a:spcAft>
      <a:defRPr sz="1200" kern="1200">
        <a:solidFill>
          <a:schemeClr val="tx1"/>
        </a:solidFill>
        <a:latin typeface="Effra" panose="020B0603020203020204" pitchFamily="34" charset="0"/>
        <a:ea typeface="+mn-ea"/>
        <a:cs typeface="+mn-cs"/>
      </a:defRPr>
    </a:lvl4pPr>
    <a:lvl5pPr marL="1828800" algn="l" rtl="0" fontAlgn="base">
      <a:spcBef>
        <a:spcPct val="30000"/>
      </a:spcBef>
      <a:spcAft>
        <a:spcPct val="0"/>
      </a:spcAft>
      <a:defRPr sz="1200" kern="1200">
        <a:solidFill>
          <a:schemeClr val="tx1"/>
        </a:solidFill>
        <a:latin typeface="Effra" panose="020B0603020203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a:t>
            </a:fld>
            <a:endParaRPr lang="en-GB" altLang="en-US" dirty="0"/>
          </a:p>
        </p:txBody>
      </p:sp>
    </p:spTree>
    <p:extLst>
      <p:ext uri="{BB962C8B-B14F-4D97-AF65-F5344CB8AC3E}">
        <p14:creationId xmlns:p14="http://schemas.microsoft.com/office/powerpoint/2010/main" val="2930137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Discuss how parents sometimes encounter problems when trying to help their children overcome their fears and worries. Explain that you will use a problem that someone in the group has come across in putting this programme in place to have a practice at problem solving. They will then know how to do it so can share it with their child, and can also use it themselves when helpful.</a:t>
            </a:r>
            <a:endParaRPr lang="en-I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10</a:t>
            </a:fld>
            <a:endParaRPr lang="en-GB" altLang="en-US" dirty="0"/>
          </a:p>
        </p:txBody>
      </p:sp>
    </p:spTree>
    <p:extLst>
      <p:ext uri="{BB962C8B-B14F-4D97-AF65-F5344CB8AC3E}">
        <p14:creationId xmlns:p14="http://schemas.microsoft.com/office/powerpoint/2010/main" val="3284606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Discuss how parents sometimes encounter problems when trying to help their children overcome their fears and worries. Explain that you will use a problem that someone in the group has come across in putting this programme in place to have a practice at problem solving. They will then know how to do it so can share it with their child, and can also use it themselves when helpful.</a:t>
            </a:r>
            <a:endParaRPr lang="en-I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11</a:t>
            </a:fld>
            <a:endParaRPr lang="en-GB" altLang="en-US" dirty="0"/>
          </a:p>
        </p:txBody>
      </p:sp>
    </p:spTree>
    <p:extLst>
      <p:ext uri="{BB962C8B-B14F-4D97-AF65-F5344CB8AC3E}">
        <p14:creationId xmlns:p14="http://schemas.microsoft.com/office/powerpoint/2010/main" val="3910574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Discuss how parents sometimes encounter problems when trying to help their children overcome their fears and worries. Explain that you will use a problem that someone in the group has come across in putting this programme in place to have a practice at problem solving. They will then know how to do it so can share it with their child, and can also use it themselves when helpful.</a:t>
            </a:r>
            <a:endParaRPr lang="en-I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12</a:t>
            </a:fld>
            <a:endParaRPr lang="en-GB" altLang="en-US" dirty="0"/>
          </a:p>
        </p:txBody>
      </p:sp>
    </p:spTree>
    <p:extLst>
      <p:ext uri="{BB962C8B-B14F-4D97-AF65-F5344CB8AC3E}">
        <p14:creationId xmlns:p14="http://schemas.microsoft.com/office/powerpoint/2010/main" val="338058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Exercise 1 </a:t>
            </a:r>
            <a:endParaRPr lang="en-US" sz="1200" kern="1200" dirty="0">
              <a:solidFill>
                <a:schemeClr val="tx1"/>
              </a:solidFill>
              <a:effectLst/>
              <a:latin typeface="Effra" panose="020B0603020203020204" pitchFamily="34" charset="0"/>
              <a:ea typeface="+mn-ea"/>
              <a:cs typeface="+mn-cs"/>
            </a:endParaRPr>
          </a:p>
          <a:p>
            <a:r>
              <a:rPr lang="en-US" sz="1200" b="1" kern="1200" dirty="0">
                <a:solidFill>
                  <a:schemeClr val="tx1"/>
                </a:solidFill>
                <a:effectLst/>
                <a:latin typeface="Effra" panose="020B0603020203020204" pitchFamily="34" charset="0"/>
                <a:ea typeface="+mn-ea"/>
                <a:cs typeface="+mn-cs"/>
              </a:rPr>
              <a:t>Explain to parents that you are going to work through the process of problem solving together as a group. Ask the group to choose one of the practical or personal problems listed above to use as an example. Therapists should assist the group in using the stages outlined earlier to work together and use the problem solving steps to try and come up with a solution (handout 10). Ask parents for feedback on how they found the task and if they have any questions. Ask if they feel they could use this strategy with their children. </a:t>
            </a: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13</a:t>
            </a:fld>
            <a:endParaRPr lang="en-GB" altLang="en-US" dirty="0"/>
          </a:p>
        </p:txBody>
      </p:sp>
    </p:spTree>
    <p:extLst>
      <p:ext uri="{BB962C8B-B14F-4D97-AF65-F5344CB8AC3E}">
        <p14:creationId xmlns:p14="http://schemas.microsoft.com/office/powerpoint/2010/main" val="1809030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Therapeutic objectives and aims: </a:t>
            </a: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To help parents reflect on what has been helpful for their family. </a:t>
            </a:r>
          </a:p>
          <a:p>
            <a:r>
              <a:rPr lang="en-US" sz="1200" kern="1200" dirty="0">
                <a:solidFill>
                  <a:schemeClr val="tx1"/>
                </a:solidFill>
                <a:effectLst/>
                <a:latin typeface="Effra" panose="020B0603020203020204" pitchFamily="34" charset="0"/>
                <a:ea typeface="+mn-ea"/>
                <a:cs typeface="+mn-cs"/>
              </a:rPr>
              <a:t>To encourage parents to continue implementing strategies that have been helpful. </a:t>
            </a:r>
          </a:p>
          <a:p>
            <a:r>
              <a:rPr lang="en-US" sz="1200" kern="1200" dirty="0">
                <a:solidFill>
                  <a:schemeClr val="tx1"/>
                </a:solidFill>
                <a:effectLst/>
                <a:latin typeface="Effra" panose="020B0603020203020204" pitchFamily="34" charset="0"/>
                <a:ea typeface="+mn-ea"/>
                <a:cs typeface="+mn-cs"/>
              </a:rPr>
              <a:t>To establish goals for each parent to work towards with their child in the short and long term. </a:t>
            </a:r>
          </a:p>
          <a:p>
            <a:r>
              <a:rPr lang="en-US" sz="1200" kern="1200" dirty="0">
                <a:solidFill>
                  <a:schemeClr val="tx1"/>
                </a:solidFill>
                <a:effectLst/>
                <a:latin typeface="Effra" panose="020B0603020203020204" pitchFamily="34" charset="0"/>
                <a:ea typeface="+mn-ea"/>
                <a:cs typeface="+mn-cs"/>
              </a:rPr>
              <a:t>To problem solve with parents any difficulties that may prevent them from continuing the work. </a:t>
            </a:r>
          </a:p>
          <a:p>
            <a:r>
              <a:rPr lang="en-US" sz="1200" kern="1200" dirty="0">
                <a:solidFill>
                  <a:schemeClr val="tx1"/>
                </a:solidFill>
                <a:effectLst/>
                <a:latin typeface="Effra" panose="020B0603020203020204" pitchFamily="34" charset="0"/>
                <a:ea typeface="+mn-ea"/>
                <a:cs typeface="+mn-cs"/>
              </a:rPr>
              <a:t>To increase parents confidence by </a:t>
            </a:r>
            <a:r>
              <a:rPr lang="en-US" sz="1200" kern="1200" dirty="0" err="1">
                <a:solidFill>
                  <a:schemeClr val="tx1"/>
                </a:solidFill>
                <a:effectLst/>
                <a:latin typeface="Effra" panose="020B0603020203020204" pitchFamily="34" charset="0"/>
                <a:ea typeface="+mn-ea"/>
                <a:cs typeface="+mn-cs"/>
              </a:rPr>
              <a:t>recognising</a:t>
            </a:r>
            <a:r>
              <a:rPr lang="en-US" sz="1200" kern="1200" dirty="0">
                <a:solidFill>
                  <a:schemeClr val="tx1"/>
                </a:solidFill>
                <a:effectLst/>
                <a:latin typeface="Effra" panose="020B0603020203020204" pitchFamily="34" charset="0"/>
                <a:ea typeface="+mn-ea"/>
                <a:cs typeface="+mn-cs"/>
              </a:rPr>
              <a:t> their achievements. </a:t>
            </a:r>
          </a:p>
          <a:p>
            <a:endParaRPr lang="en-US" sz="1200" kern="1200" dirty="0">
              <a:solidFill>
                <a:schemeClr val="tx1"/>
              </a:solidFill>
              <a:effectLst/>
              <a:latin typeface="Effra" panose="020B0603020203020204" pitchFamily="34" charset="0"/>
              <a:ea typeface="+mn-ea"/>
              <a:cs typeface="+mn-cs"/>
            </a:endParaRPr>
          </a:p>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15</a:t>
            </a:fld>
            <a:endParaRPr lang="en-GB" altLang="en-US" dirty="0"/>
          </a:p>
        </p:txBody>
      </p:sp>
    </p:spTree>
    <p:extLst>
      <p:ext uri="{BB962C8B-B14F-4D97-AF65-F5344CB8AC3E}">
        <p14:creationId xmlns:p14="http://schemas.microsoft.com/office/powerpoint/2010/main" val="2263140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kern="1200" dirty="0">
              <a:solidFill>
                <a:schemeClr val="tx1"/>
              </a:solidFill>
              <a:effectLst/>
              <a:latin typeface="Effra" panose="020B0603020203020204" pitchFamily="34" charset="0"/>
              <a:ea typeface="+mn-ea"/>
              <a:cs typeface="+mn-cs"/>
            </a:endParaRPr>
          </a:p>
          <a:p>
            <a:r>
              <a:rPr lang="en-US" sz="1200" b="0" kern="1200" dirty="0">
                <a:solidFill>
                  <a:schemeClr val="tx1"/>
                </a:solidFill>
                <a:effectLst/>
                <a:latin typeface="Effra" panose="020B0603020203020204" pitchFamily="34" charset="0"/>
                <a:ea typeface="+mn-ea"/>
                <a:cs typeface="+mn-cs"/>
              </a:rPr>
              <a:t>Ask parents to get into pairs and discuss together what strategies they feel have helped their child become less anxious. Ask them to record these on the Things I have Done That Have Been Helpful for Reducing My Child’s Anxiety (handout 11). Ask pairs if they have anything they would like to feedback to the group or if they have any questions.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16</a:t>
            </a:fld>
            <a:endParaRPr lang="en-GB" altLang="en-US" dirty="0"/>
          </a:p>
        </p:txBody>
      </p:sp>
    </p:spTree>
    <p:extLst>
      <p:ext uri="{BB962C8B-B14F-4D97-AF65-F5344CB8AC3E}">
        <p14:creationId xmlns:p14="http://schemas.microsoft.com/office/powerpoint/2010/main" val="33919886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17</a:t>
            </a:fld>
            <a:endParaRPr lang="en-GB" altLang="en-US" dirty="0"/>
          </a:p>
        </p:txBody>
      </p:sp>
    </p:spTree>
    <p:extLst>
      <p:ext uri="{BB962C8B-B14F-4D97-AF65-F5344CB8AC3E}">
        <p14:creationId xmlns:p14="http://schemas.microsoft.com/office/powerpoint/2010/main" val="4763606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Effra" panose="020B0603020203020204" pitchFamily="34" charset="0"/>
                <a:ea typeface="+mn-ea"/>
                <a:cs typeface="+mn-cs"/>
              </a:rPr>
              <a:t>Rewarding yourself! </a:t>
            </a: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Congratulate parents and reinforce the fact that many of the changes that their child has made are attributable to them. Talk to parents about rewarding themselves for their efforts both to motivate them to continue to work hard with their child but also to be a good model for their child.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1" i="1" kern="1200" dirty="0">
              <a:solidFill>
                <a:schemeClr val="tx1"/>
              </a:solidFill>
              <a:effectLst/>
              <a:latin typeface="Effra" panose="020B0603020203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i="1" kern="1200" dirty="0">
                <a:solidFill>
                  <a:schemeClr val="tx1"/>
                </a:solidFill>
                <a:effectLst/>
                <a:latin typeface="Effra" panose="020B0603020203020204" pitchFamily="34" charset="0"/>
                <a:ea typeface="+mn-ea"/>
                <a:cs typeface="+mn-cs"/>
              </a:rPr>
              <a:t>Ask the group what they think they have done well and how has this impacted on their child?</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1" i="1" kern="1200" dirty="0">
              <a:solidFill>
                <a:schemeClr val="tx1"/>
              </a:solidFill>
              <a:effectLst/>
              <a:latin typeface="Effra" panose="020B0603020203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If parents are unable to think of what they have achieved, therapists should provide a couple of examples of specific things parents have done particularly well and how you feel this has impacted on their child’s progress (e.g. ‘I have been particularly impressed by how you have persisted with the step-by-step plan despite Amy being quite resistant to try the steps – because you kept going and tried hard to find motivating rewards, Amy did confront her fears!’).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1" i="1" kern="1200" dirty="0">
              <a:solidFill>
                <a:schemeClr val="tx1"/>
              </a:solidFill>
              <a:effectLst/>
              <a:latin typeface="Effra" panose="020B0603020203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i="1" kern="1200" dirty="0">
                <a:solidFill>
                  <a:schemeClr val="tx1"/>
                </a:solidFill>
                <a:effectLst/>
                <a:latin typeface="Effra" panose="020B0603020203020204" pitchFamily="34" charset="0"/>
                <a:ea typeface="+mn-ea"/>
                <a:cs typeface="+mn-cs"/>
              </a:rPr>
              <a:t>Give parents lots of praise. Ask the group for ideas as to how they could reward themselves. </a:t>
            </a:r>
            <a:endParaRPr lang="en-US" sz="1200" kern="1200" dirty="0">
              <a:solidFill>
                <a:schemeClr val="tx1"/>
              </a:solidFill>
              <a:effectLst/>
              <a:latin typeface="Effra" panose="020B0603020203020204" pitchFamily="34" charset="0"/>
              <a:ea typeface="+mn-ea"/>
              <a:cs typeface="+mn-cs"/>
            </a:endParaRP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18</a:t>
            </a:fld>
            <a:endParaRPr lang="en-GB" altLang="en-US" dirty="0"/>
          </a:p>
        </p:txBody>
      </p:sp>
    </p:spTree>
    <p:extLst>
      <p:ext uri="{BB962C8B-B14F-4D97-AF65-F5344CB8AC3E}">
        <p14:creationId xmlns:p14="http://schemas.microsoft.com/office/powerpoint/2010/main" val="877182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Therapeutic objectives and aims:</a:t>
            </a:r>
            <a:endParaRPr lang="en-IS" sz="1200" b="1"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establish goals for parent</a:t>
            </a:r>
            <a:r>
              <a:rPr lang="en-GB" sz="1200" u="sng" kern="1200" dirty="0">
                <a:solidFill>
                  <a:schemeClr val="tx1"/>
                </a:solidFill>
                <a:effectLst/>
                <a:latin typeface="Effra" panose="020B0603020203020204" pitchFamily="34" charset="0"/>
                <a:ea typeface="+mn-ea"/>
                <a:cs typeface="+mn-cs"/>
              </a:rPr>
              <a:t>s</a:t>
            </a:r>
            <a:r>
              <a:rPr lang="en-GB" sz="1200" kern="1200" dirty="0">
                <a:solidFill>
                  <a:schemeClr val="tx1"/>
                </a:solidFill>
                <a:effectLst/>
                <a:latin typeface="Effra" panose="020B0603020203020204" pitchFamily="34" charset="0"/>
                <a:ea typeface="+mn-ea"/>
                <a:cs typeface="+mn-cs"/>
              </a:rPr>
              <a:t> to work towards with their child</a:t>
            </a:r>
            <a:r>
              <a:rPr lang="en-GB" sz="1200" u="sng" kern="1200" dirty="0">
                <a:solidFill>
                  <a:schemeClr val="tx1"/>
                </a:solidFill>
                <a:effectLst/>
                <a:latin typeface="Effra" panose="020B0603020203020204" pitchFamily="34" charset="0"/>
                <a:ea typeface="+mn-ea"/>
                <a:cs typeface="+mn-cs"/>
              </a:rPr>
              <a:t>ren</a:t>
            </a:r>
            <a:r>
              <a:rPr lang="en-GB" sz="1200" kern="1200" dirty="0">
                <a:solidFill>
                  <a:schemeClr val="tx1"/>
                </a:solidFill>
                <a:effectLst/>
                <a:latin typeface="Effra" panose="020B0603020203020204" pitchFamily="34" charset="0"/>
                <a:ea typeface="+mn-ea"/>
                <a:cs typeface="+mn-cs"/>
              </a:rPr>
              <a:t> in the short and long term.</a:t>
            </a:r>
            <a:endParaRPr lang="en-IS"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problem solve with parents any difficulties that may prevent them from continuing the work.</a:t>
            </a:r>
          </a:p>
          <a:p>
            <a:pPr lvl="0"/>
            <a:endParaRPr lang="en-GB" sz="1200" kern="1200" dirty="0">
              <a:solidFill>
                <a:schemeClr val="tx1"/>
              </a:solidFill>
              <a:effectLst/>
              <a:latin typeface="Effra" panose="020B0603020203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Discuss what the parent feels that their child still needs to work on and encourage them to fill in Handout 12. Discuss any obstacles that may get in the way of them continuing to work towards these goals and problem solve if necessary.</a:t>
            </a:r>
            <a:endParaRPr lang="en-IS" sz="1200" kern="1200" dirty="0">
              <a:solidFill>
                <a:schemeClr val="tx1"/>
              </a:solidFill>
              <a:effectLst/>
              <a:latin typeface="Effra" panose="020B0603020203020204" pitchFamily="34" charset="0"/>
              <a:ea typeface="+mn-ea"/>
              <a:cs typeface="+mn-cs"/>
            </a:endParaRPr>
          </a:p>
          <a:p>
            <a:pPr lvl="0"/>
            <a:endParaRPr lang="en-GB" sz="1200" kern="1200" dirty="0">
              <a:solidFill>
                <a:schemeClr val="tx1"/>
              </a:solidFill>
              <a:effectLst/>
              <a:latin typeface="Effra" panose="020B0603020203020204" pitchFamily="34" charset="0"/>
              <a:ea typeface="+mn-ea"/>
              <a:cs typeface="+mn-cs"/>
            </a:endParaRPr>
          </a:p>
          <a:p>
            <a:pPr lvl="0"/>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 </a:t>
            </a:r>
            <a:endParaRPr lang="en-IS" sz="1200" kern="1200" dirty="0">
              <a:solidFill>
                <a:schemeClr val="tx1"/>
              </a:solidFill>
              <a:effectLst/>
              <a:latin typeface="Effra" panose="020B0603020203020204" pitchFamily="34" charset="0"/>
              <a:ea typeface="+mn-ea"/>
              <a:cs typeface="+mn-cs"/>
            </a:endParaRPr>
          </a:p>
          <a:p>
            <a:endParaRPr lang="en-IS"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19</a:t>
            </a:fld>
            <a:endParaRPr lang="en-GB" altLang="en-US" dirty="0"/>
          </a:p>
        </p:txBody>
      </p:sp>
    </p:spTree>
    <p:extLst>
      <p:ext uri="{BB962C8B-B14F-4D97-AF65-F5344CB8AC3E}">
        <p14:creationId xmlns:p14="http://schemas.microsoft.com/office/powerpoint/2010/main" val="24126186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Opportunity</a:t>
            </a:r>
            <a:r>
              <a:rPr lang="en-US" sz="1200" kern="1200" baseline="0" dirty="0">
                <a:solidFill>
                  <a:schemeClr val="tx1"/>
                </a:solidFill>
                <a:effectLst/>
                <a:latin typeface="Effra" panose="020B0603020203020204" pitchFamily="34" charset="0"/>
                <a:ea typeface="+mn-ea"/>
                <a:cs typeface="+mn-cs"/>
              </a:rPr>
              <a:t> for parents to ask questions about any of the key strategies they have learnt over the course of the treatment.</a:t>
            </a:r>
            <a:endParaRPr lang="en-US" sz="1200" kern="1200" dirty="0">
              <a:solidFill>
                <a:schemeClr val="tx1"/>
              </a:solidFill>
              <a:effectLst/>
              <a:latin typeface="Effra" panose="020B0603020203020204" pitchFamily="34" charset="0"/>
              <a:ea typeface="+mn-ea"/>
              <a:cs typeface="+mn-cs"/>
            </a:endParaRPr>
          </a:p>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20</a:t>
            </a:fld>
            <a:endParaRPr lang="en-GB" altLang="en-US" dirty="0"/>
          </a:p>
        </p:txBody>
      </p:sp>
    </p:spTree>
    <p:extLst>
      <p:ext uri="{BB962C8B-B14F-4D97-AF65-F5344CB8AC3E}">
        <p14:creationId xmlns:p14="http://schemas.microsoft.com/office/powerpoint/2010/main" val="2079892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Outline the content of the session (last group session and an opportunity to discuss progress made and to review key strategies) and ask parents if there is anything in particular they would like to discuss. Write items for discussion up on whiteboard or flipchart and allocate time for this at the end.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a:t>
            </a:fld>
            <a:endParaRPr lang="en-GB" altLang="en-US" dirty="0"/>
          </a:p>
        </p:txBody>
      </p:sp>
    </p:spTree>
    <p:extLst>
      <p:ext uri="{BB962C8B-B14F-4D97-AF65-F5344CB8AC3E}">
        <p14:creationId xmlns:p14="http://schemas.microsoft.com/office/powerpoint/2010/main" val="275026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you have any questions about any of the key strategies</a:t>
            </a:r>
            <a:r>
              <a:rPr lang="en-US" baseline="0" dirty="0"/>
              <a:t> we have discussed over the treatment?</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21</a:t>
            </a:fld>
            <a:endParaRPr lang="en-GB" altLang="en-US" dirty="0"/>
          </a:p>
        </p:txBody>
      </p:sp>
    </p:spTree>
    <p:extLst>
      <p:ext uri="{BB962C8B-B14F-4D97-AF65-F5344CB8AC3E}">
        <p14:creationId xmlns:p14="http://schemas.microsoft.com/office/powerpoint/2010/main" val="3515863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Effra" panose="020B0603020203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1" i="1" kern="1200" dirty="0">
                <a:solidFill>
                  <a:schemeClr val="tx1"/>
                </a:solidFill>
                <a:effectLst/>
                <a:latin typeface="Effra" panose="020B0603020203020204" pitchFamily="34" charset="0"/>
                <a:ea typeface="+mn-ea"/>
                <a:cs typeface="+mn-cs"/>
              </a:rPr>
              <a:t>Outline that there will be one further session to review the program. Explain this will be be an individual session (either over the phone or face to face) in approximately 4 weeks time.</a:t>
            </a:r>
            <a:endParaRPr lang="en-IS" sz="1200" b="1" i="1"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22</a:t>
            </a:fld>
            <a:endParaRPr lang="en-GB" altLang="en-US" dirty="0"/>
          </a:p>
        </p:txBody>
      </p:sp>
    </p:spTree>
    <p:extLst>
      <p:ext uri="{BB962C8B-B14F-4D97-AF65-F5344CB8AC3E}">
        <p14:creationId xmlns:p14="http://schemas.microsoft.com/office/powerpoint/2010/main" val="3239870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Effra"/>
              </a:rPr>
              <a:t>Edit with service specific procedures for seeking more help</a:t>
            </a:r>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23</a:t>
            </a:fld>
            <a:endParaRPr lang="en-GB" altLang="en-US" dirty="0"/>
          </a:p>
        </p:txBody>
      </p:sp>
    </p:spTree>
    <p:extLst>
      <p:ext uri="{BB962C8B-B14F-4D97-AF65-F5344CB8AC3E}">
        <p14:creationId xmlns:p14="http://schemas.microsoft.com/office/powerpoint/2010/main" val="18604404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if they have any other issues that they would like to discuss. Acknowledge these issues and empathise with the parents, if appropriate ask the group if others have experienced similar issues. If relevant, refer to later chapters in the book and suggest that the parent(s) read them. Signpost to other sources of information/ support if applicable.</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24</a:t>
            </a:fld>
            <a:endParaRPr lang="en-GB" altLang="en-US" dirty="0"/>
          </a:p>
        </p:txBody>
      </p:sp>
    </p:spTree>
    <p:extLst>
      <p:ext uri="{BB962C8B-B14F-4D97-AF65-F5344CB8AC3E}">
        <p14:creationId xmlns:p14="http://schemas.microsoft.com/office/powerpoint/2010/main" val="12106781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to complete the Group Session Rating Scale (GSRS) and discuss feedback given. </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25</a:t>
            </a:fld>
            <a:endParaRPr lang="en-GB" altLang="en-US" dirty="0"/>
          </a:p>
        </p:txBody>
      </p:sp>
    </p:spTree>
    <p:extLst>
      <p:ext uri="{BB962C8B-B14F-4D97-AF65-F5344CB8AC3E}">
        <p14:creationId xmlns:p14="http://schemas.microsoft.com/office/powerpoint/2010/main" val="26555790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Invite the parent to say what they will take away from the session and remind them of any other critical elements that they may have missed, using the following ‘take home messages’ as guidance: </a:t>
            </a:r>
          </a:p>
          <a:p>
            <a:endParaRPr lang="en-US" sz="1200" kern="1200" dirty="0">
              <a:solidFill>
                <a:schemeClr val="tx1"/>
              </a:solidFill>
              <a:effectLst/>
              <a:latin typeface="Effra" panose="020B0603020203020204" pitchFamily="34" charset="0"/>
              <a:ea typeface="+mn-ea"/>
              <a:cs typeface="+mn-cs"/>
            </a:endParaRP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Problem solving is a useful strategy for dealing with thoughts that reflect difficult situations that may actually happen.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Problem solving helps children to develop a sense of being able to cope independently in different and/or difficult situations.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Parents are now equipped with strategies to help their child overcome their difficulties with anxiety.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With practice and ongoing use of these strategies, the child is likely to make further progress.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The family will be helped to stay on track by setting short and long-term goals and reviewing them regularly. </a:t>
            </a:r>
          </a:p>
          <a:p>
            <a:pPr marL="171450" indent="-171450">
              <a:buFont typeface="Arial" charset="0"/>
              <a:buChar char="•"/>
            </a:pPr>
            <a:endParaRPr lang="en-US" sz="1200" kern="1200" dirty="0">
              <a:solidFill>
                <a:schemeClr val="tx1"/>
              </a:solidFill>
              <a:effectLst/>
              <a:latin typeface="Effra" panose="020B0603020203020204" pitchFamily="34" charset="0"/>
              <a:ea typeface="+mn-ea"/>
              <a:cs typeface="+mn-cs"/>
            </a:endParaRPr>
          </a:p>
          <a:p>
            <a:pPr marL="171450" indent="-171450">
              <a:buFont typeface="Arial" charset="0"/>
              <a:buChar char="•"/>
            </a:pPr>
            <a:endParaRPr lang="en-US" sz="1200" kern="1200" dirty="0">
              <a:solidFill>
                <a:schemeClr val="tx1"/>
              </a:solidFill>
              <a:effectLst/>
              <a:latin typeface="Effra" panose="020B0603020203020204" pitchFamily="34" charset="0"/>
              <a:ea typeface="+mn-ea"/>
              <a:cs typeface="+mn-cs"/>
            </a:endParaRPr>
          </a:p>
          <a:p>
            <a:pPr marL="171450" marR="0" lvl="0" indent="-171450" algn="l" defTabSz="914400" rtl="0" eaLnBrk="1" fontAlgn="base" latinLnBrk="0" hangingPunct="1">
              <a:lnSpc>
                <a:spcPct val="100000"/>
              </a:lnSpc>
              <a:spcBef>
                <a:spcPct val="30000"/>
              </a:spcBef>
              <a:spcAft>
                <a:spcPct val="0"/>
              </a:spcAft>
              <a:buClrTx/>
              <a:buSzTx/>
              <a:buFont typeface="Arial" charset="0"/>
              <a:buChar char="•"/>
              <a:tabLst/>
              <a:defRPr/>
            </a:pPr>
            <a:r>
              <a:rPr lang="en-GB" sz="1200" kern="1200" dirty="0">
                <a:solidFill>
                  <a:schemeClr val="tx1"/>
                </a:solidFill>
                <a:effectLst/>
                <a:latin typeface="Effra" panose="020B0603020203020204" pitchFamily="34" charset="0"/>
                <a:ea typeface="+mn-ea"/>
                <a:cs typeface="+mn-cs"/>
              </a:rPr>
              <a:t>Summarise the group’s discussion and highlight the areas that the parents have worked well on and any positive shifts that have occurred for their children. Encourage the parents to continue using the strategies that they have found most helpful so far and to give things they have found more challenging another try on basis of the discussions you have had. Praise the parents for their effort, acknowledging difficulties and highlighting what they have done well (e.g. </a:t>
            </a:r>
            <a:r>
              <a:rPr lang="en-GB" sz="1200" i="1" kern="1200" dirty="0">
                <a:solidFill>
                  <a:schemeClr val="tx1"/>
                </a:solidFill>
                <a:effectLst/>
                <a:latin typeface="Effra" panose="020B0603020203020204" pitchFamily="34" charset="0"/>
                <a:ea typeface="+mn-ea"/>
                <a:cs typeface="+mn-cs"/>
              </a:rPr>
              <a:t>it sounds as though Lisa became quite upset at first, but you did a great job supporting her without talking to her teacher for her and it sounds as though she was more able to handle the situation on her own than she had thought</a:t>
            </a:r>
            <a:r>
              <a:rPr lang="en-GB" sz="1200" kern="1200" dirty="0">
                <a:solidFill>
                  <a:schemeClr val="tx1"/>
                </a:solidFill>
                <a:effectLst/>
                <a:latin typeface="Effra" panose="020B0603020203020204" pitchFamily="34" charset="0"/>
                <a:ea typeface="+mn-ea"/>
                <a:cs typeface="+mn-cs"/>
              </a:rPr>
              <a:t>).</a:t>
            </a:r>
            <a:endParaRPr lang="en-IS" sz="1200" kern="1200">
              <a:solidFill>
                <a:schemeClr val="tx1"/>
              </a:solidFill>
              <a:effectLst/>
              <a:latin typeface="Effra" panose="020B0603020203020204" pitchFamily="34" charset="0"/>
              <a:ea typeface="+mn-ea"/>
              <a:cs typeface="+mn-cs"/>
            </a:endParaRPr>
          </a:p>
          <a:p>
            <a:pPr marL="171450" indent="-171450">
              <a:buFont typeface="Arial" charset="0"/>
              <a:buChar char="•"/>
            </a:pPr>
            <a:endParaRPr lang="en-US" sz="1200" kern="1200" dirty="0">
              <a:solidFill>
                <a:schemeClr val="tx1"/>
              </a:solidFill>
              <a:effectLst/>
              <a:latin typeface="Effra" panose="020B0603020203020204" pitchFamily="34" charset="0"/>
              <a:ea typeface="+mn-ea"/>
              <a:cs typeface="+mn-cs"/>
            </a:endParaRPr>
          </a:p>
          <a:p>
            <a:endParaRPr lang="en-GB"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26</a:t>
            </a:fld>
            <a:endParaRPr lang="en-GB" altLang="en-US" dirty="0"/>
          </a:p>
        </p:txBody>
      </p:sp>
    </p:spTree>
    <p:extLst>
      <p:ext uri="{BB962C8B-B14F-4D97-AF65-F5344CB8AC3E}">
        <p14:creationId xmlns:p14="http://schemas.microsoft.com/office/powerpoint/2010/main" val="34747708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Talk about any other issues that the parent has specifically requested that you discuss. Acknowledge these issues, </a:t>
            </a:r>
            <a:r>
              <a:rPr lang="en-US" sz="1200" kern="1200" dirty="0" err="1">
                <a:solidFill>
                  <a:schemeClr val="tx1"/>
                </a:solidFill>
                <a:effectLst/>
                <a:latin typeface="Effra" panose="020B0603020203020204" pitchFamily="34" charset="0"/>
                <a:ea typeface="+mn-ea"/>
                <a:cs typeface="+mn-cs"/>
              </a:rPr>
              <a:t>empathise</a:t>
            </a:r>
            <a:r>
              <a:rPr lang="en-US" sz="1200" kern="1200" dirty="0">
                <a:solidFill>
                  <a:schemeClr val="tx1"/>
                </a:solidFill>
                <a:effectLst/>
                <a:latin typeface="Effra" panose="020B0603020203020204" pitchFamily="34" charset="0"/>
                <a:ea typeface="+mn-ea"/>
                <a:cs typeface="+mn-cs"/>
              </a:rPr>
              <a:t> with the parent and apply/signpost any relevant strategies covered in the programme. If relevant, refer to later chapters in the book and suggest that the parent read them.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27</a:t>
            </a:fld>
            <a:endParaRPr lang="en-GB" altLang="en-US" dirty="0"/>
          </a:p>
        </p:txBody>
      </p:sp>
    </p:spTree>
    <p:extLst>
      <p:ext uri="{BB962C8B-B14F-4D97-AF65-F5344CB8AC3E}">
        <p14:creationId xmlns:p14="http://schemas.microsoft.com/office/powerpoint/2010/main" val="943951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28</a:t>
            </a:fld>
            <a:endParaRPr lang="en-GB" altLang="en-US" dirty="0"/>
          </a:p>
        </p:txBody>
      </p:sp>
    </p:spTree>
    <p:extLst>
      <p:ext uri="{BB962C8B-B14F-4D97-AF65-F5344CB8AC3E}">
        <p14:creationId xmlns:p14="http://schemas.microsoft.com/office/powerpoint/2010/main" val="28738610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Congratulate parents on reaching the end of the </a:t>
            </a:r>
            <a:r>
              <a:rPr lang="en-US" sz="1200" kern="1200" dirty="0" err="1">
                <a:solidFill>
                  <a:schemeClr val="tx1"/>
                </a:solidFill>
                <a:effectLst/>
                <a:latin typeface="Effra" panose="020B0603020203020204" pitchFamily="34" charset="0"/>
                <a:ea typeface="+mn-ea"/>
                <a:cs typeface="+mn-cs"/>
              </a:rPr>
              <a:t>programme</a:t>
            </a:r>
            <a:r>
              <a:rPr lang="en-US" sz="1200" kern="1200" dirty="0">
                <a:solidFill>
                  <a:schemeClr val="tx1"/>
                </a:solidFill>
                <a:effectLst/>
                <a:latin typeface="Effra" panose="020B0603020203020204" pitchFamily="34" charset="0"/>
                <a:ea typeface="+mn-ea"/>
                <a:cs typeface="+mn-cs"/>
              </a:rPr>
              <a:t>. Praise them for their commitment in sticking with it and reflect on what progress has been made.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29</a:t>
            </a:fld>
            <a:endParaRPr lang="en-GB" altLang="en-US" dirty="0"/>
          </a:p>
        </p:txBody>
      </p:sp>
    </p:spTree>
    <p:extLst>
      <p:ext uri="{BB962C8B-B14F-4D97-AF65-F5344CB8AC3E}">
        <p14:creationId xmlns:p14="http://schemas.microsoft.com/office/powerpoint/2010/main" val="1608124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Ask Parents about the ORS and Goal progress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*NB </a:t>
            </a:r>
            <a:r>
              <a:rPr lang="en-US" dirty="0"/>
              <a:t>Remember we would not expect change in ROMS at this stage, however, note any changes (improvement or deterioration) and discuss with parents what may account for any changes. Praise parents for any efforts they have made to make a change.</a:t>
            </a:r>
            <a:endParaRPr lang="en-GB"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a:t>
            </a:fld>
            <a:endParaRPr lang="en-GB" altLang="en-US" dirty="0"/>
          </a:p>
        </p:txBody>
      </p:sp>
    </p:spTree>
    <p:extLst>
      <p:ext uri="{BB962C8B-B14F-4D97-AF65-F5344CB8AC3E}">
        <p14:creationId xmlns:p14="http://schemas.microsoft.com/office/powerpoint/2010/main" val="1603226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Stress to the parents that the topics you will be discussing today are covered in Part 1 of the Overcoming book and so you will not be covering them in great detail. Explain that your role will be to help to facilitate reflection and discussion of the information covered in the book, and to answer any questions they may have. </a:t>
            </a:r>
          </a:p>
          <a:p>
            <a:r>
              <a:rPr lang="en-US" sz="1200" kern="1200" dirty="0">
                <a:solidFill>
                  <a:schemeClr val="tx1"/>
                </a:solidFill>
                <a:effectLst/>
                <a:latin typeface="Effra" panose="020B0603020203020204" pitchFamily="34" charset="0"/>
                <a:ea typeface="+mn-ea"/>
                <a:cs typeface="+mn-cs"/>
              </a:rPr>
              <a:t>For each area, give a simple overview of the material and clarify that they have understood it. Explain that you will ask the group particular questions to help them think about how the information is pertinent to their particular family. At times you will ask if anyone is willing to share any of their thoughts with the rest of the group. </a:t>
            </a:r>
          </a:p>
          <a:p>
            <a:r>
              <a:rPr lang="en-US" sz="1200" b="1" kern="1200" dirty="0">
                <a:solidFill>
                  <a:schemeClr val="tx1"/>
                </a:solidFill>
                <a:effectLst/>
                <a:latin typeface="Effra" panose="020B0603020203020204" pitchFamily="34" charset="0"/>
                <a:ea typeface="+mn-ea"/>
                <a:cs typeface="+mn-cs"/>
              </a:rPr>
              <a:t>Therapeutic objectives: </a:t>
            </a:r>
            <a:endParaRPr lang="en-US" sz="1200" kern="1200" dirty="0">
              <a:solidFill>
                <a:schemeClr val="tx1"/>
              </a:solidFill>
              <a:effectLst/>
              <a:latin typeface="Effra" panose="020B0603020203020204" pitchFamily="34" charset="0"/>
              <a:ea typeface="+mn-ea"/>
              <a:cs typeface="+mn-cs"/>
            </a:endParaRP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establish what the main concerns are and what the family would like to achieve during the course of the </a:t>
            </a:r>
            <a:r>
              <a:rPr lang="en-US" sz="1200" kern="1200" dirty="0" err="1">
                <a:solidFill>
                  <a:schemeClr val="tx1"/>
                </a:solidFill>
                <a:effectLst/>
                <a:latin typeface="Effra" panose="020B0603020203020204" pitchFamily="34" charset="0"/>
                <a:ea typeface="+mn-ea"/>
                <a:cs typeface="+mn-cs"/>
              </a:rPr>
              <a:t>programme</a:t>
            </a:r>
            <a:r>
              <a:rPr lang="en-US" sz="1200" kern="1200" dirty="0">
                <a:solidFill>
                  <a:schemeClr val="tx1"/>
                </a:solidFill>
                <a:effectLst/>
                <a:latin typeface="Effra" panose="020B0603020203020204" pitchFamily="34" charset="0"/>
                <a:ea typeface="+mn-ea"/>
                <a:cs typeface="+mn-cs"/>
              </a:rPr>
              <a:t>.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consolidate understanding about the child and how anxiety is impacting on their life.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signpost to additional chapters where appropriate. </a:t>
            </a:r>
          </a:p>
          <a:p>
            <a:pPr marL="171450" indent="-171450">
              <a:buFont typeface="Arial" charset="0"/>
              <a:buChar char="•"/>
            </a:pPr>
            <a:r>
              <a:rPr lang="en-US" sz="1200" kern="1200" dirty="0">
                <a:solidFill>
                  <a:schemeClr val="tx1"/>
                </a:solidFill>
                <a:effectLst/>
                <a:latin typeface="Effra" panose="020B0603020203020204" pitchFamily="34" charset="0"/>
                <a:ea typeface="+mn-ea"/>
                <a:cs typeface="+mn-cs"/>
              </a:rPr>
              <a:t>To provide parents the opportunity to share their concerns and struggles and to explore what they would like help with. </a:t>
            </a:r>
          </a:p>
          <a:p>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4</a:t>
            </a:fld>
            <a:endParaRPr lang="en-GB" altLang="en-US" dirty="0"/>
          </a:p>
        </p:txBody>
      </p:sp>
    </p:spTree>
    <p:extLst>
      <p:ext uri="{BB962C8B-B14F-4D97-AF65-F5344CB8AC3E}">
        <p14:creationId xmlns:p14="http://schemas.microsoft.com/office/powerpoint/2010/main" val="1191406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Ask the group to feedback on how their children have progressed with their step plan. Ask whether they have completed any further steps towards their goal and review where they are on their plans. Ask parents to discuss in small group their children’s predictions before they completed their step/s and what the outcomes were. Ask the parents to feedback to the group. Find out how the parents have got on with identifying their children’s anxious expectations and reviewing the outcome of each step with their children. Ask the parents if they have noticed anything when monitoring their own responses to their children. Highlight anything that they are doing that is helping their children to be brave and test out their fears.</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If anyone has completed their plan, ask the parents what else their child could work towards and encourage them to develop a new step plan.</a:t>
            </a:r>
            <a:endParaRPr lang="en-I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5</a:t>
            </a:fld>
            <a:endParaRPr lang="en-GB" altLang="en-US" dirty="0"/>
          </a:p>
        </p:txBody>
      </p:sp>
    </p:spTree>
    <p:extLst>
      <p:ext uri="{BB962C8B-B14F-4D97-AF65-F5344CB8AC3E}">
        <p14:creationId xmlns:p14="http://schemas.microsoft.com/office/powerpoint/2010/main" val="3727908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Ask the parents to discuss in pairs if their children have conducted any unplanned experiments to test out their anxious expectations. Ask the parents to discuss:</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 If they were able to ask their child what their anxious expectations were</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What the outcome of the experiment was</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Whether they were able to help their child work out what the results mean. </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Did the experiment help their child to think or feel differently?</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If a parent says their child has not done an experiment, ask the pairs to discuss whether the child could conduct any experiments to test out their fears or to help them to learn new information relating to their anxious expectations.</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 </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Ask the pairs if they are happy to feedback to the group and ask parents if they feel any of the unplanned experiments others have conducted may be useful for their child. </a:t>
            </a:r>
            <a:endParaRPr lang="en-I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6</a:t>
            </a:fld>
            <a:endParaRPr lang="en-GB" altLang="en-US" dirty="0"/>
          </a:p>
        </p:txBody>
      </p:sp>
    </p:spTree>
    <p:extLst>
      <p:ext uri="{BB962C8B-B14F-4D97-AF65-F5344CB8AC3E}">
        <p14:creationId xmlns:p14="http://schemas.microsoft.com/office/powerpoint/2010/main" val="3010558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Therapeutic objectives and aims:</a:t>
            </a:r>
            <a:endParaRPr lang="en-IS" sz="1200" b="1"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help parents practice and apply the problem solving strategy.</a:t>
            </a:r>
            <a:endParaRPr lang="en-IS"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aid the parents in supporting their children to deal with problems more independently.</a:t>
            </a:r>
            <a:endParaRPr lang="en-IS"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reduce the children’s rumination and worry regarding real challenges.</a:t>
            </a:r>
            <a:endParaRPr lang="en-IS"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To enhance the children’s sense of their own coping ability and increase their confidence in solving problems.</a:t>
            </a:r>
            <a:endParaRPr lang="en-I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7</a:t>
            </a:fld>
            <a:endParaRPr lang="en-GB" altLang="en-US" dirty="0"/>
          </a:p>
        </p:txBody>
      </p:sp>
    </p:spTree>
    <p:extLst>
      <p:ext uri="{BB962C8B-B14F-4D97-AF65-F5344CB8AC3E}">
        <p14:creationId xmlns:p14="http://schemas.microsoft.com/office/powerpoint/2010/main" val="2948171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Effra" panose="020B0603020203020204" pitchFamily="34" charset="0"/>
                <a:ea typeface="+mn-ea"/>
                <a:cs typeface="+mn-cs"/>
              </a:rPr>
              <a:t>Introduction to problem solving</a:t>
            </a:r>
            <a:endParaRPr lang="en-IS"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Problem solving can be used for real-life problems that emerge when parents try to help their children to challenge their anxious thoughts e.g. the child is worried about attending school because a child wouldn’t let them join in a game. Problem solving can also be useful for addressing blocks to the Step-by-Step plan.</a:t>
            </a:r>
            <a:endParaRPr lang="en-IS"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Children who are highly anxious often feel like they are not in control of challenging situations and are not confident in their ability to problem solve. However, when we test their actual problem-solving abilities they do not have ‘deficits’- it’s is just their perception. This leads them to seek help from others to solve problems.</a:t>
            </a:r>
            <a:endParaRPr lang="en-IS" sz="1200" kern="1200" dirty="0">
              <a:solidFill>
                <a:schemeClr val="tx1"/>
              </a:solidFill>
              <a:effectLst/>
              <a:latin typeface="Effra" panose="020B0603020203020204" pitchFamily="34" charset="0"/>
              <a:ea typeface="+mn-ea"/>
              <a:cs typeface="+mn-cs"/>
            </a:endParaRPr>
          </a:p>
          <a:p>
            <a:pPr lvl="0"/>
            <a:r>
              <a:rPr lang="en-GB" sz="1200" kern="1200" dirty="0">
                <a:solidFill>
                  <a:schemeClr val="tx1"/>
                </a:solidFill>
                <a:effectLst/>
                <a:latin typeface="Effra" panose="020B0603020203020204" pitchFamily="34" charset="0"/>
                <a:ea typeface="+mn-ea"/>
                <a:cs typeface="+mn-cs"/>
              </a:rPr>
              <a:t>It is important for children to become independent and confident in their ability to overcome problems that they encounter (NB. This does not mean they have to deal with problems alone- seeking help can be a good strategy in many situations).</a:t>
            </a:r>
            <a:endParaRPr lang="en-I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8</a:t>
            </a:fld>
            <a:endParaRPr lang="en-GB" altLang="en-US" dirty="0"/>
          </a:p>
        </p:txBody>
      </p:sp>
    </p:spTree>
    <p:extLst>
      <p:ext uri="{BB962C8B-B14F-4D97-AF65-F5344CB8AC3E}">
        <p14:creationId xmlns:p14="http://schemas.microsoft.com/office/powerpoint/2010/main" val="2766949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9</a:t>
            </a:fld>
            <a:endParaRPr lang="en-GB" altLang="en-US" dirty="0"/>
          </a:p>
        </p:txBody>
      </p:sp>
    </p:spTree>
    <p:extLst>
      <p:ext uri="{BB962C8B-B14F-4D97-AF65-F5344CB8AC3E}">
        <p14:creationId xmlns:p14="http://schemas.microsoft.com/office/powerpoint/2010/main" val="15661693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55090379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splash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38125"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tx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11" name="Text Placeholder 10"/>
          <p:cNvSpPr>
            <a:spLocks noGrp="1"/>
          </p:cNvSpPr>
          <p:nvPr>
            <p:ph type="body" sz="quarter" idx="14" hasCustomPrompt="1"/>
          </p:nvPr>
        </p:nvSpPr>
        <p:spPr>
          <a:xfrm>
            <a:off x="251520" y="3794864"/>
            <a:ext cx="2304000" cy="464400"/>
          </a:xfrm>
          <a:solidFill>
            <a:schemeClr val="accent1"/>
          </a:solidFill>
        </p:spPr>
        <p:txBody>
          <a:bodyPr lIns="90000" tIns="46800" rIns="90000" bIns="46800">
            <a:noAutofit/>
          </a:bodyPr>
          <a:lstStyle>
            <a:lvl1pPr marL="0" indent="0">
              <a:buNone/>
              <a:defRPr sz="2400" cap="all" baseline="0">
                <a:solidFill>
                  <a:schemeClr val="bg1"/>
                </a:solidFill>
                <a:latin typeface="+mj-lt"/>
                <a:cs typeface="AngsanaUPC" panose="02020603050405020304" pitchFamily="18" charset="-34"/>
              </a:defRPr>
            </a:lvl1pPr>
          </a:lstStyle>
          <a:p>
            <a:pPr lvl="0"/>
            <a:r>
              <a:rPr lang="en-US" dirty="0"/>
              <a:t>Education is</a:t>
            </a:r>
            <a:endParaRPr lang="en-GB" dirty="0"/>
          </a:p>
        </p:txBody>
      </p:sp>
      <p:sp>
        <p:nvSpPr>
          <p:cNvPr id="12" name="Text Placeholder 10"/>
          <p:cNvSpPr>
            <a:spLocks noGrp="1"/>
          </p:cNvSpPr>
          <p:nvPr>
            <p:ph type="body" sz="quarter" idx="15" hasCustomPrompt="1"/>
          </p:nvPr>
        </p:nvSpPr>
        <p:spPr>
          <a:xfrm>
            <a:off x="251520" y="5857878"/>
            <a:ext cx="6984776" cy="464400"/>
          </a:xfrm>
          <a:solidFill>
            <a:schemeClr val="accent1"/>
          </a:solidFill>
        </p:spPr>
        <p:txBody>
          <a:bodyPr lIns="90000" tIns="46800" rIns="90000" bIns="46800"/>
          <a:lstStyle>
            <a:lvl1pPr marL="0" indent="0">
              <a:buNone/>
              <a:defRPr sz="2400" cap="all" baseline="0">
                <a:solidFill>
                  <a:schemeClr val="bg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399838063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28228258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1846638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9"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accent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32817063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Re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accent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5605677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tx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404465384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accent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a:solidFill>
                  <a:schemeClr val="tx2"/>
                </a:solidFill>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a:solidFill>
                  <a:schemeClr val="tx2"/>
                </a:solidFill>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a:solidFill>
                  <a:schemeClr val="tx2"/>
                </a:solidFill>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5pPr>
          </a:lstStyle>
          <a:p>
            <a:pPr marL="180000" marR="0" lvl="0"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Click to edit Master text styles</a:t>
            </a:r>
          </a:p>
          <a:p>
            <a:pPr marL="180000" marR="0" lvl="1"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Second level</a:t>
            </a:r>
          </a:p>
          <a:p>
            <a:pPr marL="180000" marR="0" lvl="2"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Third level</a:t>
            </a:r>
          </a:p>
          <a:p>
            <a:pPr marL="180000" marR="0" lvl="3"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Fourth level</a:t>
            </a:r>
          </a:p>
          <a:p>
            <a:pPr marL="180000" marR="0" lvl="4"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Fifth level</a:t>
            </a:r>
            <a:endParaRPr kumimoji="0" lang="en-GB" sz="2000" b="0" i="0" u="none" strike="noStrike" kern="0" cap="none" spc="0" normalizeH="0" baseline="0" noProof="0" dirty="0">
              <a:ln>
                <a:noFill/>
              </a:ln>
              <a:solidFill>
                <a:srgbClr val="000000"/>
              </a:solidFill>
              <a:effectLst/>
              <a:uLnTx/>
              <a:uFillTx/>
              <a:latin typeface="+mn-lt"/>
            </a:endParaRPr>
          </a:p>
        </p:txBody>
      </p:sp>
    </p:spTree>
    <p:extLst>
      <p:ext uri="{BB962C8B-B14F-4D97-AF65-F5344CB8AC3E}">
        <p14:creationId xmlns:p14="http://schemas.microsoft.com/office/powerpoint/2010/main" val="30716924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Timetable (Colour)">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403731190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imetable (Grey)">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accent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lvl1pPr>
          </a:lstStyle>
          <a:p>
            <a:fld id="{DCF6A46F-80AB-49F3-8C7E-9717ED945456}" type="slidenum">
              <a:rPr lang="en-GB" altLang="en-US"/>
              <a:pPr/>
              <a:t>‹#›</a:t>
            </a:fld>
            <a:endParaRPr lang="en-GB" altLang="en-US"/>
          </a:p>
        </p:txBody>
      </p:sp>
      <p:pic>
        <p:nvPicPr>
          <p:cNvPr id="9" name="Picture 8">
            <a:extLst>
              <a:ext uri="{FF2B5EF4-FFF2-40B4-BE49-F238E27FC236}">
                <a16:creationId xmlns:a16="http://schemas.microsoft.com/office/drawing/2014/main" id="{5AFE64AD-5053-BB44-93CB-FE80B90A6EB4}"/>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10" name="Picture 9">
            <a:extLst>
              <a:ext uri="{FF2B5EF4-FFF2-40B4-BE49-F238E27FC236}">
                <a16:creationId xmlns:a16="http://schemas.microsoft.com/office/drawing/2014/main" id="{9DFBD803-CFE6-104A-BA69-5CF5F3EBBB56}"/>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96310441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GB"/>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9334D819-9F07-4261-B09B-9E467E5D9002}" type="datetimeFigureOut">
              <a:rPr lang="en-US" smtClean="0"/>
              <a:pPr/>
              <a:t>6/4/2021</a:t>
            </a:fld>
            <a:endParaRPr lang="en-US" dirty="0"/>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44C01B32-D1A0-401C-8867-70456BBB1E87}" type="slidenum">
              <a:rPr lang="en-GB" altLang="en-US" smtClean="0"/>
              <a:pPr/>
              <a:t>‹#›</a:t>
            </a:fld>
            <a:endParaRPr lang="en-GB" altLang="en-US" dirty="0"/>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08661609"/>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F6A46F-80AB-49F3-8C7E-9717ED945456}" type="slidenum">
              <a:rPr lang="en-GB" altLang="en-US" smtClean="0"/>
              <a:pPr/>
              <a:t>‹#›</a:t>
            </a:fld>
            <a:endParaRPr lang="en-GB" altLang="en-US"/>
          </a:p>
        </p:txBody>
      </p:sp>
      <p:pic>
        <p:nvPicPr>
          <p:cNvPr id="7" name="Picture 6">
            <a:extLst>
              <a:ext uri="{FF2B5EF4-FFF2-40B4-BE49-F238E27FC236}">
                <a16:creationId xmlns:a16="http://schemas.microsoft.com/office/drawing/2014/main" id="{17D3E230-202F-2D49-8F9B-006F1450A34E}"/>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8" name="Picture 7">
            <a:extLst>
              <a:ext uri="{FF2B5EF4-FFF2-40B4-BE49-F238E27FC236}">
                <a16:creationId xmlns:a16="http://schemas.microsoft.com/office/drawing/2014/main" id="{B02E83CD-9047-5240-87F1-5E671470526D}"/>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335927302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9334D819-9F07-4261-B09B-9E467E5D9002}" type="datetimeFigureOut">
              <a:rPr lang="en-US" smtClean="0"/>
              <a:pPr/>
              <a:t>6/4/2021</a:t>
            </a:fld>
            <a:endParaRPr lang="en-US" dirty="0"/>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44C01B32-D1A0-401C-8867-70456BBB1E87}" type="slidenum">
              <a:rPr lang="en-GB" altLang="en-US" smtClean="0"/>
              <a:pPr/>
              <a:t>‹#›</a:t>
            </a:fld>
            <a:endParaRPr lang="en-GB" altLang="en-US" dirty="0"/>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135752656"/>
      </p:ext>
    </p:extLst>
  </p:cSld>
  <p:clrMapOvr>
    <a:overrideClrMapping bg1="dk1" tx1="lt1" bg2="dk2" tx2="lt2" accent1="accent1" accent2="accent2" accent3="accent3" accent4="accent4" accent5="accent5" accent6="accent6" hlink="hlink" folHlink="folHlink"/>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072407601"/>
      </p:ext>
    </p:extLst>
  </p:cSld>
  <p:clrMapOvr>
    <a:masterClrMapping/>
  </p:clrMapOvr>
  <p:hf hdr="0" ftr="0" dt="0"/>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11193054"/>
      </p:ext>
    </p:extLst>
  </p:cSld>
  <p:clrMapOvr>
    <a:masterClrMapping/>
  </p:clrMapOvr>
  <p:hf hdr="0" ftr="0" dt="0"/>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701961372"/>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3001433516"/>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3789" y="6375679"/>
            <a:ext cx="925016" cy="348462"/>
          </a:xfrm>
        </p:spPr>
        <p:txBody>
          <a:bodyPr/>
          <a:lstStyle/>
          <a:p>
            <a:fld id="{9334D819-9F07-4261-B09B-9E467E5D9002}" type="datetimeFigureOut">
              <a:rPr lang="en-US" smtClean="0"/>
              <a:t>6/4/2021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68261" y="6375679"/>
            <a:ext cx="924342" cy="345796"/>
          </a:xfrm>
        </p:spPr>
        <p:txBody>
          <a:bodyPr/>
          <a:lstStyle/>
          <a:p>
            <a:fld id="{44C01B32-D1A0-401C-8867-70456BBB1E87}" type="slidenum">
              <a:rPr lang="en-GB" altLang="en-US" smtClean="0"/>
              <a:pPr/>
              <a:t>‹#›</a:t>
            </a:fld>
            <a:endParaRPr lang="en-GB" altLang="en-US" dirty="0"/>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878641"/>
      </p:ext>
    </p:extLst>
  </p:cSld>
  <p:clrMapOvr>
    <a:masterClrMapping/>
  </p:clrMapOvr>
  <p:hf hdr="0" ftr="0" dt="0"/>
  <p:extLst>
    <p:ext uri="{DCECCB84-F9BA-43D5-87BE-67443E8EF086}">
      <p15:sldGuideLst xmlns:p15="http://schemas.microsoft.com/office/powerpoint/2012/main">
        <p15:guide id="1" orient="horz" pos="6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4463" y="6375679"/>
            <a:ext cx="924342" cy="348462"/>
          </a:xfrm>
        </p:spPr>
        <p:txBody>
          <a:bodyPr/>
          <a:lstStyle/>
          <a:p>
            <a:fld id="{9334D819-9F07-4261-B09B-9E467E5D9002}" type="datetimeFigureOut">
              <a:rPr lang="en-US" smtClean="0"/>
              <a:t>6/4/2021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56153" y="6375679"/>
            <a:ext cx="947460" cy="345796"/>
          </a:xfrm>
        </p:spPr>
        <p:txBody>
          <a:bodyPr/>
          <a:lstStyle/>
          <a:p>
            <a:fld id="{44C01B32-D1A0-401C-8867-70456BBB1E87}" type="slidenum">
              <a:rPr lang="en-GB" altLang="en-US" smtClean="0"/>
              <a:pPr/>
              <a:t>‹#›</a:t>
            </a:fld>
            <a:endParaRPr lang="en-GB" altLang="en-US" dirty="0"/>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40137790"/>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305814519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964437585"/>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extLst>
      <p:ext uri="{BB962C8B-B14F-4D97-AF65-F5344CB8AC3E}">
        <p14:creationId xmlns:p14="http://schemas.microsoft.com/office/powerpoint/2010/main" val="3079393427"/>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215092235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Content Placeholder 5"/>
          <p:cNvSpPr>
            <a:spLocks noGrp="1"/>
          </p:cNvSpPr>
          <p:nvPr>
            <p:ph sz="quarter" idx="11"/>
          </p:nvPr>
        </p:nvSpPr>
        <p:spPr>
          <a:xfrm>
            <a:off x="424800" y="476672"/>
            <a:ext cx="8280000" cy="5904656"/>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35614678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1924147075"/>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11241291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le Slide (Colour)">
    <p:spTree>
      <p:nvGrpSpPr>
        <p:cNvPr id="1" name=""/>
        <p:cNvGrpSpPr/>
        <p:nvPr/>
      </p:nvGrpSpPr>
      <p:grpSpPr>
        <a:xfrm>
          <a:off x="0" y="0"/>
          <a:ext cx="0" cy="0"/>
          <a:chOff x="0" y="0"/>
          <a:chExt cx="0" cy="0"/>
        </a:xfrm>
      </p:grpSpPr>
      <p:sp>
        <p:nvSpPr>
          <p:cNvPr id="26" name="Rectangle 25"/>
          <p:cNvSpPr/>
          <p:nvPr userDrawn="1"/>
        </p:nvSpPr>
        <p:spPr bwMode="hidden">
          <a:xfrm>
            <a:off x="0" y="457200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2" name="Picture 4"/>
          <p:cNvPicPr>
            <a:picLocks noChangeAspect="1"/>
          </p:cNvPicPr>
          <p:nvPr userDrawn="1"/>
        </p:nvPicPr>
        <p:blipFill>
          <a:blip r:embed="rId2">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p:nvPr userDrawn="1"/>
        </p:nvSpPr>
        <p:spPr bwMode="hidden">
          <a:xfrm>
            <a:off x="0" y="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84" name="Rectangle 12"/>
          <p:cNvSpPr>
            <a:spLocks noGrp="1" noChangeArrowheads="1"/>
          </p:cNvSpPr>
          <p:nvPr>
            <p:ph type="subTitle" idx="1"/>
          </p:nvPr>
        </p:nvSpPr>
        <p:spPr>
          <a:xfrm>
            <a:off x="424800" y="4653136"/>
            <a:ext cx="7920038"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8" name="TextBox 2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pic>
        <p:nvPicPr>
          <p:cNvPr id="32" name="Picture 55"/>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sp>
        <p:nvSpPr>
          <p:cNvPr id="14"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15"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16" name="Footer Placeholder 2"/>
          <p:cNvSpPr>
            <a:spLocks noGrp="1"/>
          </p:cNvSpPr>
          <p:nvPr>
            <p:ph type="ftr" sz="quarter" idx="3"/>
          </p:nvPr>
        </p:nvSpPr>
        <p:spPr>
          <a:xfrm>
            <a:off x="3124200" y="6237312"/>
            <a:ext cx="2895600" cy="252000"/>
          </a:xfrm>
          <a:prstGeom prst="rect">
            <a:avLst/>
          </a:prstGeom>
        </p:spPr>
        <p:txBody>
          <a:bodyPr vert="horz" lIns="0" tIns="0" rIns="0" bIns="0" rtlCol="0" anchor="t" anchorCtr="0"/>
          <a:lstStyle>
            <a:lvl1pPr algn="ctr">
              <a:defRPr sz="1200">
                <a:solidFill>
                  <a:schemeClr val="bg2"/>
                </a:solidFill>
                <a:latin typeface="+mn-lt"/>
              </a:defRPr>
            </a:lvl1pPr>
          </a:lstStyle>
          <a:p>
            <a:r>
              <a:rPr lang="en-GB"/>
              <a:t>Copyright University of Reading</a:t>
            </a:r>
            <a:endParaRPr lang="en-GB" dirty="0"/>
          </a:p>
        </p:txBody>
      </p:sp>
      <p:sp>
        <p:nvSpPr>
          <p:cNvPr id="17"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sp>
        <p:nvSpPr>
          <p:cNvPr id="19" name="TextBox 18"/>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sp>
        <p:nvSpPr>
          <p:cNvPr id="20"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Tree>
    <p:extLst>
      <p:ext uri="{BB962C8B-B14F-4D97-AF65-F5344CB8AC3E}">
        <p14:creationId xmlns:p14="http://schemas.microsoft.com/office/powerpoint/2010/main" val="269105154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sp>
        <p:nvSpPr>
          <p:cNvPr id="5" name="Rectangle 4"/>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solidFill>
                  <a:schemeClr val="bg1"/>
                </a:solidFill>
              </a:defRPr>
            </a:lvl1pPr>
          </a:lstStyle>
          <a:p>
            <a:fld id="{DCF6A46F-80AB-49F3-8C7E-9717ED945456}" type="slidenum">
              <a:rPr lang="en-GB" altLang="en-US" smtClean="0"/>
              <a:pPr/>
              <a:t>‹#›</a:t>
            </a:fld>
            <a:endParaRPr lang="en-GB" altLang="en-US" dirty="0"/>
          </a:p>
        </p:txBody>
      </p:sp>
      <p:pic>
        <p:nvPicPr>
          <p:cNvPr id="6"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spTree>
    <p:extLst>
      <p:ext uri="{BB962C8B-B14F-4D97-AF65-F5344CB8AC3E}">
        <p14:creationId xmlns:p14="http://schemas.microsoft.com/office/powerpoint/2010/main" val="249850555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Grey)">
    <p:spTree>
      <p:nvGrpSpPr>
        <p:cNvPr id="1" name=""/>
        <p:cNvGrpSpPr/>
        <p:nvPr/>
      </p:nvGrpSpPr>
      <p:grpSpPr>
        <a:xfrm>
          <a:off x="0" y="0"/>
          <a:ext cx="0" cy="0"/>
          <a:chOff x="0" y="0"/>
          <a:chExt cx="0" cy="0"/>
        </a:xfrm>
      </p:grpSpPr>
      <p:sp>
        <p:nvSpPr>
          <p:cNvPr id="6" name="Rectangle 5"/>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solidFill>
                  <a:schemeClr val="bg1"/>
                </a:solidFill>
              </a:defRPr>
            </a:lvl1pPr>
          </a:lstStyle>
          <a:p>
            <a:fld id="{7D9A8A42-CDD3-483B-A525-DE73108F9D72}" type="slidenum">
              <a:rPr lang="en-GB" altLang="en-US" smtClean="0"/>
              <a:pPr/>
              <a:t>‹#›</a:t>
            </a:fld>
            <a:endParaRPr lang="en-GB" altLang="en-US" dirty="0"/>
          </a:p>
        </p:txBody>
      </p:sp>
      <p:sp>
        <p:nvSpPr>
          <p:cNvPr id="9" name="Content Placeholder 2"/>
          <p:cNvSpPr>
            <a:spLocks noGrp="1"/>
          </p:cNvSpPr>
          <p:nvPr>
            <p:ph idx="11"/>
          </p:nvPr>
        </p:nvSpPr>
        <p:spPr>
          <a:xfrm>
            <a:off x="424800"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Content Placeholder 2"/>
          <p:cNvSpPr>
            <a:spLocks noGrp="1"/>
          </p:cNvSpPr>
          <p:nvPr>
            <p:ph idx="12"/>
          </p:nvPr>
        </p:nvSpPr>
        <p:spPr>
          <a:xfrm>
            <a:off x="4581327"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6448483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Content Placeholder 5"/>
          <p:cNvSpPr>
            <a:spLocks noGrp="1"/>
          </p:cNvSpPr>
          <p:nvPr>
            <p:ph sz="quarter" idx="11"/>
          </p:nvPr>
        </p:nvSpPr>
        <p:spPr>
          <a:xfrm>
            <a:off x="424800" y="476672"/>
            <a:ext cx="8280000" cy="5904656"/>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189921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70921445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ection splash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52536"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bg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8" name="Text Placeholder 10"/>
          <p:cNvSpPr>
            <a:spLocks noGrp="1"/>
          </p:cNvSpPr>
          <p:nvPr>
            <p:ph type="body" sz="quarter" idx="14" hasCustomPrompt="1"/>
          </p:nvPr>
        </p:nvSpPr>
        <p:spPr>
          <a:xfrm>
            <a:off x="251520" y="3794864"/>
            <a:ext cx="2304000" cy="464400"/>
          </a:xfrm>
          <a:solidFill>
            <a:schemeClr val="bg1"/>
          </a:solidFill>
        </p:spPr>
        <p:txBody>
          <a:bodyPr lIns="90000" tIns="46800" rIns="90000" bIns="46800">
            <a:noAutofit/>
          </a:bodyPr>
          <a:lstStyle>
            <a:lvl1pPr marL="0" indent="0">
              <a:buNone/>
              <a:defRPr sz="2400" cap="all" baseline="0">
                <a:solidFill>
                  <a:schemeClr val="tx1"/>
                </a:solidFill>
                <a:latin typeface="+mj-lt"/>
                <a:cs typeface="AngsanaUPC" panose="02020603050405020304" pitchFamily="18" charset="-34"/>
              </a:defRPr>
            </a:lvl1pPr>
          </a:lstStyle>
          <a:p>
            <a:pPr lvl="0"/>
            <a:r>
              <a:rPr lang="en-US" dirty="0"/>
              <a:t>Education is</a:t>
            </a:r>
            <a:endParaRPr lang="en-GB" dirty="0"/>
          </a:p>
        </p:txBody>
      </p:sp>
      <p:sp>
        <p:nvSpPr>
          <p:cNvPr id="11" name="Text Placeholder 10"/>
          <p:cNvSpPr>
            <a:spLocks noGrp="1"/>
          </p:cNvSpPr>
          <p:nvPr>
            <p:ph type="body" sz="quarter" idx="15" hasCustomPrompt="1"/>
          </p:nvPr>
        </p:nvSpPr>
        <p:spPr>
          <a:xfrm>
            <a:off x="251520" y="5857878"/>
            <a:ext cx="6984776" cy="464400"/>
          </a:xfrm>
          <a:solidFill>
            <a:schemeClr val="bg1"/>
          </a:solidFill>
        </p:spPr>
        <p:txBody>
          <a:bodyPr lIns="90000" tIns="46800" rIns="90000" bIns="46800"/>
          <a:lstStyle>
            <a:lvl1pPr marL="0" indent="0">
              <a:buNone/>
              <a:defRPr sz="2400" cap="all" baseline="0">
                <a:solidFill>
                  <a:schemeClr val="tx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16895263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2.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77" name="Picture 53" descr="Device-black"/>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524750" y="438150"/>
            <a:ext cx="1184275" cy="38735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24800" y="1234800"/>
            <a:ext cx="8280000"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GB" altLang="en-US"/>
              <a:t>Click to edit Master title style</a:t>
            </a:r>
            <a:endParaRPr lang="en-GB" altLang="en-US" dirty="0"/>
          </a:p>
        </p:txBody>
      </p:sp>
      <p:sp>
        <p:nvSpPr>
          <p:cNvPr id="1027" name="Rectangle 3"/>
          <p:cNvSpPr>
            <a:spLocks noGrp="1" noChangeArrowheads="1"/>
          </p:cNvSpPr>
          <p:nvPr>
            <p:ph type="body" idx="1"/>
          </p:nvPr>
        </p:nvSpPr>
        <p:spPr bwMode="auto">
          <a:xfrm>
            <a:off x="424800" y="2214000"/>
            <a:ext cx="828000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3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mn-lt"/>
              </a:defRPr>
            </a:lvl1pPr>
          </a:lstStyle>
          <a:p>
            <a:fld id="{44C01B32-D1A0-401C-8867-70456BBB1E87}" type="slidenum">
              <a:rPr lang="en-GB" altLang="en-US" smtClean="0"/>
              <a:pPr/>
              <a:t>‹#›</a:t>
            </a:fld>
            <a:endParaRPr lang="en-GB" altLang="en-US" dirty="0"/>
          </a:p>
        </p:txBody>
      </p:sp>
      <p:pic>
        <p:nvPicPr>
          <p:cNvPr id="1074" name="Picture 50" descr="Device-wine"/>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hidden">
          <a:xfrm>
            <a:off x="7524750" y="438150"/>
            <a:ext cx="1184275" cy="385763"/>
          </a:xfrm>
          <a:prstGeom prst="rect">
            <a:avLst/>
          </a:prstGeom>
          <a:solidFill>
            <a:schemeClr val="accent1"/>
          </a:solidFill>
        </p:spPr>
      </p:pic>
      <p:pic>
        <p:nvPicPr>
          <p:cNvPr id="1079" name="Picture 55" descr="Device-white"/>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hidden">
          <a:xfrm>
            <a:off x="7524750" y="438150"/>
            <a:ext cx="1184275" cy="387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697" r:id="rId2"/>
    <p:sldLayoutId id="2147483705" r:id="rId3"/>
    <p:sldLayoutId id="2147483696" r:id="rId4"/>
    <p:sldLayoutId id="2147483698" r:id="rId5"/>
    <p:sldLayoutId id="2147483700" r:id="rId6"/>
    <p:sldLayoutId id="2147483701" r:id="rId7"/>
    <p:sldLayoutId id="2147483702" r:id="rId8"/>
    <p:sldLayoutId id="2147483706" r:id="rId9"/>
    <p:sldLayoutId id="2147483707" r:id="rId10"/>
    <p:sldLayoutId id="2147483708" r:id="rId11"/>
    <p:sldLayoutId id="2147483713" r:id="rId12"/>
    <p:sldLayoutId id="2147483709" r:id="rId13"/>
    <p:sldLayoutId id="2147483710" r:id="rId14"/>
    <p:sldLayoutId id="2147483711" r:id="rId15"/>
    <p:sldLayoutId id="2147483712" r:id="rId16"/>
    <p:sldLayoutId id="2147483714" r:id="rId17"/>
    <p:sldLayoutId id="2147483715" r:id="rId18"/>
    <p:sldLayoutId id="2147483716" r:id="rId19"/>
  </p:sldLayoutIdLst>
  <p:transition>
    <p:fade/>
  </p:transition>
  <p:hf hdr="0" ftr="0" dt="0"/>
  <p:txStyles>
    <p:titleStyle>
      <a:lvl1pPr algn="l" rtl="0" eaLnBrk="1" fontAlgn="base" hangingPunct="1">
        <a:spcBef>
          <a:spcPct val="0"/>
        </a:spcBef>
        <a:spcAft>
          <a:spcPct val="0"/>
        </a:spcAft>
        <a:defRPr sz="4000" b="1" cap="all" baseline="0">
          <a:solidFill>
            <a:schemeClr val="accent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9334D819-9F07-4261-B09B-9E467E5D9002}" type="datetimeFigureOut">
              <a:rPr lang="en-US" dirty="0"/>
              <a:pPr/>
              <a:t>6/4/2021</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44C01B32-D1A0-401C-8867-70456BBB1E87}" type="slidenum">
              <a:rPr lang="en-GB" altLang="en-US" smtClean="0"/>
              <a:pPr/>
              <a:t>‹#›</a:t>
            </a:fld>
            <a:endParaRPr lang="en-GB" alt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1650382413"/>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Lst>
  <p:transition>
    <p:fade/>
  </p:transition>
  <p:hf hdr="0" ftr="0" dt="0"/>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594">
          <p15:clr>
            <a:srgbClr val="F26B43"/>
          </p15:clr>
        </p15:guide>
        <p15:guide id="1" pos="792">
          <p15:clr>
            <a:srgbClr val="F26B43"/>
          </p15:clr>
        </p15:guide>
        <p15:guide id="2" pos="7200">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32.svg"/><Relationship Id="rId4" Type="http://schemas.openxmlformats.org/officeDocument/2006/relationships/diagramLayout" Target="../diagrams/layout3.xml"/><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notesSlide" Target="../notesSlides/notesSlide13.xml"/><Relationship Id="rId1" Type="http://schemas.openxmlformats.org/officeDocument/2006/relationships/slideLayout" Target="../slideLayouts/slideLayout2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7.png"/><Relationship Id="rId1" Type="http://schemas.openxmlformats.org/officeDocument/2006/relationships/slideLayout" Target="../slideLayouts/slideLayout33.xml"/><Relationship Id="rId5" Type="http://schemas.openxmlformats.org/officeDocument/2006/relationships/image" Target="../media/image39.sv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4.xml"/><Relationship Id="rId5" Type="http://schemas.openxmlformats.org/officeDocument/2006/relationships/image" Target="../media/image41.sv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43.svg"/></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2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53.sv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1.xml"/><Relationship Id="rId5" Type="http://schemas.openxmlformats.org/officeDocument/2006/relationships/image" Target="../media/image55.sv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2.xml"/><Relationship Id="rId5" Type="http://schemas.openxmlformats.org/officeDocument/2006/relationships/image" Target="../media/image57.sv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0.xml"/><Relationship Id="rId1" Type="http://schemas.openxmlformats.org/officeDocument/2006/relationships/slideLayout" Target="../slideLayouts/slideLayout3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2.xml"/><Relationship Id="rId5" Type="http://schemas.openxmlformats.org/officeDocument/2006/relationships/image" Target="../media/image59.sv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2.xml"/><Relationship Id="rId1" Type="http://schemas.openxmlformats.org/officeDocument/2006/relationships/slideLayout" Target="../slideLayouts/slideLayout2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35.xml"/><Relationship Id="rId5" Type="http://schemas.openxmlformats.org/officeDocument/2006/relationships/image" Target="../media/image61.sv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1.xml"/><Relationship Id="rId5" Type="http://schemas.openxmlformats.org/officeDocument/2006/relationships/image" Target="../media/image63.svg"/><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1.xml"/><Relationship Id="rId5" Type="http://schemas.openxmlformats.org/officeDocument/2006/relationships/image" Target="../media/image65.svg"/><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1.xml"/><Relationship Id="rId5" Type="http://schemas.openxmlformats.org/officeDocument/2006/relationships/image" Target="../media/image67.sv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7.xml"/><Relationship Id="rId1" Type="http://schemas.openxmlformats.org/officeDocument/2006/relationships/slideLayout" Target="../slideLayouts/slideLayout21.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image" Target="../media/image39.svg"/><Relationship Id="rId4" Type="http://schemas.openxmlformats.org/officeDocument/2006/relationships/diagramLayout" Target="../diagrams/layout8.xml"/><Relationship Id="rId9"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1.xml"/><Relationship Id="rId5" Type="http://schemas.openxmlformats.org/officeDocument/2006/relationships/image" Target="../media/image69.svg"/><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22.sv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2.xml"/><Relationship Id="rId5" Type="http://schemas.openxmlformats.org/officeDocument/2006/relationships/image" Target="../media/image24.sv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1.xml"/><Relationship Id="rId5" Type="http://schemas.openxmlformats.org/officeDocument/2006/relationships/image" Target="../media/image26.sv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image" Target="../media/image28.sv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2.xml"/><Relationship Id="rId5" Type="http://schemas.openxmlformats.org/officeDocument/2006/relationships/image" Target="../media/image30.sv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30.sv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31840" y="4437112"/>
            <a:ext cx="3312368" cy="918331"/>
          </a:xfrm>
        </p:spPr>
        <p:txBody>
          <a:bodyPr>
            <a:normAutofit/>
          </a:bodyPr>
          <a:lstStyle/>
          <a:p>
            <a:pPr lvl="0" algn="ctr"/>
            <a:r>
              <a:rPr lang="en-GB" sz="4400" b="1" kern="0" cap="all" dirty="0">
                <a:solidFill>
                  <a:srgbClr val="FF3376"/>
                </a:solidFill>
                <a:latin typeface="Century Gothic" panose="020B0502020202020204" pitchFamily="34" charset="0"/>
                <a:ea typeface="+mj-ea"/>
                <a:cs typeface="+mj-cs"/>
              </a:rPr>
              <a:t>Session</a:t>
            </a:r>
            <a:r>
              <a:rPr lang="en-GB" sz="3600" dirty="0">
                <a:solidFill>
                  <a:srgbClr val="FF3376"/>
                </a:solidFill>
              </a:rPr>
              <a:t> </a:t>
            </a:r>
            <a:r>
              <a:rPr lang="en-GB" sz="4400" b="1" kern="0" cap="all" dirty="0">
                <a:solidFill>
                  <a:srgbClr val="FF3376"/>
                </a:solidFill>
                <a:latin typeface="Century Gothic" panose="020B0502020202020204" pitchFamily="34" charset="0"/>
                <a:ea typeface="+mj-ea"/>
                <a:cs typeface="+mj-cs"/>
              </a:rPr>
              <a:t>5</a:t>
            </a:r>
          </a:p>
          <a:p>
            <a:pPr lvl="0"/>
            <a:endParaRPr lang="en-GB" dirty="0"/>
          </a:p>
        </p:txBody>
      </p:sp>
      <p:sp>
        <p:nvSpPr>
          <p:cNvPr id="9" name="Rectangle 2"/>
          <p:cNvSpPr txBox="1">
            <a:spLocks noChangeArrowheads="1"/>
          </p:cNvSpPr>
          <p:nvPr/>
        </p:nvSpPr>
        <p:spPr bwMode="auto">
          <a:xfrm>
            <a:off x="1619709" y="2515905"/>
            <a:ext cx="6336630" cy="1684036"/>
          </a:xfrm>
          <a:prstGeom prst="rect">
            <a:avLst/>
          </a:prstGeom>
          <a:noFill/>
          <a:ln>
            <a:noFill/>
          </a:ln>
          <a:effectLst/>
        </p:spPr>
        <p:txBody>
          <a:bodyPr vert="horz" wrap="square" lIns="0" tIns="0" rIns="0" bIns="0" numCol="1" anchor="b" anchorCtr="0" compatLnSpc="1">
            <a:prstTxWarp prst="textNoShape">
              <a:avLst/>
            </a:prstTxWarp>
          </a:bodyPr>
          <a:lstStyle>
            <a:lvl1pPr algn="l" rtl="0" eaLnBrk="1" fontAlgn="base" hangingPunct="1">
              <a:lnSpc>
                <a:spcPct val="90000"/>
              </a:lnSpc>
              <a:spcBef>
                <a:spcPct val="0"/>
              </a:spcBef>
              <a:spcAft>
                <a:spcPct val="0"/>
              </a:spcAft>
              <a:tabLst>
                <a:tab pos="4038600" algn="l"/>
              </a:tabLst>
              <a:defRPr sz="4000" b="1" cap="all" baseline="0">
                <a:solidFill>
                  <a:schemeClr val="bg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endParaRPr lang="en-US" altLang="en-US" sz="3200" kern="0" dirty="0">
              <a:solidFill>
                <a:schemeClr val="tx2"/>
              </a:solidFill>
            </a:endParaRPr>
          </a:p>
          <a:p>
            <a:endParaRPr lang="en-US" altLang="en-US" sz="3200" kern="0" dirty="0">
              <a:solidFill>
                <a:schemeClr val="tx2"/>
              </a:solidFill>
            </a:endParaRPr>
          </a:p>
          <a:p>
            <a:pPr algn="ctr"/>
            <a:r>
              <a:rPr lang="en-US" altLang="en-US" sz="4400" kern="0" dirty="0">
                <a:solidFill>
                  <a:srgbClr val="031E4A"/>
                </a:solidFill>
                <a:latin typeface="Century Gothic" panose="020B0502020202020204" pitchFamily="34" charset="0"/>
              </a:rPr>
              <a:t>Helping Your CHILD  </a:t>
            </a:r>
          </a:p>
          <a:p>
            <a:pPr algn="ctr"/>
            <a:r>
              <a:rPr lang="en-US" altLang="en-US" sz="4400" kern="0" dirty="0">
                <a:solidFill>
                  <a:srgbClr val="031E4A"/>
                </a:solidFill>
                <a:latin typeface="Century Gothic" panose="020B0502020202020204" pitchFamily="34" charset="0"/>
              </a:rPr>
              <a:t>-group-</a:t>
            </a:r>
          </a:p>
          <a:p>
            <a:endParaRPr lang="en-US" altLang="en-US" sz="3000" kern="0" dirty="0">
              <a:solidFill>
                <a:schemeClr val="tx2"/>
              </a:solidFill>
            </a:endParaRPr>
          </a:p>
        </p:txBody>
      </p:sp>
      <p:pic>
        <p:nvPicPr>
          <p:cNvPr id="10" name="Picture 4">
            <a:extLst>
              <a:ext uri="{FF2B5EF4-FFF2-40B4-BE49-F238E27FC236}">
                <a16:creationId xmlns:a16="http://schemas.microsoft.com/office/drawing/2014/main" id="{7230F0D7-C78E-EF40-8573-585F272D24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10825"/>
            <a:ext cx="2573917" cy="14280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8846909E-57D0-B44A-8923-6AD66F97CAD3}"/>
              </a:ext>
            </a:extLst>
          </p:cNvPr>
          <p:cNvPicPr>
            <a:picLocks noChangeAspect="1"/>
          </p:cNvPicPr>
          <p:nvPr/>
        </p:nvPicPr>
        <p:blipFill>
          <a:blip r:embed="rId4"/>
          <a:stretch>
            <a:fillRect/>
          </a:stretch>
        </p:blipFill>
        <p:spPr>
          <a:xfrm>
            <a:off x="7595778" y="200721"/>
            <a:ext cx="1428054" cy="1428054"/>
          </a:xfrm>
          <a:prstGeom prst="rect">
            <a:avLst/>
          </a:prstGeom>
        </p:spPr>
      </p:pic>
      <p:sp>
        <p:nvSpPr>
          <p:cNvPr id="18" name="TextBox 17">
            <a:extLst>
              <a:ext uri="{FF2B5EF4-FFF2-40B4-BE49-F238E27FC236}">
                <a16:creationId xmlns:a16="http://schemas.microsoft.com/office/drawing/2014/main" id="{533EE52F-43BE-9246-AA6F-50724098A26E}"/>
              </a:ext>
            </a:extLst>
          </p:cNvPr>
          <p:cNvSpPr txBox="1"/>
          <p:nvPr/>
        </p:nvSpPr>
        <p:spPr>
          <a:xfrm>
            <a:off x="1332309" y="6054923"/>
            <a:ext cx="3599062" cy="307777"/>
          </a:xfrm>
          <a:prstGeom prst="rect">
            <a:avLst/>
          </a:prstGeom>
          <a:noFill/>
        </p:spPr>
        <p:txBody>
          <a:bodyPr wrap="none" rtlCol="0">
            <a:spAutoFit/>
          </a:bodyPr>
          <a:lstStyle/>
          <a:p>
            <a:r>
              <a:rPr lang="en-US" sz="1400" b="1" kern="0" cap="all" dirty="0">
                <a:solidFill>
                  <a:srgbClr val="031E4A"/>
                </a:solidFill>
                <a:latin typeface="Century Gothic" panose="020B0502020202020204" pitchFamily="34" charset="0"/>
                <a:ea typeface="+mj-ea"/>
                <a:cs typeface="+mj-cs"/>
              </a:rPr>
              <a:t>Copyright of University of Reading</a:t>
            </a:r>
          </a:p>
        </p:txBody>
      </p:sp>
      <p:pic>
        <p:nvPicPr>
          <p:cNvPr id="4" name="Picture 3" descr="Icon, rectangle&#10;&#10;Description automatically generated">
            <a:extLst>
              <a:ext uri="{FF2B5EF4-FFF2-40B4-BE49-F238E27FC236}">
                <a16:creationId xmlns:a16="http://schemas.microsoft.com/office/drawing/2014/main" id="{7CD29067-2C60-2D47-AF02-A7E88ACDD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4244091723"/>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0851669-7281-49C2-8BF0-67BA70EC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45410" y="127560"/>
            <a:ext cx="6400799" cy="1413758"/>
          </a:xfrm>
        </p:spPr>
        <p:txBody>
          <a:bodyPr anchor="b">
            <a:normAutofit/>
          </a:bodyPr>
          <a:lstStyle/>
          <a:p>
            <a:r>
              <a:rPr lang="en-US" sz="4000" dirty="0">
                <a:solidFill>
                  <a:srgbClr val="1A2A68"/>
                </a:solidFill>
              </a:rPr>
              <a:t>PRACTICAL PROBLEMS you may face</a:t>
            </a:r>
          </a:p>
        </p:txBody>
      </p:sp>
      <p:sp>
        <p:nvSpPr>
          <p:cNvPr id="12" name="Freeform: Shape 11">
            <a:extLst>
              <a:ext uri="{FF2B5EF4-FFF2-40B4-BE49-F238E27FC236}">
                <a16:creationId xmlns:a16="http://schemas.microsoft.com/office/drawing/2014/main" id="{16992B13-74C4-4370-93C5-F5403D944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1706340"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4" name="Rectangle 13">
            <a:extLst>
              <a:ext uri="{FF2B5EF4-FFF2-40B4-BE49-F238E27FC236}">
                <a16:creationId xmlns:a16="http://schemas.microsoft.com/office/drawing/2014/main" id="{A3AE1F77-1EC8-47BA-A381-B6618A2FC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2545410" y="1668878"/>
            <a:ext cx="7211166" cy="4210715"/>
          </a:xfrm>
        </p:spPr>
        <p:txBody>
          <a:bodyPr>
            <a:noAutofit/>
          </a:bodyPr>
          <a:lstStyle/>
          <a:p>
            <a:pPr marL="457200" lvl="0" indent="-457200">
              <a:lnSpc>
                <a:spcPct val="100000"/>
              </a:lnSpc>
              <a:buFont typeface="+mj-lt"/>
              <a:buAutoNum type="arabicPeriod"/>
            </a:pPr>
            <a:r>
              <a:rPr lang="en-GB" sz="1800" dirty="0">
                <a:solidFill>
                  <a:srgbClr val="1A2A68"/>
                </a:solidFill>
                <a:latin typeface="+mj-lt"/>
              </a:rPr>
              <a:t>I don’t have enough time to do the exercises.</a:t>
            </a:r>
            <a:endParaRPr lang="en-IS" sz="1800">
              <a:solidFill>
                <a:srgbClr val="1A2A68"/>
              </a:solidFill>
              <a:latin typeface="+mj-lt"/>
            </a:endParaRPr>
          </a:p>
          <a:p>
            <a:pPr marL="457200" lvl="0" indent="-457200">
              <a:lnSpc>
                <a:spcPct val="100000"/>
              </a:lnSpc>
              <a:buFont typeface="+mj-lt"/>
              <a:buAutoNum type="arabicPeriod"/>
            </a:pPr>
            <a:r>
              <a:rPr lang="en-GB" sz="1800" dirty="0">
                <a:solidFill>
                  <a:srgbClr val="1A2A68"/>
                </a:solidFill>
                <a:latin typeface="+mj-lt"/>
              </a:rPr>
              <a:t>It is quicker (easier) to just do something for my child, rather than try to get them to do it them self.</a:t>
            </a:r>
            <a:endParaRPr lang="en-IS" sz="1800">
              <a:solidFill>
                <a:srgbClr val="1A2A68"/>
              </a:solidFill>
              <a:latin typeface="+mj-lt"/>
            </a:endParaRPr>
          </a:p>
          <a:p>
            <a:pPr marL="457200" lvl="0" indent="-457200">
              <a:lnSpc>
                <a:spcPct val="100000"/>
              </a:lnSpc>
              <a:buFont typeface="+mj-lt"/>
              <a:buAutoNum type="arabicPeriod"/>
            </a:pPr>
            <a:r>
              <a:rPr lang="en-GB" sz="1800" dirty="0">
                <a:solidFill>
                  <a:srgbClr val="1A2A68"/>
                </a:solidFill>
                <a:latin typeface="+mj-lt"/>
              </a:rPr>
              <a:t>I don’t know when to push my child. Are they anxious or are they not interested?</a:t>
            </a:r>
            <a:endParaRPr lang="en-IS" sz="1800">
              <a:solidFill>
                <a:srgbClr val="1A2A68"/>
              </a:solidFill>
              <a:latin typeface="+mj-lt"/>
            </a:endParaRPr>
          </a:p>
          <a:p>
            <a:pPr marL="457200" lvl="0" indent="-457200">
              <a:lnSpc>
                <a:spcPct val="100000"/>
              </a:lnSpc>
              <a:buFont typeface="+mj-lt"/>
              <a:buAutoNum type="arabicPeriod"/>
            </a:pPr>
            <a:r>
              <a:rPr lang="en-GB" sz="1800" dirty="0">
                <a:solidFill>
                  <a:srgbClr val="1A2A68"/>
                </a:solidFill>
                <a:latin typeface="+mj-lt"/>
              </a:rPr>
              <a:t>Other family members have different ideas about what is the right thing to do.</a:t>
            </a:r>
            <a:endParaRPr lang="en-IS" sz="1800">
              <a:solidFill>
                <a:srgbClr val="1A2A68"/>
              </a:solidFill>
              <a:latin typeface="+mj-lt"/>
            </a:endParaRPr>
          </a:p>
          <a:p>
            <a:pPr marL="457200" lvl="0" indent="-457200">
              <a:lnSpc>
                <a:spcPct val="100000"/>
              </a:lnSpc>
              <a:buFont typeface="+mj-lt"/>
              <a:buAutoNum type="arabicPeriod"/>
            </a:pPr>
            <a:r>
              <a:rPr lang="en-GB" sz="1800" dirty="0">
                <a:solidFill>
                  <a:srgbClr val="1A2A68"/>
                </a:solidFill>
                <a:latin typeface="+mj-lt"/>
              </a:rPr>
              <a:t>When my child ‘acts up’ I don’t know if this is because they are upset or being difficult.</a:t>
            </a:r>
            <a:endParaRPr lang="en-IS" sz="1800">
              <a:solidFill>
                <a:srgbClr val="1A2A68"/>
              </a:solidFill>
              <a:latin typeface="+mj-lt"/>
            </a:endParaRPr>
          </a:p>
          <a:p>
            <a:pPr marL="457200" lvl="0" indent="-457200">
              <a:lnSpc>
                <a:spcPct val="100000"/>
              </a:lnSpc>
              <a:buFont typeface="+mj-lt"/>
              <a:buAutoNum type="arabicPeriod"/>
            </a:pPr>
            <a:r>
              <a:rPr lang="en-GB" sz="1800" dirty="0">
                <a:solidFill>
                  <a:srgbClr val="1A2A68"/>
                </a:solidFill>
                <a:latin typeface="+mj-lt"/>
              </a:rPr>
              <a:t>I’m not there at the times that my child worries.</a:t>
            </a:r>
            <a:endParaRPr lang="en-IS" sz="1800">
              <a:solidFill>
                <a:srgbClr val="1A2A68"/>
              </a:solidFill>
              <a:latin typeface="+mj-lt"/>
            </a:endParaRPr>
          </a:p>
          <a:p>
            <a:pPr marL="457200" lvl="0" indent="-457200">
              <a:lnSpc>
                <a:spcPct val="100000"/>
              </a:lnSpc>
              <a:buFont typeface="+mj-lt"/>
              <a:buAutoNum type="arabicPeriod"/>
            </a:pPr>
            <a:r>
              <a:rPr lang="en-GB" sz="1800" dirty="0">
                <a:solidFill>
                  <a:srgbClr val="1A2A68"/>
                </a:solidFill>
                <a:latin typeface="+mj-lt"/>
              </a:rPr>
              <a:t>It seems unfair to my other children to be rewarding one child for doing things they do all the time.</a:t>
            </a:r>
            <a:endParaRPr lang="en-IS" sz="1800">
              <a:solidFill>
                <a:srgbClr val="1A2A68"/>
              </a:solidFill>
              <a:latin typeface="+mj-lt"/>
            </a:endParaRPr>
          </a:p>
          <a:p>
            <a:pPr marL="457200" lvl="0" indent="-457200">
              <a:lnSpc>
                <a:spcPct val="100000"/>
              </a:lnSpc>
              <a:buFont typeface="+mj-lt"/>
              <a:buAutoNum type="arabicPeriod"/>
            </a:pPr>
            <a:r>
              <a:rPr lang="en-GB" sz="1800" dirty="0">
                <a:solidFill>
                  <a:srgbClr val="1A2A68"/>
                </a:solidFill>
                <a:latin typeface="+mj-lt"/>
              </a:rPr>
              <a:t>We know what our child needs to do to overcome their fears, but those situations don’t happen very often in everyday life.</a:t>
            </a:r>
            <a:endParaRPr lang="en-IS" sz="1800">
              <a:solidFill>
                <a:srgbClr val="1A2A68"/>
              </a:solidFill>
              <a:latin typeface="+mj-lt"/>
            </a:endParaRPr>
          </a:p>
          <a:p>
            <a:pPr marL="342900" indent="-342900">
              <a:lnSpc>
                <a:spcPct val="100000"/>
              </a:lnSpc>
              <a:buFont typeface="+mj-lt"/>
              <a:buAutoNum type="arabicPeriod"/>
            </a:pPr>
            <a:endParaRPr lang="en-US" sz="1800" dirty="0">
              <a:solidFill>
                <a:srgbClr val="1A2A68"/>
              </a:solidFill>
              <a:latin typeface="+mj-lt"/>
            </a:endParaRPr>
          </a:p>
          <a:p>
            <a:pPr marL="342900" indent="-342900">
              <a:lnSpc>
                <a:spcPct val="100000"/>
              </a:lnSpc>
              <a:buFont typeface="+mj-lt"/>
              <a:buAutoNum type="arabicPeriod"/>
            </a:pPr>
            <a:endParaRPr lang="en-US" sz="1800" dirty="0">
              <a:solidFill>
                <a:srgbClr val="1A2A68"/>
              </a:solidFill>
              <a:latin typeface="+mj-lt"/>
            </a:endParaRPr>
          </a:p>
        </p:txBody>
      </p:sp>
      <p:sp>
        <p:nvSpPr>
          <p:cNvPr id="4" name="Slide Number Placeholder 3"/>
          <p:cNvSpPr>
            <a:spLocks noGrp="1"/>
          </p:cNvSpPr>
          <p:nvPr>
            <p:ph type="sldNum" sz="quarter" idx="12"/>
          </p:nvPr>
        </p:nvSpPr>
        <p:spPr>
          <a:xfrm>
            <a:off x="8374705" y="6375679"/>
            <a:ext cx="1036865" cy="345796"/>
          </a:xfrm>
        </p:spPr>
        <p:txBody>
          <a:bodyPr>
            <a:normAutofit/>
          </a:bodyPr>
          <a:lstStyle/>
          <a:p>
            <a:pPr>
              <a:spcAft>
                <a:spcPts val="600"/>
              </a:spcAft>
            </a:pPr>
            <a:fld id="{DCF6A46F-80AB-49F3-8C7E-9717ED945456}" type="slidenum">
              <a:rPr lang="en-GB" altLang="en-US" smtClean="0"/>
              <a:pPr>
                <a:spcAft>
                  <a:spcPts val="600"/>
                </a:spcAft>
              </a:pPr>
              <a:t>10</a:t>
            </a:fld>
            <a:endParaRPr lang="en-GB" altLang="en-US"/>
          </a:p>
        </p:txBody>
      </p:sp>
      <p:pic>
        <p:nvPicPr>
          <p:cNvPr id="5" name="Picture 4" descr="Icon, rectangle&#10;&#10;Description automatically generated">
            <a:extLst>
              <a:ext uri="{FF2B5EF4-FFF2-40B4-BE49-F238E27FC236}">
                <a16:creationId xmlns:a16="http://schemas.microsoft.com/office/drawing/2014/main" id="{3E643E17-3A49-3D44-BD95-82D90DE456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13800595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87624" y="404664"/>
            <a:ext cx="7723454" cy="828000"/>
          </a:xfrm>
        </p:spPr>
        <p:txBody>
          <a:bodyPr>
            <a:noAutofit/>
          </a:bodyPr>
          <a:lstStyle/>
          <a:p>
            <a:r>
              <a:rPr lang="en-US" sz="4000" dirty="0">
                <a:solidFill>
                  <a:srgbClr val="1A2A68"/>
                </a:solidFill>
              </a:rPr>
              <a:t>PERSONAL PROBLEMS you may face</a:t>
            </a:r>
          </a:p>
        </p:txBody>
      </p:sp>
      <p:graphicFrame>
        <p:nvGraphicFramePr>
          <p:cNvPr id="7" name="Content Placeholder 2">
            <a:extLst>
              <a:ext uri="{FF2B5EF4-FFF2-40B4-BE49-F238E27FC236}">
                <a16:creationId xmlns:a16="http://schemas.microsoft.com/office/drawing/2014/main" id="{8B99F1FF-9D21-4BEB-B377-DDE891C80D72}"/>
              </a:ext>
            </a:extLst>
          </p:cNvPr>
          <p:cNvGraphicFramePr>
            <a:graphicFrameLocks noGrp="1"/>
          </p:cNvGraphicFramePr>
          <p:nvPr>
            <p:ph idx="1"/>
            <p:extLst>
              <p:ext uri="{D42A27DB-BD31-4B8C-83A1-F6EECF244321}">
                <p14:modId xmlns:p14="http://schemas.microsoft.com/office/powerpoint/2010/main" val="4162662152"/>
              </p:ext>
            </p:extLst>
          </p:nvPr>
        </p:nvGraphicFramePr>
        <p:xfrm>
          <a:off x="393546" y="2080008"/>
          <a:ext cx="8568952" cy="4409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11</a:t>
            </a:fld>
            <a:endParaRPr lang="en-GB" altLang="en-US"/>
          </a:p>
        </p:txBody>
      </p:sp>
      <p:pic>
        <p:nvPicPr>
          <p:cNvPr id="5" name="Picture 4" descr="Icon, rectangle&#10;&#10;Description automatically generated">
            <a:extLst>
              <a:ext uri="{FF2B5EF4-FFF2-40B4-BE49-F238E27FC236}">
                <a16:creationId xmlns:a16="http://schemas.microsoft.com/office/drawing/2014/main" id="{0E8F512E-1B74-3045-844E-F2232CB82E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10" name="Graphic 9" descr="Brainstorm outline">
            <a:extLst>
              <a:ext uri="{FF2B5EF4-FFF2-40B4-BE49-F238E27FC236}">
                <a16:creationId xmlns:a16="http://schemas.microsoft.com/office/drawing/2014/main" id="{4F6F7693-2689-D44D-B0D5-9B3A377C41D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936378" y="3212976"/>
            <a:ext cx="1321296" cy="1321296"/>
          </a:xfrm>
          <a:prstGeom prst="rect">
            <a:avLst/>
          </a:prstGeom>
        </p:spPr>
      </p:pic>
    </p:spTree>
    <p:extLst>
      <p:ext uri="{BB962C8B-B14F-4D97-AF65-F5344CB8AC3E}">
        <p14:creationId xmlns:p14="http://schemas.microsoft.com/office/powerpoint/2010/main" val="244875768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F6A46F-80AB-49F3-8C7E-9717ED945456}" type="slidenum">
              <a:rPr lang="en-GB" altLang="en-US" smtClean="0"/>
              <a:pPr/>
              <a:t>12</a:t>
            </a:fld>
            <a:endParaRPr lang="en-GB" altLang="en-US"/>
          </a:p>
        </p:txBody>
      </p:sp>
      <p:graphicFrame>
        <p:nvGraphicFramePr>
          <p:cNvPr id="7" name="Content Placeholder 3">
            <a:extLst>
              <a:ext uri="{FF2B5EF4-FFF2-40B4-BE49-F238E27FC236}">
                <a16:creationId xmlns:a16="http://schemas.microsoft.com/office/drawing/2014/main" id="{1EAE4BF8-D13C-3C46-9E33-200D5B2290BA}"/>
              </a:ext>
            </a:extLst>
          </p:cNvPr>
          <p:cNvGraphicFramePr>
            <a:graphicFrameLocks/>
          </p:cNvGraphicFramePr>
          <p:nvPr>
            <p:extLst>
              <p:ext uri="{D42A27DB-BD31-4B8C-83A1-F6EECF244321}">
                <p14:modId xmlns:p14="http://schemas.microsoft.com/office/powerpoint/2010/main" val="913303830"/>
              </p:ext>
            </p:extLst>
          </p:nvPr>
        </p:nvGraphicFramePr>
        <p:xfrm>
          <a:off x="1291997" y="1775175"/>
          <a:ext cx="7259489" cy="4576655"/>
        </p:xfrm>
        <a:graphic>
          <a:graphicData uri="http://schemas.openxmlformats.org/drawingml/2006/table">
            <a:tbl>
              <a:tblPr firstRow="1" firstCol="1" bandRow="1">
                <a:tableStyleId>{BC89EF96-8CEA-46FF-86C4-4CE0E7609802}</a:tableStyleId>
              </a:tblPr>
              <a:tblGrid>
                <a:gridCol w="2942685">
                  <a:extLst>
                    <a:ext uri="{9D8B030D-6E8A-4147-A177-3AD203B41FA5}">
                      <a16:colId xmlns:a16="http://schemas.microsoft.com/office/drawing/2014/main" val="142569805"/>
                    </a:ext>
                  </a:extLst>
                </a:gridCol>
                <a:gridCol w="4316804">
                  <a:extLst>
                    <a:ext uri="{9D8B030D-6E8A-4147-A177-3AD203B41FA5}">
                      <a16:colId xmlns:a16="http://schemas.microsoft.com/office/drawing/2014/main" val="2322959354"/>
                    </a:ext>
                  </a:extLst>
                </a:gridCol>
              </a:tblGrid>
              <a:tr h="413022">
                <a:tc gridSpan="2">
                  <a:txBody>
                    <a:bodyPr/>
                    <a:lstStyle/>
                    <a:p>
                      <a:pPr algn="ctr">
                        <a:lnSpc>
                          <a:spcPct val="150000"/>
                        </a:lnSpc>
                      </a:pPr>
                      <a:r>
                        <a:rPr lang="en-US" sz="1600" dirty="0">
                          <a:effectLst/>
                        </a:rPr>
                        <a:t>Trouble shooting</a:t>
                      </a:r>
                      <a:endParaRPr lang="en-IS" sz="1600">
                        <a:effectLst/>
                        <a:latin typeface="Calibri" panose="020F0502020204030204" pitchFamily="34" charset="0"/>
                        <a:ea typeface="Calisto MT" panose="02040603050505030304" pitchFamily="18" charset="77"/>
                        <a:cs typeface="Calisto MT" panose="02040603050505030304" pitchFamily="18" charset="77"/>
                      </a:endParaRPr>
                    </a:p>
                  </a:txBody>
                  <a:tcPr marL="68580" marR="68580" marT="0" marB="0"/>
                </a:tc>
                <a:tc hMerge="1">
                  <a:txBody>
                    <a:bodyPr/>
                    <a:lstStyle/>
                    <a:p>
                      <a:endParaRPr lang="en-IS"/>
                    </a:p>
                  </a:txBody>
                  <a:tcPr/>
                </a:tc>
                <a:extLst>
                  <a:ext uri="{0D108BD9-81ED-4DB2-BD59-A6C34878D82A}">
                    <a16:rowId xmlns:a16="http://schemas.microsoft.com/office/drawing/2014/main" val="3908948427"/>
                  </a:ext>
                </a:extLst>
              </a:tr>
              <a:tr h="1405091">
                <a:tc>
                  <a:txBody>
                    <a:bodyPr/>
                    <a:lstStyle/>
                    <a:p>
                      <a:pPr algn="ctr">
                        <a:lnSpc>
                          <a:spcPct val="115000"/>
                        </a:lnSpc>
                      </a:pPr>
                      <a:endParaRPr lang="en-US" sz="1600" dirty="0">
                        <a:effectLst/>
                      </a:endParaRPr>
                    </a:p>
                    <a:p>
                      <a:pPr algn="ctr">
                        <a:lnSpc>
                          <a:spcPct val="115000"/>
                        </a:lnSpc>
                      </a:pPr>
                      <a:r>
                        <a:rPr lang="en-US" sz="1600" dirty="0">
                          <a:effectLst/>
                        </a:rPr>
                        <a:t>Child can’t come up with solutions  </a:t>
                      </a:r>
                      <a:endParaRPr lang="en-IS" sz="1600" dirty="0">
                        <a:effectLst/>
                      </a:endParaRPr>
                    </a:p>
                    <a:p>
                      <a:pPr algn="ctr">
                        <a:lnSpc>
                          <a:spcPct val="115000"/>
                        </a:lnSpc>
                      </a:pPr>
                      <a:r>
                        <a:rPr lang="en-US" sz="1600" dirty="0">
                          <a:effectLst/>
                        </a:rPr>
                        <a:t> </a:t>
                      </a:r>
                      <a:endParaRPr lang="en-IS" sz="1600" dirty="0">
                        <a:effectLst/>
                        <a:latin typeface="Calibri" panose="020F0502020204030204" pitchFamily="34" charset="0"/>
                        <a:ea typeface="Calisto MT" panose="02040603050505030304" pitchFamily="18" charset="77"/>
                        <a:cs typeface="Calisto MT" panose="02040603050505030304" pitchFamily="18" charset="77"/>
                      </a:endParaRPr>
                    </a:p>
                  </a:txBody>
                  <a:tcPr marL="68580" marR="68580" marT="0" marB="0"/>
                </a:tc>
                <a:tc>
                  <a:txBody>
                    <a:bodyPr/>
                    <a:lstStyle/>
                    <a:p>
                      <a:pPr algn="ctr">
                        <a:lnSpc>
                          <a:spcPct val="115000"/>
                        </a:lnSpc>
                      </a:pPr>
                      <a:endParaRPr lang="en-US" sz="1600" dirty="0">
                        <a:effectLst/>
                      </a:endParaRPr>
                    </a:p>
                    <a:p>
                      <a:pPr algn="ctr">
                        <a:lnSpc>
                          <a:spcPct val="115000"/>
                        </a:lnSpc>
                      </a:pPr>
                      <a:r>
                        <a:rPr lang="en-US" sz="1600" dirty="0">
                          <a:effectLst/>
                        </a:rPr>
                        <a:t>Make tentative suggestions. Ask the child what a friend might do, or what they have done in a past situation which may have been similar.   </a:t>
                      </a:r>
                      <a:endParaRPr lang="en-IS" sz="1600">
                        <a:effectLst/>
                      </a:endParaRPr>
                    </a:p>
                    <a:p>
                      <a:pPr algn="ctr">
                        <a:lnSpc>
                          <a:spcPct val="115000"/>
                        </a:lnSpc>
                      </a:pPr>
                      <a:r>
                        <a:rPr lang="en-US" sz="1600" dirty="0">
                          <a:effectLst/>
                        </a:rPr>
                        <a:t> </a:t>
                      </a:r>
                      <a:endParaRPr lang="en-IS" sz="1600">
                        <a:effectLst/>
                        <a:latin typeface="Calibri" panose="020F0502020204030204" pitchFamily="34" charset="0"/>
                        <a:ea typeface="Calisto MT" panose="02040603050505030304" pitchFamily="18" charset="77"/>
                        <a:cs typeface="Calisto MT" panose="02040603050505030304" pitchFamily="18" charset="77"/>
                      </a:endParaRPr>
                    </a:p>
                  </a:txBody>
                  <a:tcPr marL="68580" marR="68580" marT="0" marB="0"/>
                </a:tc>
                <a:extLst>
                  <a:ext uri="{0D108BD9-81ED-4DB2-BD59-A6C34878D82A}">
                    <a16:rowId xmlns:a16="http://schemas.microsoft.com/office/drawing/2014/main" val="486814374"/>
                  </a:ext>
                </a:extLst>
              </a:tr>
              <a:tr h="1038627">
                <a:tc>
                  <a:txBody>
                    <a:bodyPr/>
                    <a:lstStyle/>
                    <a:p>
                      <a:pPr algn="ctr">
                        <a:lnSpc>
                          <a:spcPct val="115000"/>
                        </a:lnSpc>
                      </a:pPr>
                      <a:endParaRPr lang="en-US" sz="1600" dirty="0">
                        <a:effectLst/>
                      </a:endParaRPr>
                    </a:p>
                    <a:p>
                      <a:pPr algn="ctr">
                        <a:lnSpc>
                          <a:spcPct val="115000"/>
                        </a:lnSpc>
                      </a:pPr>
                      <a:r>
                        <a:rPr lang="en-US" sz="1600" dirty="0">
                          <a:effectLst/>
                        </a:rPr>
                        <a:t>Child chooses an idea I think will not work </a:t>
                      </a:r>
                      <a:endParaRPr lang="en-IS" sz="1600">
                        <a:effectLst/>
                      </a:endParaRPr>
                    </a:p>
                    <a:p>
                      <a:pPr algn="ctr">
                        <a:lnSpc>
                          <a:spcPct val="115000"/>
                        </a:lnSpc>
                      </a:pPr>
                      <a:r>
                        <a:rPr lang="en-US" sz="1600" dirty="0">
                          <a:effectLst/>
                        </a:rPr>
                        <a:t> </a:t>
                      </a:r>
                      <a:endParaRPr lang="en-IS" sz="1600">
                        <a:effectLst/>
                        <a:latin typeface="Calibri" panose="020F0502020204030204" pitchFamily="34" charset="0"/>
                        <a:ea typeface="Calisto MT" panose="02040603050505030304" pitchFamily="18" charset="77"/>
                        <a:cs typeface="Calisto MT" panose="02040603050505030304" pitchFamily="18" charset="77"/>
                      </a:endParaRPr>
                    </a:p>
                  </a:txBody>
                  <a:tcPr marL="68580" marR="68580" marT="0" marB="0"/>
                </a:tc>
                <a:tc>
                  <a:txBody>
                    <a:bodyPr/>
                    <a:lstStyle/>
                    <a:p>
                      <a:pPr algn="ctr">
                        <a:lnSpc>
                          <a:spcPct val="115000"/>
                        </a:lnSpc>
                      </a:pPr>
                      <a:endParaRPr lang="en-US" sz="1600" dirty="0">
                        <a:effectLst/>
                      </a:endParaRPr>
                    </a:p>
                    <a:p>
                      <a:pPr algn="ctr">
                        <a:lnSpc>
                          <a:spcPct val="115000"/>
                        </a:lnSpc>
                      </a:pPr>
                      <a:r>
                        <a:rPr lang="en-US" sz="1600" dirty="0">
                          <a:effectLst/>
                        </a:rPr>
                        <a:t>Go with the idea anyway, if it does not work, support your child to choose another.</a:t>
                      </a:r>
                      <a:endParaRPr lang="en-IS" sz="1600" dirty="0">
                        <a:effectLst/>
                      </a:endParaRPr>
                    </a:p>
                    <a:p>
                      <a:pPr algn="ctr">
                        <a:lnSpc>
                          <a:spcPct val="115000"/>
                        </a:lnSpc>
                      </a:pPr>
                      <a:r>
                        <a:rPr lang="en-US" sz="1600" dirty="0">
                          <a:effectLst/>
                        </a:rPr>
                        <a:t> </a:t>
                      </a:r>
                      <a:endParaRPr lang="en-IS" sz="1600" dirty="0">
                        <a:effectLst/>
                        <a:latin typeface="Calibri" panose="020F0502020204030204" pitchFamily="34" charset="0"/>
                        <a:ea typeface="Calisto MT" panose="02040603050505030304" pitchFamily="18" charset="77"/>
                        <a:cs typeface="Calisto MT" panose="02040603050505030304" pitchFamily="18" charset="77"/>
                      </a:endParaRPr>
                    </a:p>
                  </a:txBody>
                  <a:tcPr marL="68580" marR="68580" marT="0" marB="0"/>
                </a:tc>
                <a:extLst>
                  <a:ext uri="{0D108BD9-81ED-4DB2-BD59-A6C34878D82A}">
                    <a16:rowId xmlns:a16="http://schemas.microsoft.com/office/drawing/2014/main" val="4196644913"/>
                  </a:ext>
                </a:extLst>
              </a:tr>
              <a:tr h="1391731">
                <a:tc>
                  <a:txBody>
                    <a:bodyPr/>
                    <a:lstStyle/>
                    <a:p>
                      <a:pPr algn="ctr">
                        <a:lnSpc>
                          <a:spcPct val="115000"/>
                        </a:lnSpc>
                      </a:pPr>
                      <a:endParaRPr lang="en-US" sz="1600" dirty="0">
                        <a:effectLst/>
                      </a:endParaRPr>
                    </a:p>
                    <a:p>
                      <a:pPr algn="ctr">
                        <a:lnSpc>
                          <a:spcPct val="115000"/>
                        </a:lnSpc>
                      </a:pPr>
                      <a:r>
                        <a:rPr lang="en-US" sz="1600" dirty="0">
                          <a:effectLst/>
                        </a:rPr>
                        <a:t>My child had a go at the solution and it went wrong</a:t>
                      </a:r>
                      <a:endParaRPr lang="en-IS" sz="1600" dirty="0">
                        <a:effectLst/>
                      </a:endParaRPr>
                    </a:p>
                    <a:p>
                      <a:pPr algn="ctr">
                        <a:lnSpc>
                          <a:spcPct val="115000"/>
                        </a:lnSpc>
                      </a:pPr>
                      <a:r>
                        <a:rPr lang="en-US" sz="1600" dirty="0">
                          <a:effectLst/>
                        </a:rPr>
                        <a:t> </a:t>
                      </a:r>
                      <a:endParaRPr lang="en-IS" sz="1600" dirty="0">
                        <a:effectLst/>
                        <a:latin typeface="Calibri" panose="020F0502020204030204" pitchFamily="34" charset="0"/>
                        <a:ea typeface="Calisto MT" panose="02040603050505030304" pitchFamily="18" charset="77"/>
                        <a:cs typeface="Calisto MT" panose="02040603050505030304" pitchFamily="18" charset="77"/>
                      </a:endParaRPr>
                    </a:p>
                  </a:txBody>
                  <a:tcPr marL="68580" marR="68580" marT="0" marB="0"/>
                </a:tc>
                <a:tc>
                  <a:txBody>
                    <a:bodyPr/>
                    <a:lstStyle/>
                    <a:p>
                      <a:pPr algn="ctr">
                        <a:lnSpc>
                          <a:spcPct val="115000"/>
                        </a:lnSpc>
                      </a:pPr>
                      <a:endParaRPr lang="en-US" sz="1600" dirty="0">
                        <a:effectLst/>
                      </a:endParaRPr>
                    </a:p>
                    <a:p>
                      <a:pPr algn="ctr">
                        <a:lnSpc>
                          <a:spcPct val="115000"/>
                        </a:lnSpc>
                      </a:pPr>
                      <a:r>
                        <a:rPr lang="en-US" sz="1600" dirty="0">
                          <a:effectLst/>
                        </a:rPr>
                        <a:t>Acknowledge with the child things go wrong. Consider other ideas you can try to overcome the problem. </a:t>
                      </a:r>
                      <a:endParaRPr lang="en-IS" sz="1600" dirty="0">
                        <a:effectLst/>
                      </a:endParaRPr>
                    </a:p>
                    <a:p>
                      <a:pPr algn="ctr">
                        <a:lnSpc>
                          <a:spcPct val="115000"/>
                        </a:lnSpc>
                      </a:pPr>
                      <a:r>
                        <a:rPr lang="en-US" sz="1600" dirty="0">
                          <a:effectLst/>
                        </a:rPr>
                        <a:t> </a:t>
                      </a:r>
                      <a:endParaRPr lang="en-IS" sz="1600" dirty="0">
                        <a:effectLst/>
                        <a:latin typeface="Calibri" panose="020F0502020204030204" pitchFamily="34" charset="0"/>
                        <a:ea typeface="Calisto MT" panose="02040603050505030304" pitchFamily="18" charset="77"/>
                        <a:cs typeface="Calisto MT" panose="02040603050505030304" pitchFamily="18" charset="77"/>
                      </a:endParaRPr>
                    </a:p>
                  </a:txBody>
                  <a:tcPr marL="68580" marR="68580" marT="0" marB="0"/>
                </a:tc>
                <a:extLst>
                  <a:ext uri="{0D108BD9-81ED-4DB2-BD59-A6C34878D82A}">
                    <a16:rowId xmlns:a16="http://schemas.microsoft.com/office/drawing/2014/main" val="3224870279"/>
                  </a:ext>
                </a:extLst>
              </a:tr>
            </a:tbl>
          </a:graphicData>
        </a:graphic>
      </p:graphicFrame>
      <p:sp>
        <p:nvSpPr>
          <p:cNvPr id="8" name="Title 1">
            <a:extLst>
              <a:ext uri="{FF2B5EF4-FFF2-40B4-BE49-F238E27FC236}">
                <a16:creationId xmlns:a16="http://schemas.microsoft.com/office/drawing/2014/main" id="{014D1764-E590-5C46-8B0A-4A80836BA2CA}"/>
              </a:ext>
            </a:extLst>
          </p:cNvPr>
          <p:cNvSpPr txBox="1">
            <a:spLocks/>
          </p:cNvSpPr>
          <p:nvPr/>
        </p:nvSpPr>
        <p:spPr>
          <a:xfrm>
            <a:off x="1241657" y="332656"/>
            <a:ext cx="8280000" cy="828000"/>
          </a:xfrm>
          <a:prstGeom prst="rect">
            <a:avLst/>
          </a:prstGeom>
        </p:spPr>
        <p:txBody>
          <a:bodyPr/>
          <a:lstStyle>
            <a:lvl1pPr algn="l" rtl="0" eaLnBrk="1" fontAlgn="base" hangingPunct="1">
              <a:spcBef>
                <a:spcPct val="0"/>
              </a:spcBef>
              <a:spcAft>
                <a:spcPct val="0"/>
              </a:spcAft>
              <a:defRPr sz="4000" b="1" cap="all" baseline="0">
                <a:solidFill>
                  <a:schemeClr val="accent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r>
              <a:rPr lang="en-US" b="0" kern="0" dirty="0">
                <a:solidFill>
                  <a:srgbClr val="1A2A68"/>
                </a:solidFill>
              </a:rPr>
              <a:t>Problem solving </a:t>
            </a:r>
          </a:p>
          <a:p>
            <a:r>
              <a:rPr lang="en-US" b="0" kern="0" dirty="0">
                <a:solidFill>
                  <a:srgbClr val="1A2A68"/>
                </a:solidFill>
              </a:rPr>
              <a:t>Trouble shooting</a:t>
            </a:r>
          </a:p>
        </p:txBody>
      </p:sp>
      <p:pic>
        <p:nvPicPr>
          <p:cNvPr id="5" name="Picture 4" descr="Icon, rectangle&#10;&#10;Description automatically generated">
            <a:extLst>
              <a:ext uri="{FF2B5EF4-FFF2-40B4-BE49-F238E27FC236}">
                <a16:creationId xmlns:a16="http://schemas.microsoft.com/office/drawing/2014/main" id="{3412CA13-31A0-264F-9155-7292F7873C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98916293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118" y="816375"/>
            <a:ext cx="7633742" cy="1492132"/>
          </a:xfrm>
        </p:spPr>
        <p:txBody>
          <a:bodyPr>
            <a:normAutofit/>
          </a:bodyPr>
          <a:lstStyle/>
          <a:p>
            <a:r>
              <a:rPr lang="en-US" sz="4000" dirty="0">
                <a:solidFill>
                  <a:srgbClr val="1A2A68"/>
                </a:solidFill>
              </a:rPr>
              <a:t>Exercise 2</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13</a:t>
            </a:fld>
            <a:endParaRPr lang="en-GB" altLang="en-US"/>
          </a:p>
        </p:txBody>
      </p:sp>
      <p:pic>
        <p:nvPicPr>
          <p:cNvPr id="6" name="Picture 5" descr="Icon, rectangle&#10;&#10;Description automatically generated">
            <a:extLst>
              <a:ext uri="{FF2B5EF4-FFF2-40B4-BE49-F238E27FC236}">
                <a16:creationId xmlns:a16="http://schemas.microsoft.com/office/drawing/2014/main" id="{8F16DACC-072A-1B4B-9297-332BA1DB28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4">
            <a:extLst>
              <a:ext uri="{FF2B5EF4-FFF2-40B4-BE49-F238E27FC236}">
                <a16:creationId xmlns:a16="http://schemas.microsoft.com/office/drawing/2014/main" id="{A81787ED-6AAF-4573-A9B3-1D0D47CA0205}"/>
              </a:ext>
            </a:extLst>
          </p:cNvPr>
          <p:cNvGraphicFramePr/>
          <p:nvPr>
            <p:extLst>
              <p:ext uri="{D42A27DB-BD31-4B8C-83A1-F6EECF244321}">
                <p14:modId xmlns:p14="http://schemas.microsoft.com/office/powerpoint/2010/main" val="2580047137"/>
              </p:ext>
            </p:extLst>
          </p:nvPr>
        </p:nvGraphicFramePr>
        <p:xfrm>
          <a:off x="1219118" y="2420888"/>
          <a:ext cx="7313695" cy="30963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3312698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CAE96E1-FE19-476C-9CF0-3BB4903735D9}" type="slidenum">
              <a:rPr lang="en-GB" altLang="en-US" smtClean="0"/>
              <a:pPr/>
              <a:t>14</a:t>
            </a:fld>
            <a:endParaRPr lang="en-GB" altLang="en-US"/>
          </a:p>
        </p:txBody>
      </p:sp>
      <p:pic>
        <p:nvPicPr>
          <p:cNvPr id="6" name="Picture 5" descr="Table&#10;&#10;Description automatically generated">
            <a:extLst>
              <a:ext uri="{FF2B5EF4-FFF2-40B4-BE49-F238E27FC236}">
                <a16:creationId xmlns:a16="http://schemas.microsoft.com/office/drawing/2014/main" id="{53297193-FABF-E841-87C8-C5D42C9CC0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341" y="1772816"/>
            <a:ext cx="7751132" cy="5085184"/>
          </a:xfrm>
          <a:prstGeom prst="rect">
            <a:avLst/>
          </a:prstGeom>
        </p:spPr>
      </p:pic>
      <p:pic>
        <p:nvPicPr>
          <p:cNvPr id="4" name="Picture 3" descr="Icon, rectangle&#10;&#10;Description automatically generated">
            <a:extLst>
              <a:ext uri="{FF2B5EF4-FFF2-40B4-BE49-F238E27FC236}">
                <a16:creationId xmlns:a16="http://schemas.microsoft.com/office/drawing/2014/main" id="{A99221BC-2A68-1A49-B72A-2F94C261E5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3" name="TextBox 2">
            <a:extLst>
              <a:ext uri="{FF2B5EF4-FFF2-40B4-BE49-F238E27FC236}">
                <a16:creationId xmlns:a16="http://schemas.microsoft.com/office/drawing/2014/main" id="{C8EBDE31-D8F8-764F-B032-E1E9BFAB6C8F}"/>
              </a:ext>
            </a:extLst>
          </p:cNvPr>
          <p:cNvSpPr txBox="1"/>
          <p:nvPr/>
        </p:nvSpPr>
        <p:spPr>
          <a:xfrm>
            <a:off x="1257300" y="872557"/>
            <a:ext cx="3387466" cy="707886"/>
          </a:xfrm>
          <a:prstGeom prst="rect">
            <a:avLst/>
          </a:prstGeom>
          <a:noFill/>
        </p:spPr>
        <p:txBody>
          <a:bodyPr wrap="none" rtlCol="0">
            <a:spAutoFit/>
          </a:bodyPr>
          <a:lstStyle/>
          <a:p>
            <a:r>
              <a:rPr lang="en-US" sz="4000" dirty="0">
                <a:solidFill>
                  <a:srgbClr val="1A2A68"/>
                </a:solidFill>
                <a:latin typeface="+mj-lt"/>
              </a:rPr>
              <a:t>HANDOUT 10</a:t>
            </a:r>
          </a:p>
        </p:txBody>
      </p:sp>
      <p:pic>
        <p:nvPicPr>
          <p:cNvPr id="7" name="Graphic 6" descr="Pencil">
            <a:extLst>
              <a:ext uri="{FF2B5EF4-FFF2-40B4-BE49-F238E27FC236}">
                <a16:creationId xmlns:a16="http://schemas.microsoft.com/office/drawing/2014/main" id="{603BB93E-4DFE-DF4E-BDD9-5F8BD64C6E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94423" y="405698"/>
            <a:ext cx="1641604" cy="1641604"/>
          </a:xfrm>
          <a:prstGeom prst="rect">
            <a:avLst/>
          </a:prstGeom>
        </p:spPr>
      </p:pic>
    </p:spTree>
    <p:extLst>
      <p:ext uri="{BB962C8B-B14F-4D97-AF65-F5344CB8AC3E}">
        <p14:creationId xmlns:p14="http://schemas.microsoft.com/office/powerpoint/2010/main" val="290608335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wrap="square" anchor="t">
            <a:normAutofit/>
          </a:bodyPr>
          <a:lstStyle/>
          <a:p>
            <a:pPr>
              <a:spcAft>
                <a:spcPts val="600"/>
              </a:spcAft>
            </a:pPr>
            <a:fld id="{DCF6A46F-80AB-49F3-8C7E-9717ED945456}" type="slidenum">
              <a:rPr lang="en-GB" altLang="en-US" smtClean="0"/>
              <a:pPr>
                <a:spcAft>
                  <a:spcPts val="600"/>
                </a:spcAft>
              </a:pPr>
              <a:t>15</a:t>
            </a:fld>
            <a:endParaRPr lang="en-GB" altLang="en-US"/>
          </a:p>
        </p:txBody>
      </p:sp>
      <p:sp>
        <p:nvSpPr>
          <p:cNvPr id="8" name="Content Placeholder 7"/>
          <p:cNvSpPr>
            <a:spLocks noGrp="1"/>
          </p:cNvSpPr>
          <p:nvPr>
            <p:ph type="title"/>
          </p:nvPr>
        </p:nvSpPr>
        <p:spPr>
          <a:xfrm>
            <a:off x="1257300" y="16495"/>
            <a:ext cx="8568952" cy="955498"/>
          </a:xfrm>
        </p:spPr>
        <p:txBody>
          <a:bodyPr wrap="square" anchor="t">
            <a:noAutofit/>
          </a:bodyPr>
          <a:lstStyle/>
          <a:p>
            <a:pPr marL="0" indent="0">
              <a:buNone/>
            </a:pPr>
            <a:endParaRPr lang="en-US" sz="4000" dirty="0">
              <a:solidFill>
                <a:srgbClr val="1A2A68"/>
              </a:solidFill>
            </a:endParaRPr>
          </a:p>
          <a:p>
            <a:pPr marL="0" indent="0">
              <a:buNone/>
            </a:pPr>
            <a:endParaRPr lang="en-US" sz="4000" dirty="0">
              <a:solidFill>
                <a:srgbClr val="1A2A68"/>
              </a:solidFill>
            </a:endParaRPr>
          </a:p>
          <a:p>
            <a:pPr marL="0" indent="0">
              <a:buNone/>
            </a:pPr>
            <a:r>
              <a:rPr lang="en-US" sz="4000" dirty="0">
                <a:solidFill>
                  <a:srgbClr val="1A2A68"/>
                </a:solidFill>
              </a:rPr>
              <a:t>Keeping things going</a:t>
            </a:r>
          </a:p>
        </p:txBody>
      </p:sp>
      <p:pic>
        <p:nvPicPr>
          <p:cNvPr id="5" name="Picture 4" descr="Icon, rectangle&#10;&#10;Description automatically generated">
            <a:extLst>
              <a:ext uri="{FF2B5EF4-FFF2-40B4-BE49-F238E27FC236}">
                <a16:creationId xmlns:a16="http://schemas.microsoft.com/office/drawing/2014/main" id="{7019AF66-9461-804E-AD9D-01EDF5C564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11" name="Graphic 10" descr="Hot air balloon with solid fill">
            <a:extLst>
              <a:ext uri="{FF2B5EF4-FFF2-40B4-BE49-F238E27FC236}">
                <a16:creationId xmlns:a16="http://schemas.microsoft.com/office/drawing/2014/main" id="{34EF25E9-002D-DD4A-8EB9-6B564DCAB5D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11760" y="1508594"/>
            <a:ext cx="4633664" cy="4633664"/>
          </a:xfrm>
          <a:prstGeom prst="rect">
            <a:avLst/>
          </a:prstGeom>
        </p:spPr>
      </p:pic>
    </p:spTree>
    <p:extLst>
      <p:ext uri="{BB962C8B-B14F-4D97-AF65-F5344CB8AC3E}">
        <p14:creationId xmlns:p14="http://schemas.microsoft.com/office/powerpoint/2010/main" val="78374914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12991" y="740838"/>
            <a:ext cx="4755389" cy="1638469"/>
          </a:xfrm>
        </p:spPr>
        <p:txBody>
          <a:bodyPr vert="horz" lIns="91440" tIns="45720" rIns="91440" bIns="45720" rtlCol="0" anchor="t">
            <a:normAutofit/>
          </a:bodyPr>
          <a:lstStyle/>
          <a:p>
            <a:pPr defTabSz="914400"/>
            <a:r>
              <a:rPr lang="en-US" b="1" spc="200" dirty="0">
                <a:solidFill>
                  <a:srgbClr val="1A2A68"/>
                </a:solidFill>
              </a:rPr>
              <a:t>Exercise</a:t>
            </a:r>
          </a:p>
        </p:txBody>
      </p:sp>
      <p:sp>
        <p:nvSpPr>
          <p:cNvPr id="22" name="Rectangle 21">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4"/>
          <p:cNvSpPr txBox="1">
            <a:spLocks/>
          </p:cNvSpPr>
          <p:nvPr/>
        </p:nvSpPr>
        <p:spPr bwMode="auto">
          <a:xfrm>
            <a:off x="1113303" y="2204864"/>
            <a:ext cx="4729732" cy="3930227"/>
          </a:xfrm>
          <a:prstGeom prst="roundRect">
            <a:avLst/>
          </a:prstGeom>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indent="-228600">
              <a:lnSpc>
                <a:spcPct val="110000"/>
              </a:lnSpc>
              <a:spcBef>
                <a:spcPts val="700"/>
              </a:spcBef>
              <a:buClr>
                <a:schemeClr val="tx2"/>
              </a:buClr>
            </a:pPr>
            <a:r>
              <a:rPr lang="en-US" sz="2800" dirty="0">
                <a:solidFill>
                  <a:srgbClr val="1A2A68"/>
                </a:solidFill>
              </a:rPr>
              <a:t>In pairs discuss together what strategies have helped your child become less anxious.</a:t>
            </a:r>
          </a:p>
          <a:p>
            <a:pPr indent="-228600">
              <a:lnSpc>
                <a:spcPct val="110000"/>
              </a:lnSpc>
              <a:spcBef>
                <a:spcPts val="700"/>
              </a:spcBef>
              <a:buClr>
                <a:schemeClr val="tx2"/>
              </a:buClr>
            </a:pPr>
            <a:r>
              <a:rPr lang="en-US" sz="2800" dirty="0">
                <a:solidFill>
                  <a:srgbClr val="1A2A68"/>
                </a:solidFill>
              </a:rPr>
              <a:t>Please record these on Handout 11.</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a:pPr>
                <a:spcAft>
                  <a:spcPts val="600"/>
                </a:spcAft>
              </a:pPr>
              <a:t>16</a:t>
            </a:fld>
            <a:endParaRPr lang="en-US" altLang="en-US" sz="1200"/>
          </a:p>
        </p:txBody>
      </p:sp>
      <p:pic>
        <p:nvPicPr>
          <p:cNvPr id="8" name="Graphic 7" descr="Chat outline">
            <a:extLst>
              <a:ext uri="{FF2B5EF4-FFF2-40B4-BE49-F238E27FC236}">
                <a16:creationId xmlns:a16="http://schemas.microsoft.com/office/drawing/2014/main" id="{5FB0E93F-0DCB-564A-95E6-D26BAFE2BE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82102" y="2158490"/>
            <a:ext cx="3041991" cy="3041991"/>
          </a:xfrm>
          <a:prstGeom prst="rect">
            <a:avLst/>
          </a:prstGeom>
        </p:spPr>
      </p:pic>
      <p:pic>
        <p:nvPicPr>
          <p:cNvPr id="6" name="Picture 5" descr="Icon, rectangle&#10;&#10;Description automatically generated">
            <a:extLst>
              <a:ext uri="{FF2B5EF4-FFF2-40B4-BE49-F238E27FC236}">
                <a16:creationId xmlns:a16="http://schemas.microsoft.com/office/drawing/2014/main" id="{69370FA5-1330-C14F-80F8-A32D461855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67141702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381000"/>
            <a:ext cx="7633742" cy="1492132"/>
          </a:xfrm>
        </p:spPr>
        <p:txBody>
          <a:bodyPr>
            <a:normAutofit/>
          </a:bodyPr>
          <a:lstStyle/>
          <a:p>
            <a:r>
              <a:rPr lang="en-US" sz="4000" dirty="0">
                <a:solidFill>
                  <a:srgbClr val="1A2A68"/>
                </a:solidFill>
              </a:rPr>
              <a:t>Keeping things going</a:t>
            </a:r>
          </a:p>
        </p:txBody>
      </p:sp>
      <p:graphicFrame>
        <p:nvGraphicFramePr>
          <p:cNvPr id="7" name="Content Placeholder 2">
            <a:extLst>
              <a:ext uri="{FF2B5EF4-FFF2-40B4-BE49-F238E27FC236}">
                <a16:creationId xmlns:a16="http://schemas.microsoft.com/office/drawing/2014/main" id="{92026698-92CA-4024-A01D-D67C500FC8C4}"/>
              </a:ext>
            </a:extLst>
          </p:cNvPr>
          <p:cNvGraphicFramePr>
            <a:graphicFrameLocks noGrp="1"/>
          </p:cNvGraphicFramePr>
          <p:nvPr>
            <p:ph idx="1"/>
            <p:extLst>
              <p:ext uri="{D42A27DB-BD31-4B8C-83A1-F6EECF244321}">
                <p14:modId xmlns:p14="http://schemas.microsoft.com/office/powerpoint/2010/main" val="4025453013"/>
              </p:ext>
            </p:extLst>
          </p:nvPr>
        </p:nvGraphicFramePr>
        <p:xfrm>
          <a:off x="1257300" y="1359354"/>
          <a:ext cx="7315200" cy="51892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17</a:t>
            </a:fld>
            <a:endParaRPr lang="en-GB" altLang="en-US"/>
          </a:p>
        </p:txBody>
      </p:sp>
      <p:pic>
        <p:nvPicPr>
          <p:cNvPr id="5" name="Picture 4" descr="Icon, rectangle&#10;&#10;Description automatically generated">
            <a:extLst>
              <a:ext uri="{FF2B5EF4-FFF2-40B4-BE49-F238E27FC236}">
                <a16:creationId xmlns:a16="http://schemas.microsoft.com/office/drawing/2014/main" id="{08FE28B0-196E-9D43-AE59-141C0BEA04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09463368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6">
            <a:extLst>
              <a:ext uri="{FF2B5EF4-FFF2-40B4-BE49-F238E27FC236}">
                <a16:creationId xmlns:a16="http://schemas.microsoft.com/office/drawing/2014/main" id="{126ADEF2-2BA7-419F-A580-9C6541A73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06832" y="630936"/>
            <a:ext cx="3926681"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13" name="Rectangle 12">
            <a:extLst>
              <a:ext uri="{FF2B5EF4-FFF2-40B4-BE49-F238E27FC236}">
                <a16:creationId xmlns:a16="http://schemas.microsoft.com/office/drawing/2014/main" id="{2B146248-6675-4D3A-B34A-7363E28C91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C43AE51B-5C33-4D4E-8864-EB8978C573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6470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22706" y="954923"/>
            <a:ext cx="4406771" cy="4656552"/>
          </a:xfrm>
        </p:spPr>
        <p:txBody>
          <a:bodyPr vert="horz" lIns="91440" tIns="45720" rIns="91440" bIns="45720" rtlCol="0" anchor="ctr">
            <a:normAutofit/>
          </a:bodyPr>
          <a:lstStyle/>
          <a:p>
            <a:pPr algn="ctr" defTabSz="914400"/>
            <a:r>
              <a:rPr lang="en-US" sz="4800" b="1" spc="800" dirty="0">
                <a:solidFill>
                  <a:schemeClr val="bg1"/>
                </a:solidFill>
              </a:rPr>
              <a:t>Remember to</a:t>
            </a:r>
            <a:br>
              <a:rPr lang="en-US" sz="4800" b="1" spc="800" dirty="0">
                <a:solidFill>
                  <a:schemeClr val="bg1"/>
                </a:solidFill>
              </a:rPr>
            </a:br>
            <a:r>
              <a:rPr lang="en-US" sz="4800" b="1" spc="800" dirty="0">
                <a:solidFill>
                  <a:schemeClr val="bg1"/>
                </a:solidFill>
              </a:rPr>
              <a:t>reward yourself!</a:t>
            </a:r>
          </a:p>
        </p:txBody>
      </p:sp>
      <p:sp>
        <p:nvSpPr>
          <p:cNvPr id="17" name="Freeform 22">
            <a:extLst>
              <a:ext uri="{FF2B5EF4-FFF2-40B4-BE49-F238E27FC236}">
                <a16:creationId xmlns:a16="http://schemas.microsoft.com/office/drawing/2014/main" id="{A372FEB2-70B1-49BF-A428-97330A29B7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flipH="1">
            <a:off x="6021178" y="0"/>
            <a:ext cx="3961889" cy="6858000"/>
          </a:xfrm>
          <a:custGeom>
            <a:avLst/>
            <a:gdLst>
              <a:gd name="connsiteX0" fmla="*/ 0 w 4992864"/>
              <a:gd name="connsiteY0" fmla="*/ 0 h 6858000"/>
              <a:gd name="connsiteX1" fmla="*/ 4813476 w 4992864"/>
              <a:gd name="connsiteY1" fmla="*/ 0 h 6858000"/>
              <a:gd name="connsiteX2" fmla="*/ 4818239 w 4992864"/>
              <a:gd name="connsiteY2" fmla="*/ 66675 h 6858000"/>
              <a:gd name="connsiteX3" fmla="*/ 4826176 w 4992864"/>
              <a:gd name="connsiteY3" fmla="*/ 122237 h 6858000"/>
              <a:gd name="connsiteX4" fmla="*/ 4835701 w 4992864"/>
              <a:gd name="connsiteY4" fmla="*/ 174625 h 6858000"/>
              <a:gd name="connsiteX5" fmla="*/ 4851576 w 4992864"/>
              <a:gd name="connsiteY5" fmla="*/ 217487 h 6858000"/>
              <a:gd name="connsiteX6" fmla="*/ 4867451 w 4992864"/>
              <a:gd name="connsiteY6" fmla="*/ 260350 h 6858000"/>
              <a:gd name="connsiteX7" fmla="*/ 4886501 w 4992864"/>
              <a:gd name="connsiteY7" fmla="*/ 296862 h 6858000"/>
              <a:gd name="connsiteX8" fmla="*/ 4905551 w 4992864"/>
              <a:gd name="connsiteY8" fmla="*/ 334962 h 6858000"/>
              <a:gd name="connsiteX9" fmla="*/ 4923014 w 4992864"/>
              <a:gd name="connsiteY9" fmla="*/ 369887 h 6858000"/>
              <a:gd name="connsiteX10" fmla="*/ 4940476 w 4992864"/>
              <a:gd name="connsiteY10" fmla="*/ 409575 h 6858000"/>
              <a:gd name="connsiteX11" fmla="*/ 4956351 w 4992864"/>
              <a:gd name="connsiteY11" fmla="*/ 450850 h 6858000"/>
              <a:gd name="connsiteX12" fmla="*/ 4970639 w 4992864"/>
              <a:gd name="connsiteY12" fmla="*/ 496887 h 6858000"/>
              <a:gd name="connsiteX13" fmla="*/ 4981751 w 4992864"/>
              <a:gd name="connsiteY13" fmla="*/ 546100 h 6858000"/>
              <a:gd name="connsiteX14" fmla="*/ 4989689 w 4992864"/>
              <a:gd name="connsiteY14" fmla="*/ 606425 h 6858000"/>
              <a:gd name="connsiteX15" fmla="*/ 4992864 w 4992864"/>
              <a:gd name="connsiteY15" fmla="*/ 673100 h 6858000"/>
              <a:gd name="connsiteX16" fmla="*/ 4989689 w 4992864"/>
              <a:gd name="connsiteY16" fmla="*/ 744537 h 6858000"/>
              <a:gd name="connsiteX17" fmla="*/ 4981751 w 4992864"/>
              <a:gd name="connsiteY17" fmla="*/ 801687 h 6858000"/>
              <a:gd name="connsiteX18" fmla="*/ 4970639 w 4992864"/>
              <a:gd name="connsiteY18" fmla="*/ 854075 h 6858000"/>
              <a:gd name="connsiteX19" fmla="*/ 4956351 w 4992864"/>
              <a:gd name="connsiteY19" fmla="*/ 901700 h 6858000"/>
              <a:gd name="connsiteX20" fmla="*/ 4940476 w 4992864"/>
              <a:gd name="connsiteY20" fmla="*/ 942975 h 6858000"/>
              <a:gd name="connsiteX21" fmla="*/ 4921426 w 4992864"/>
              <a:gd name="connsiteY21" fmla="*/ 981075 h 6858000"/>
              <a:gd name="connsiteX22" fmla="*/ 4902376 w 4992864"/>
              <a:gd name="connsiteY22" fmla="*/ 1017587 h 6858000"/>
              <a:gd name="connsiteX23" fmla="*/ 4883326 w 4992864"/>
              <a:gd name="connsiteY23" fmla="*/ 1055687 h 6858000"/>
              <a:gd name="connsiteX24" fmla="*/ 4865864 w 4992864"/>
              <a:gd name="connsiteY24" fmla="*/ 1095375 h 6858000"/>
              <a:gd name="connsiteX25" fmla="*/ 4848401 w 4992864"/>
              <a:gd name="connsiteY25" fmla="*/ 1136650 h 6858000"/>
              <a:gd name="connsiteX26" fmla="*/ 4834114 w 4992864"/>
              <a:gd name="connsiteY26" fmla="*/ 1182687 h 6858000"/>
              <a:gd name="connsiteX27" fmla="*/ 4824589 w 4992864"/>
              <a:gd name="connsiteY27" fmla="*/ 1235075 h 6858000"/>
              <a:gd name="connsiteX28" fmla="*/ 4815064 w 4992864"/>
              <a:gd name="connsiteY28" fmla="*/ 1295400 h 6858000"/>
              <a:gd name="connsiteX29" fmla="*/ 4813476 w 4992864"/>
              <a:gd name="connsiteY29" fmla="*/ 1363662 h 6858000"/>
              <a:gd name="connsiteX30" fmla="*/ 4815064 w 4992864"/>
              <a:gd name="connsiteY30" fmla="*/ 1431925 h 6858000"/>
              <a:gd name="connsiteX31" fmla="*/ 4824589 w 4992864"/>
              <a:gd name="connsiteY31" fmla="*/ 1492250 h 6858000"/>
              <a:gd name="connsiteX32" fmla="*/ 4834114 w 4992864"/>
              <a:gd name="connsiteY32" fmla="*/ 1544637 h 6858000"/>
              <a:gd name="connsiteX33" fmla="*/ 4848401 w 4992864"/>
              <a:gd name="connsiteY33" fmla="*/ 1589087 h 6858000"/>
              <a:gd name="connsiteX34" fmla="*/ 4865864 w 4992864"/>
              <a:gd name="connsiteY34" fmla="*/ 1631950 h 6858000"/>
              <a:gd name="connsiteX35" fmla="*/ 4883326 w 4992864"/>
              <a:gd name="connsiteY35" fmla="*/ 1671637 h 6858000"/>
              <a:gd name="connsiteX36" fmla="*/ 4902376 w 4992864"/>
              <a:gd name="connsiteY36" fmla="*/ 1708150 h 6858000"/>
              <a:gd name="connsiteX37" fmla="*/ 4921426 w 4992864"/>
              <a:gd name="connsiteY37" fmla="*/ 1743075 h 6858000"/>
              <a:gd name="connsiteX38" fmla="*/ 4940476 w 4992864"/>
              <a:gd name="connsiteY38" fmla="*/ 1782762 h 6858000"/>
              <a:gd name="connsiteX39" fmla="*/ 4956351 w 4992864"/>
              <a:gd name="connsiteY39" fmla="*/ 1824037 h 6858000"/>
              <a:gd name="connsiteX40" fmla="*/ 4970639 w 4992864"/>
              <a:gd name="connsiteY40" fmla="*/ 1870075 h 6858000"/>
              <a:gd name="connsiteX41" fmla="*/ 4981751 w 4992864"/>
              <a:gd name="connsiteY41" fmla="*/ 1922462 h 6858000"/>
              <a:gd name="connsiteX42" fmla="*/ 4989689 w 4992864"/>
              <a:gd name="connsiteY42" fmla="*/ 1982787 h 6858000"/>
              <a:gd name="connsiteX43" fmla="*/ 4992864 w 4992864"/>
              <a:gd name="connsiteY43" fmla="*/ 2051050 h 6858000"/>
              <a:gd name="connsiteX44" fmla="*/ 4989689 w 4992864"/>
              <a:gd name="connsiteY44" fmla="*/ 2119312 h 6858000"/>
              <a:gd name="connsiteX45" fmla="*/ 4981751 w 4992864"/>
              <a:gd name="connsiteY45" fmla="*/ 2179637 h 6858000"/>
              <a:gd name="connsiteX46" fmla="*/ 4970639 w 4992864"/>
              <a:gd name="connsiteY46" fmla="*/ 2232025 h 6858000"/>
              <a:gd name="connsiteX47" fmla="*/ 4956351 w 4992864"/>
              <a:gd name="connsiteY47" fmla="*/ 2278062 h 6858000"/>
              <a:gd name="connsiteX48" fmla="*/ 4940476 w 4992864"/>
              <a:gd name="connsiteY48" fmla="*/ 2319337 h 6858000"/>
              <a:gd name="connsiteX49" fmla="*/ 4921426 w 4992864"/>
              <a:gd name="connsiteY49" fmla="*/ 2359025 h 6858000"/>
              <a:gd name="connsiteX50" fmla="*/ 4902376 w 4992864"/>
              <a:gd name="connsiteY50" fmla="*/ 2395537 h 6858000"/>
              <a:gd name="connsiteX51" fmla="*/ 4883326 w 4992864"/>
              <a:gd name="connsiteY51" fmla="*/ 2433637 h 6858000"/>
              <a:gd name="connsiteX52" fmla="*/ 4865864 w 4992864"/>
              <a:gd name="connsiteY52" fmla="*/ 2471737 h 6858000"/>
              <a:gd name="connsiteX53" fmla="*/ 4848401 w 4992864"/>
              <a:gd name="connsiteY53" fmla="*/ 2513012 h 6858000"/>
              <a:gd name="connsiteX54" fmla="*/ 4834114 w 4992864"/>
              <a:gd name="connsiteY54" fmla="*/ 2560637 h 6858000"/>
              <a:gd name="connsiteX55" fmla="*/ 4824589 w 4992864"/>
              <a:gd name="connsiteY55" fmla="*/ 2613025 h 6858000"/>
              <a:gd name="connsiteX56" fmla="*/ 4815064 w 4992864"/>
              <a:gd name="connsiteY56" fmla="*/ 2671762 h 6858000"/>
              <a:gd name="connsiteX57" fmla="*/ 4813476 w 4992864"/>
              <a:gd name="connsiteY57" fmla="*/ 2741612 h 6858000"/>
              <a:gd name="connsiteX58" fmla="*/ 4815064 w 4992864"/>
              <a:gd name="connsiteY58" fmla="*/ 2809875 h 6858000"/>
              <a:gd name="connsiteX59" fmla="*/ 4824589 w 4992864"/>
              <a:gd name="connsiteY59" fmla="*/ 2868612 h 6858000"/>
              <a:gd name="connsiteX60" fmla="*/ 4834114 w 4992864"/>
              <a:gd name="connsiteY60" fmla="*/ 2922587 h 6858000"/>
              <a:gd name="connsiteX61" fmla="*/ 4848401 w 4992864"/>
              <a:gd name="connsiteY61" fmla="*/ 2967037 h 6858000"/>
              <a:gd name="connsiteX62" fmla="*/ 4865864 w 4992864"/>
              <a:gd name="connsiteY62" fmla="*/ 3009900 h 6858000"/>
              <a:gd name="connsiteX63" fmla="*/ 4883326 w 4992864"/>
              <a:gd name="connsiteY63" fmla="*/ 3046412 h 6858000"/>
              <a:gd name="connsiteX64" fmla="*/ 4902376 w 4992864"/>
              <a:gd name="connsiteY64" fmla="*/ 3084512 h 6858000"/>
              <a:gd name="connsiteX65" fmla="*/ 4921426 w 4992864"/>
              <a:gd name="connsiteY65" fmla="*/ 3121025 h 6858000"/>
              <a:gd name="connsiteX66" fmla="*/ 4940476 w 4992864"/>
              <a:gd name="connsiteY66" fmla="*/ 3160712 h 6858000"/>
              <a:gd name="connsiteX67" fmla="*/ 4956351 w 4992864"/>
              <a:gd name="connsiteY67" fmla="*/ 3201987 h 6858000"/>
              <a:gd name="connsiteX68" fmla="*/ 4970639 w 4992864"/>
              <a:gd name="connsiteY68" fmla="*/ 3248025 h 6858000"/>
              <a:gd name="connsiteX69" fmla="*/ 4981751 w 4992864"/>
              <a:gd name="connsiteY69" fmla="*/ 3300412 h 6858000"/>
              <a:gd name="connsiteX70" fmla="*/ 4989689 w 4992864"/>
              <a:gd name="connsiteY70" fmla="*/ 3360737 h 6858000"/>
              <a:gd name="connsiteX71" fmla="*/ 4992864 w 4992864"/>
              <a:gd name="connsiteY71" fmla="*/ 3427412 h 6858000"/>
              <a:gd name="connsiteX72" fmla="*/ 4989689 w 4992864"/>
              <a:gd name="connsiteY72" fmla="*/ 3497262 h 6858000"/>
              <a:gd name="connsiteX73" fmla="*/ 4981751 w 4992864"/>
              <a:gd name="connsiteY73" fmla="*/ 3557587 h 6858000"/>
              <a:gd name="connsiteX74" fmla="*/ 4970639 w 4992864"/>
              <a:gd name="connsiteY74" fmla="*/ 3609975 h 6858000"/>
              <a:gd name="connsiteX75" fmla="*/ 4956351 w 4992864"/>
              <a:gd name="connsiteY75" fmla="*/ 3656012 h 6858000"/>
              <a:gd name="connsiteX76" fmla="*/ 4940476 w 4992864"/>
              <a:gd name="connsiteY76" fmla="*/ 3697287 h 6858000"/>
              <a:gd name="connsiteX77" fmla="*/ 4921426 w 4992864"/>
              <a:gd name="connsiteY77" fmla="*/ 3736975 h 6858000"/>
              <a:gd name="connsiteX78" fmla="*/ 4883326 w 4992864"/>
              <a:gd name="connsiteY78" fmla="*/ 3811587 h 6858000"/>
              <a:gd name="connsiteX79" fmla="*/ 4865864 w 4992864"/>
              <a:gd name="connsiteY79" fmla="*/ 3848100 h 6858000"/>
              <a:gd name="connsiteX80" fmla="*/ 4848401 w 4992864"/>
              <a:gd name="connsiteY80" fmla="*/ 3890962 h 6858000"/>
              <a:gd name="connsiteX81" fmla="*/ 4834114 w 4992864"/>
              <a:gd name="connsiteY81" fmla="*/ 3935412 h 6858000"/>
              <a:gd name="connsiteX82" fmla="*/ 4824589 w 4992864"/>
              <a:gd name="connsiteY82" fmla="*/ 3987800 h 6858000"/>
              <a:gd name="connsiteX83" fmla="*/ 4815064 w 4992864"/>
              <a:gd name="connsiteY83" fmla="*/ 4048125 h 6858000"/>
              <a:gd name="connsiteX84" fmla="*/ 4813476 w 4992864"/>
              <a:gd name="connsiteY84" fmla="*/ 4116387 h 6858000"/>
              <a:gd name="connsiteX85" fmla="*/ 4815064 w 4992864"/>
              <a:gd name="connsiteY85" fmla="*/ 4186237 h 6858000"/>
              <a:gd name="connsiteX86" fmla="*/ 4824589 w 4992864"/>
              <a:gd name="connsiteY86" fmla="*/ 4244975 h 6858000"/>
              <a:gd name="connsiteX87" fmla="*/ 4834114 w 4992864"/>
              <a:gd name="connsiteY87" fmla="*/ 4297362 h 6858000"/>
              <a:gd name="connsiteX88" fmla="*/ 4848401 w 4992864"/>
              <a:gd name="connsiteY88" fmla="*/ 4343400 h 6858000"/>
              <a:gd name="connsiteX89" fmla="*/ 4865864 w 4992864"/>
              <a:gd name="connsiteY89" fmla="*/ 4386262 h 6858000"/>
              <a:gd name="connsiteX90" fmla="*/ 4883326 w 4992864"/>
              <a:gd name="connsiteY90" fmla="*/ 4424362 h 6858000"/>
              <a:gd name="connsiteX91" fmla="*/ 4921426 w 4992864"/>
              <a:gd name="connsiteY91" fmla="*/ 4498975 h 6858000"/>
              <a:gd name="connsiteX92" fmla="*/ 4940476 w 4992864"/>
              <a:gd name="connsiteY92" fmla="*/ 4537075 h 6858000"/>
              <a:gd name="connsiteX93" fmla="*/ 4956351 w 4992864"/>
              <a:gd name="connsiteY93" fmla="*/ 4579937 h 6858000"/>
              <a:gd name="connsiteX94" fmla="*/ 4970639 w 4992864"/>
              <a:gd name="connsiteY94" fmla="*/ 4625975 h 6858000"/>
              <a:gd name="connsiteX95" fmla="*/ 4981751 w 4992864"/>
              <a:gd name="connsiteY95" fmla="*/ 4678362 h 6858000"/>
              <a:gd name="connsiteX96" fmla="*/ 4989689 w 4992864"/>
              <a:gd name="connsiteY96" fmla="*/ 4738687 h 6858000"/>
              <a:gd name="connsiteX97" fmla="*/ 4992864 w 4992864"/>
              <a:gd name="connsiteY97" fmla="*/ 4806950 h 6858000"/>
              <a:gd name="connsiteX98" fmla="*/ 4989689 w 4992864"/>
              <a:gd name="connsiteY98" fmla="*/ 4875212 h 6858000"/>
              <a:gd name="connsiteX99" fmla="*/ 4981751 w 4992864"/>
              <a:gd name="connsiteY99" fmla="*/ 4935537 h 6858000"/>
              <a:gd name="connsiteX100" fmla="*/ 4970639 w 4992864"/>
              <a:gd name="connsiteY100" fmla="*/ 4987925 h 6858000"/>
              <a:gd name="connsiteX101" fmla="*/ 4956351 w 4992864"/>
              <a:gd name="connsiteY101" fmla="*/ 5033962 h 6858000"/>
              <a:gd name="connsiteX102" fmla="*/ 4940476 w 4992864"/>
              <a:gd name="connsiteY102" fmla="*/ 5075237 h 6858000"/>
              <a:gd name="connsiteX103" fmla="*/ 4921426 w 4992864"/>
              <a:gd name="connsiteY103" fmla="*/ 5114925 h 6858000"/>
              <a:gd name="connsiteX104" fmla="*/ 4902376 w 4992864"/>
              <a:gd name="connsiteY104" fmla="*/ 5149850 h 6858000"/>
              <a:gd name="connsiteX105" fmla="*/ 4883326 w 4992864"/>
              <a:gd name="connsiteY105" fmla="*/ 5186362 h 6858000"/>
              <a:gd name="connsiteX106" fmla="*/ 4865864 w 4992864"/>
              <a:gd name="connsiteY106" fmla="*/ 5226050 h 6858000"/>
              <a:gd name="connsiteX107" fmla="*/ 4848401 w 4992864"/>
              <a:gd name="connsiteY107" fmla="*/ 5268912 h 6858000"/>
              <a:gd name="connsiteX108" fmla="*/ 4834114 w 4992864"/>
              <a:gd name="connsiteY108" fmla="*/ 5313362 h 6858000"/>
              <a:gd name="connsiteX109" fmla="*/ 4824589 w 4992864"/>
              <a:gd name="connsiteY109" fmla="*/ 5365750 h 6858000"/>
              <a:gd name="connsiteX110" fmla="*/ 4815064 w 4992864"/>
              <a:gd name="connsiteY110" fmla="*/ 5426075 h 6858000"/>
              <a:gd name="connsiteX111" fmla="*/ 4813476 w 4992864"/>
              <a:gd name="connsiteY111" fmla="*/ 5494337 h 6858000"/>
              <a:gd name="connsiteX112" fmla="*/ 4815064 w 4992864"/>
              <a:gd name="connsiteY112" fmla="*/ 5562600 h 6858000"/>
              <a:gd name="connsiteX113" fmla="*/ 4824589 w 4992864"/>
              <a:gd name="connsiteY113" fmla="*/ 5622925 h 6858000"/>
              <a:gd name="connsiteX114" fmla="*/ 4834114 w 4992864"/>
              <a:gd name="connsiteY114" fmla="*/ 5675312 h 6858000"/>
              <a:gd name="connsiteX115" fmla="*/ 4848401 w 4992864"/>
              <a:gd name="connsiteY115" fmla="*/ 5721350 h 6858000"/>
              <a:gd name="connsiteX116" fmla="*/ 4865864 w 4992864"/>
              <a:gd name="connsiteY116" fmla="*/ 5762625 h 6858000"/>
              <a:gd name="connsiteX117" fmla="*/ 4883326 w 4992864"/>
              <a:gd name="connsiteY117" fmla="*/ 5802312 h 6858000"/>
              <a:gd name="connsiteX118" fmla="*/ 4902376 w 4992864"/>
              <a:gd name="connsiteY118" fmla="*/ 5840412 h 6858000"/>
              <a:gd name="connsiteX119" fmla="*/ 4921426 w 4992864"/>
              <a:gd name="connsiteY119" fmla="*/ 5876925 h 6858000"/>
              <a:gd name="connsiteX120" fmla="*/ 4940476 w 4992864"/>
              <a:gd name="connsiteY120" fmla="*/ 5915025 h 6858000"/>
              <a:gd name="connsiteX121" fmla="*/ 4956351 w 4992864"/>
              <a:gd name="connsiteY121" fmla="*/ 5956300 h 6858000"/>
              <a:gd name="connsiteX122" fmla="*/ 4970639 w 4992864"/>
              <a:gd name="connsiteY122" fmla="*/ 6003925 h 6858000"/>
              <a:gd name="connsiteX123" fmla="*/ 4981751 w 4992864"/>
              <a:gd name="connsiteY123" fmla="*/ 6056312 h 6858000"/>
              <a:gd name="connsiteX124" fmla="*/ 4989689 w 4992864"/>
              <a:gd name="connsiteY124" fmla="*/ 6113462 h 6858000"/>
              <a:gd name="connsiteX125" fmla="*/ 4992864 w 4992864"/>
              <a:gd name="connsiteY125" fmla="*/ 6183312 h 6858000"/>
              <a:gd name="connsiteX126" fmla="*/ 4989689 w 4992864"/>
              <a:gd name="connsiteY126" fmla="*/ 6251575 h 6858000"/>
              <a:gd name="connsiteX127" fmla="*/ 4981751 w 4992864"/>
              <a:gd name="connsiteY127" fmla="*/ 6311900 h 6858000"/>
              <a:gd name="connsiteX128" fmla="*/ 4970639 w 4992864"/>
              <a:gd name="connsiteY128" fmla="*/ 6361112 h 6858000"/>
              <a:gd name="connsiteX129" fmla="*/ 4956351 w 4992864"/>
              <a:gd name="connsiteY129" fmla="*/ 6407150 h 6858000"/>
              <a:gd name="connsiteX130" fmla="*/ 4940476 w 4992864"/>
              <a:gd name="connsiteY130" fmla="*/ 6448425 h 6858000"/>
              <a:gd name="connsiteX131" fmla="*/ 4923014 w 4992864"/>
              <a:gd name="connsiteY131" fmla="*/ 6488112 h 6858000"/>
              <a:gd name="connsiteX132" fmla="*/ 4905551 w 4992864"/>
              <a:gd name="connsiteY132" fmla="*/ 6523037 h 6858000"/>
              <a:gd name="connsiteX133" fmla="*/ 4886501 w 4992864"/>
              <a:gd name="connsiteY133" fmla="*/ 6561137 h 6858000"/>
              <a:gd name="connsiteX134" fmla="*/ 4867451 w 4992864"/>
              <a:gd name="connsiteY134" fmla="*/ 6597650 h 6858000"/>
              <a:gd name="connsiteX135" fmla="*/ 4851576 w 4992864"/>
              <a:gd name="connsiteY135" fmla="*/ 6640512 h 6858000"/>
              <a:gd name="connsiteX136" fmla="*/ 4835701 w 4992864"/>
              <a:gd name="connsiteY136" fmla="*/ 6683375 h 6858000"/>
              <a:gd name="connsiteX137" fmla="*/ 4826176 w 4992864"/>
              <a:gd name="connsiteY137" fmla="*/ 6735762 h 6858000"/>
              <a:gd name="connsiteX138" fmla="*/ 4818239 w 4992864"/>
              <a:gd name="connsiteY138" fmla="*/ 6791325 h 6858000"/>
              <a:gd name="connsiteX139" fmla="*/ 4813476 w 4992864"/>
              <a:gd name="connsiteY139" fmla="*/ 6858000 h 6858000"/>
              <a:gd name="connsiteX140" fmla="*/ 0 w 499286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992864" h="6858000">
                <a:moveTo>
                  <a:pt x="0" y="0"/>
                </a:moveTo>
                <a:lnTo>
                  <a:pt x="4813476" y="0"/>
                </a:lnTo>
                <a:lnTo>
                  <a:pt x="4818239" y="66675"/>
                </a:lnTo>
                <a:lnTo>
                  <a:pt x="4826176" y="122237"/>
                </a:lnTo>
                <a:lnTo>
                  <a:pt x="4835701" y="174625"/>
                </a:lnTo>
                <a:lnTo>
                  <a:pt x="4851576" y="217487"/>
                </a:lnTo>
                <a:lnTo>
                  <a:pt x="4867451" y="260350"/>
                </a:lnTo>
                <a:lnTo>
                  <a:pt x="4886501" y="296862"/>
                </a:lnTo>
                <a:lnTo>
                  <a:pt x="4905551" y="334962"/>
                </a:lnTo>
                <a:lnTo>
                  <a:pt x="4923014" y="369887"/>
                </a:lnTo>
                <a:lnTo>
                  <a:pt x="4940476" y="409575"/>
                </a:lnTo>
                <a:lnTo>
                  <a:pt x="4956351" y="450850"/>
                </a:lnTo>
                <a:lnTo>
                  <a:pt x="4970639" y="496887"/>
                </a:lnTo>
                <a:lnTo>
                  <a:pt x="4981751" y="546100"/>
                </a:lnTo>
                <a:lnTo>
                  <a:pt x="4989689" y="606425"/>
                </a:lnTo>
                <a:lnTo>
                  <a:pt x="4992864" y="673100"/>
                </a:lnTo>
                <a:lnTo>
                  <a:pt x="4989689" y="744537"/>
                </a:lnTo>
                <a:lnTo>
                  <a:pt x="4981751" y="801687"/>
                </a:lnTo>
                <a:lnTo>
                  <a:pt x="4970639" y="854075"/>
                </a:lnTo>
                <a:lnTo>
                  <a:pt x="4956351" y="901700"/>
                </a:lnTo>
                <a:lnTo>
                  <a:pt x="4940476" y="942975"/>
                </a:lnTo>
                <a:lnTo>
                  <a:pt x="4921426" y="981075"/>
                </a:lnTo>
                <a:lnTo>
                  <a:pt x="4902376" y="1017587"/>
                </a:lnTo>
                <a:lnTo>
                  <a:pt x="4883326" y="1055687"/>
                </a:lnTo>
                <a:lnTo>
                  <a:pt x="4865864" y="1095375"/>
                </a:lnTo>
                <a:lnTo>
                  <a:pt x="4848401" y="1136650"/>
                </a:lnTo>
                <a:lnTo>
                  <a:pt x="4834114" y="1182687"/>
                </a:lnTo>
                <a:lnTo>
                  <a:pt x="4824589" y="1235075"/>
                </a:lnTo>
                <a:lnTo>
                  <a:pt x="4815064" y="1295400"/>
                </a:lnTo>
                <a:lnTo>
                  <a:pt x="4813476" y="1363662"/>
                </a:lnTo>
                <a:lnTo>
                  <a:pt x="4815064" y="1431925"/>
                </a:lnTo>
                <a:lnTo>
                  <a:pt x="4824589" y="1492250"/>
                </a:lnTo>
                <a:lnTo>
                  <a:pt x="4834114" y="1544637"/>
                </a:lnTo>
                <a:lnTo>
                  <a:pt x="4848401" y="1589087"/>
                </a:lnTo>
                <a:lnTo>
                  <a:pt x="4865864" y="1631950"/>
                </a:lnTo>
                <a:lnTo>
                  <a:pt x="4883326" y="1671637"/>
                </a:lnTo>
                <a:lnTo>
                  <a:pt x="4902376" y="1708150"/>
                </a:lnTo>
                <a:lnTo>
                  <a:pt x="4921426" y="1743075"/>
                </a:lnTo>
                <a:lnTo>
                  <a:pt x="4940476" y="1782762"/>
                </a:lnTo>
                <a:lnTo>
                  <a:pt x="4956351" y="1824037"/>
                </a:lnTo>
                <a:lnTo>
                  <a:pt x="4970639" y="1870075"/>
                </a:lnTo>
                <a:lnTo>
                  <a:pt x="4981751" y="1922462"/>
                </a:lnTo>
                <a:lnTo>
                  <a:pt x="4989689" y="1982787"/>
                </a:lnTo>
                <a:lnTo>
                  <a:pt x="4992864" y="2051050"/>
                </a:lnTo>
                <a:lnTo>
                  <a:pt x="4989689" y="2119312"/>
                </a:lnTo>
                <a:lnTo>
                  <a:pt x="4981751" y="2179637"/>
                </a:lnTo>
                <a:lnTo>
                  <a:pt x="4970639" y="2232025"/>
                </a:lnTo>
                <a:lnTo>
                  <a:pt x="4956351" y="2278062"/>
                </a:lnTo>
                <a:lnTo>
                  <a:pt x="4940476" y="2319337"/>
                </a:lnTo>
                <a:lnTo>
                  <a:pt x="4921426" y="2359025"/>
                </a:lnTo>
                <a:lnTo>
                  <a:pt x="4902376" y="2395537"/>
                </a:lnTo>
                <a:lnTo>
                  <a:pt x="4883326" y="2433637"/>
                </a:lnTo>
                <a:lnTo>
                  <a:pt x="4865864" y="2471737"/>
                </a:lnTo>
                <a:lnTo>
                  <a:pt x="4848401" y="2513012"/>
                </a:lnTo>
                <a:lnTo>
                  <a:pt x="4834114" y="2560637"/>
                </a:lnTo>
                <a:lnTo>
                  <a:pt x="4824589" y="2613025"/>
                </a:lnTo>
                <a:lnTo>
                  <a:pt x="4815064" y="2671762"/>
                </a:lnTo>
                <a:lnTo>
                  <a:pt x="4813476" y="2741612"/>
                </a:lnTo>
                <a:lnTo>
                  <a:pt x="4815064" y="2809875"/>
                </a:lnTo>
                <a:lnTo>
                  <a:pt x="4824589" y="2868612"/>
                </a:lnTo>
                <a:lnTo>
                  <a:pt x="4834114" y="2922587"/>
                </a:lnTo>
                <a:lnTo>
                  <a:pt x="4848401" y="2967037"/>
                </a:lnTo>
                <a:lnTo>
                  <a:pt x="4865864" y="3009900"/>
                </a:lnTo>
                <a:lnTo>
                  <a:pt x="4883326" y="3046412"/>
                </a:lnTo>
                <a:lnTo>
                  <a:pt x="4902376" y="3084512"/>
                </a:lnTo>
                <a:lnTo>
                  <a:pt x="4921426" y="3121025"/>
                </a:lnTo>
                <a:lnTo>
                  <a:pt x="4940476" y="3160712"/>
                </a:lnTo>
                <a:lnTo>
                  <a:pt x="4956351" y="3201987"/>
                </a:lnTo>
                <a:lnTo>
                  <a:pt x="4970639" y="3248025"/>
                </a:lnTo>
                <a:lnTo>
                  <a:pt x="4981751" y="3300412"/>
                </a:lnTo>
                <a:lnTo>
                  <a:pt x="4989689" y="3360737"/>
                </a:lnTo>
                <a:lnTo>
                  <a:pt x="4992864" y="3427412"/>
                </a:lnTo>
                <a:lnTo>
                  <a:pt x="4989689" y="3497262"/>
                </a:lnTo>
                <a:lnTo>
                  <a:pt x="4981751" y="3557587"/>
                </a:lnTo>
                <a:lnTo>
                  <a:pt x="4970639" y="3609975"/>
                </a:lnTo>
                <a:lnTo>
                  <a:pt x="4956351" y="3656012"/>
                </a:lnTo>
                <a:lnTo>
                  <a:pt x="4940476" y="3697287"/>
                </a:lnTo>
                <a:lnTo>
                  <a:pt x="4921426" y="3736975"/>
                </a:lnTo>
                <a:lnTo>
                  <a:pt x="4883326" y="3811587"/>
                </a:lnTo>
                <a:lnTo>
                  <a:pt x="4865864" y="3848100"/>
                </a:lnTo>
                <a:lnTo>
                  <a:pt x="4848401" y="3890962"/>
                </a:lnTo>
                <a:lnTo>
                  <a:pt x="4834114" y="3935412"/>
                </a:lnTo>
                <a:lnTo>
                  <a:pt x="4824589" y="3987800"/>
                </a:lnTo>
                <a:lnTo>
                  <a:pt x="4815064" y="4048125"/>
                </a:lnTo>
                <a:lnTo>
                  <a:pt x="4813476" y="4116387"/>
                </a:lnTo>
                <a:lnTo>
                  <a:pt x="4815064" y="4186237"/>
                </a:lnTo>
                <a:lnTo>
                  <a:pt x="4824589" y="4244975"/>
                </a:lnTo>
                <a:lnTo>
                  <a:pt x="4834114" y="4297362"/>
                </a:lnTo>
                <a:lnTo>
                  <a:pt x="4848401" y="4343400"/>
                </a:lnTo>
                <a:lnTo>
                  <a:pt x="4865864" y="4386262"/>
                </a:lnTo>
                <a:lnTo>
                  <a:pt x="4883326" y="4424362"/>
                </a:lnTo>
                <a:lnTo>
                  <a:pt x="4921426" y="4498975"/>
                </a:lnTo>
                <a:lnTo>
                  <a:pt x="4940476" y="4537075"/>
                </a:lnTo>
                <a:lnTo>
                  <a:pt x="4956351" y="4579937"/>
                </a:lnTo>
                <a:lnTo>
                  <a:pt x="4970639" y="4625975"/>
                </a:lnTo>
                <a:lnTo>
                  <a:pt x="4981751" y="4678362"/>
                </a:lnTo>
                <a:lnTo>
                  <a:pt x="4989689" y="4738687"/>
                </a:lnTo>
                <a:lnTo>
                  <a:pt x="4992864" y="4806950"/>
                </a:lnTo>
                <a:lnTo>
                  <a:pt x="4989689" y="4875212"/>
                </a:lnTo>
                <a:lnTo>
                  <a:pt x="4981751" y="4935537"/>
                </a:lnTo>
                <a:lnTo>
                  <a:pt x="4970639" y="4987925"/>
                </a:lnTo>
                <a:lnTo>
                  <a:pt x="4956351" y="5033962"/>
                </a:lnTo>
                <a:lnTo>
                  <a:pt x="4940476" y="5075237"/>
                </a:lnTo>
                <a:lnTo>
                  <a:pt x="4921426" y="5114925"/>
                </a:lnTo>
                <a:lnTo>
                  <a:pt x="4902376" y="5149850"/>
                </a:lnTo>
                <a:lnTo>
                  <a:pt x="4883326" y="5186362"/>
                </a:lnTo>
                <a:lnTo>
                  <a:pt x="4865864" y="5226050"/>
                </a:lnTo>
                <a:lnTo>
                  <a:pt x="4848401" y="5268912"/>
                </a:lnTo>
                <a:lnTo>
                  <a:pt x="4834114" y="5313362"/>
                </a:lnTo>
                <a:lnTo>
                  <a:pt x="4824589" y="5365750"/>
                </a:lnTo>
                <a:lnTo>
                  <a:pt x="4815064" y="5426075"/>
                </a:lnTo>
                <a:lnTo>
                  <a:pt x="4813476" y="5494337"/>
                </a:lnTo>
                <a:lnTo>
                  <a:pt x="4815064" y="5562600"/>
                </a:lnTo>
                <a:lnTo>
                  <a:pt x="4824589" y="5622925"/>
                </a:lnTo>
                <a:lnTo>
                  <a:pt x="4834114" y="5675312"/>
                </a:lnTo>
                <a:lnTo>
                  <a:pt x="4848401" y="5721350"/>
                </a:lnTo>
                <a:lnTo>
                  <a:pt x="4865864" y="5762625"/>
                </a:lnTo>
                <a:lnTo>
                  <a:pt x="4883326" y="5802312"/>
                </a:lnTo>
                <a:lnTo>
                  <a:pt x="4902376" y="5840412"/>
                </a:lnTo>
                <a:lnTo>
                  <a:pt x="4921426" y="5876925"/>
                </a:lnTo>
                <a:lnTo>
                  <a:pt x="4940476" y="5915025"/>
                </a:lnTo>
                <a:lnTo>
                  <a:pt x="4956351" y="5956300"/>
                </a:lnTo>
                <a:lnTo>
                  <a:pt x="4970639" y="6003925"/>
                </a:lnTo>
                <a:lnTo>
                  <a:pt x="4981751" y="6056312"/>
                </a:lnTo>
                <a:lnTo>
                  <a:pt x="4989689" y="6113462"/>
                </a:lnTo>
                <a:lnTo>
                  <a:pt x="4992864" y="6183312"/>
                </a:lnTo>
                <a:lnTo>
                  <a:pt x="4989689" y="6251575"/>
                </a:lnTo>
                <a:lnTo>
                  <a:pt x="4981751" y="6311900"/>
                </a:lnTo>
                <a:lnTo>
                  <a:pt x="4970639" y="6361112"/>
                </a:lnTo>
                <a:lnTo>
                  <a:pt x="4956351" y="6407150"/>
                </a:lnTo>
                <a:lnTo>
                  <a:pt x="4940476" y="6448425"/>
                </a:lnTo>
                <a:lnTo>
                  <a:pt x="4923014" y="6488112"/>
                </a:lnTo>
                <a:lnTo>
                  <a:pt x="4905551" y="6523037"/>
                </a:lnTo>
                <a:lnTo>
                  <a:pt x="4886501" y="6561137"/>
                </a:lnTo>
                <a:lnTo>
                  <a:pt x="4867451" y="6597650"/>
                </a:lnTo>
                <a:lnTo>
                  <a:pt x="4851576" y="6640512"/>
                </a:lnTo>
                <a:lnTo>
                  <a:pt x="4835701" y="6683375"/>
                </a:lnTo>
                <a:lnTo>
                  <a:pt x="4826176" y="6735762"/>
                </a:lnTo>
                <a:lnTo>
                  <a:pt x="4818239" y="6791325"/>
                </a:lnTo>
                <a:lnTo>
                  <a:pt x="4813476" y="6858000"/>
                </a:lnTo>
                <a:lnTo>
                  <a:pt x="0" y="6858000"/>
                </a:lnTo>
                <a:close/>
              </a:path>
            </a:pathLst>
          </a:custGeom>
          <a:solidFill>
            <a:schemeClr val="bg1"/>
          </a:solidFill>
          <a:ln w="0">
            <a:noFill/>
            <a:prstDash val="solid"/>
            <a:round/>
            <a:headEnd/>
            <a:tailEnd/>
          </a:ln>
        </p:spPr>
      </p:sp>
      <p:pic>
        <p:nvPicPr>
          <p:cNvPr id="6" name="Graphic 5" descr="Trophy with solid fill">
            <a:extLst>
              <a:ext uri="{FF2B5EF4-FFF2-40B4-BE49-F238E27FC236}">
                <a16:creationId xmlns:a16="http://schemas.microsoft.com/office/drawing/2014/main" id="{B8799256-A3B3-2647-BE41-7AE600A8372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03778" y="1932613"/>
            <a:ext cx="2996691" cy="2996691"/>
          </a:xfrm>
          <a:prstGeom prst="rect">
            <a:avLst/>
          </a:prstGeom>
        </p:spPr>
      </p:pic>
      <p:sp>
        <p:nvSpPr>
          <p:cNvPr id="4" name="Slide Number Placeholder 3"/>
          <p:cNvSpPr>
            <a:spLocks noGrp="1"/>
          </p:cNvSpPr>
          <p:nvPr>
            <p:ph type="sldNum" sz="quarter" idx="12"/>
          </p:nvPr>
        </p:nvSpPr>
        <p:spPr>
          <a:xfrm>
            <a:off x="7639483" y="6375679"/>
            <a:ext cx="1747292" cy="345796"/>
          </a:xfrm>
        </p:spPr>
        <p:txBody>
          <a:bodyPr vert="horz" lIns="91440" tIns="45720" rIns="91440" bIns="45720" rtlCol="0" anchor="ctr">
            <a:normAutofit/>
          </a:bodyPr>
          <a:lstStyle/>
          <a:p>
            <a:pPr>
              <a:spcAft>
                <a:spcPts val="600"/>
              </a:spcAft>
            </a:pPr>
            <a:fld id="{DCF6A46F-80AB-49F3-8C7E-9717ED945456}" type="slidenum">
              <a:rPr lang="en-US" altLang="en-US" sz="1200" smtClean="0">
                <a:solidFill>
                  <a:schemeClr val="accent1">
                    <a:lumMod val="50000"/>
                  </a:schemeClr>
                </a:solidFill>
              </a:rPr>
              <a:pPr>
                <a:spcAft>
                  <a:spcPts val="600"/>
                </a:spcAft>
              </a:pPr>
              <a:t>18</a:t>
            </a:fld>
            <a:endParaRPr lang="en-US" altLang="en-US" sz="1200">
              <a:solidFill>
                <a:schemeClr val="accent1">
                  <a:lumMod val="50000"/>
                </a:schemeClr>
              </a:solidFill>
            </a:endParaRPr>
          </a:p>
        </p:txBody>
      </p:sp>
      <p:pic>
        <p:nvPicPr>
          <p:cNvPr id="5" name="Picture 4" descr="Icon, rectangle&#10;&#10;Description automatically generated">
            <a:extLst>
              <a:ext uri="{FF2B5EF4-FFF2-40B4-BE49-F238E27FC236}">
                <a16:creationId xmlns:a16="http://schemas.microsoft.com/office/drawing/2014/main" id="{8869BB1F-DDDA-0C4A-827D-16BD675D4C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73832107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34725" y="475312"/>
            <a:ext cx="8001003" cy="1113295"/>
          </a:xfrm>
        </p:spPr>
        <p:txBody>
          <a:bodyPr vert="horz" lIns="91440" tIns="45720" rIns="91440" bIns="45720" rtlCol="0" anchor="b">
            <a:noAutofit/>
          </a:bodyPr>
          <a:lstStyle/>
          <a:p>
            <a:pPr defTabSz="914400"/>
            <a:r>
              <a:rPr lang="en-US" sz="4000" spc="200" dirty="0">
                <a:solidFill>
                  <a:srgbClr val="1A2A68"/>
                </a:solidFill>
              </a:rPr>
              <a:t>What to focus on now	</a:t>
            </a:r>
          </a:p>
        </p:txBody>
      </p:sp>
      <p:sp>
        <p:nvSpPr>
          <p:cNvPr id="5" name="Content Placeholder 4"/>
          <p:cNvSpPr txBox="1">
            <a:spLocks/>
          </p:cNvSpPr>
          <p:nvPr/>
        </p:nvSpPr>
        <p:spPr bwMode="auto">
          <a:xfrm>
            <a:off x="1043561" y="2159336"/>
            <a:ext cx="7592402" cy="3440539"/>
          </a:xfrm>
          <a:prstGeom prst="roundRect">
            <a:avLst/>
          </a:prstGeom>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indent="-228600">
              <a:lnSpc>
                <a:spcPct val="110000"/>
              </a:lnSpc>
              <a:spcBef>
                <a:spcPts val="700"/>
              </a:spcBef>
              <a:buClr>
                <a:schemeClr val="tx2"/>
              </a:buClr>
            </a:pPr>
            <a:r>
              <a:rPr lang="en-US" sz="2400" dirty="0">
                <a:solidFill>
                  <a:srgbClr val="1A2A68"/>
                </a:solidFill>
              </a:rPr>
              <a:t>In pairs, discuss what you feel your child still needs to work on.</a:t>
            </a:r>
          </a:p>
          <a:p>
            <a:pPr indent="-228600">
              <a:lnSpc>
                <a:spcPct val="110000"/>
              </a:lnSpc>
              <a:spcBef>
                <a:spcPts val="700"/>
              </a:spcBef>
              <a:buClr>
                <a:schemeClr val="tx2"/>
              </a:buClr>
            </a:pPr>
            <a:r>
              <a:rPr lang="en-US" sz="2400" dirty="0">
                <a:solidFill>
                  <a:srgbClr val="1A2A68"/>
                </a:solidFill>
              </a:rPr>
              <a:t>Fill in Handout 12 ‘Things for me and my child to continue to work on’.</a:t>
            </a:r>
          </a:p>
          <a:p>
            <a:pPr indent="-228600">
              <a:lnSpc>
                <a:spcPct val="110000"/>
              </a:lnSpc>
              <a:spcBef>
                <a:spcPts val="700"/>
              </a:spcBef>
              <a:buClr>
                <a:schemeClr val="tx2"/>
              </a:buClr>
            </a:pPr>
            <a:r>
              <a:rPr lang="en-US" sz="2400" dirty="0">
                <a:solidFill>
                  <a:srgbClr val="1A2A68"/>
                </a:solidFill>
              </a:rPr>
              <a:t>Decide on what you will work on with your child.</a:t>
            </a:r>
          </a:p>
          <a:p>
            <a:pPr indent="-228600">
              <a:lnSpc>
                <a:spcPct val="110000"/>
              </a:lnSpc>
              <a:spcBef>
                <a:spcPts val="700"/>
              </a:spcBef>
              <a:buClr>
                <a:schemeClr val="tx2"/>
              </a:buClr>
            </a:pPr>
            <a:r>
              <a:rPr lang="en-US" sz="2400" dirty="0">
                <a:solidFill>
                  <a:srgbClr val="1A2A68"/>
                </a:solidFill>
              </a:rPr>
              <a:t>How will you review this, now sessions have ended, in order to keep the momentum going?</a:t>
            </a:r>
          </a:p>
        </p:txBody>
      </p:sp>
      <p:sp>
        <p:nvSpPr>
          <p:cNvPr id="13" name="Freeform: Shape 12">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19</a:t>
            </a:fld>
            <a:endParaRPr lang="en-US" altLang="en-US" sz="1200" kern="1200" dirty="0">
              <a:solidFill>
                <a:schemeClr val="tx1">
                  <a:lumMod val="65000"/>
                  <a:lumOff val="35000"/>
                </a:schemeClr>
              </a:solidFill>
              <a:latin typeface="+mn-lt"/>
              <a:ea typeface="+mn-ea"/>
              <a:cs typeface="+mn-cs"/>
            </a:endParaRPr>
          </a:p>
        </p:txBody>
      </p:sp>
      <p:pic>
        <p:nvPicPr>
          <p:cNvPr id="6" name="Picture 5" descr="Icon, rectangle&#10;&#10;Description automatically generated">
            <a:extLst>
              <a:ext uri="{FF2B5EF4-FFF2-40B4-BE49-F238E27FC236}">
                <a16:creationId xmlns:a16="http://schemas.microsoft.com/office/drawing/2014/main" id="{5E0B5745-4675-5246-B3E7-D2317D454F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Target outline">
            <a:extLst>
              <a:ext uri="{FF2B5EF4-FFF2-40B4-BE49-F238E27FC236}">
                <a16:creationId xmlns:a16="http://schemas.microsoft.com/office/drawing/2014/main" id="{2DAE88E9-8A55-824B-9557-FFE54C03D7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46602" y="1031959"/>
            <a:ext cx="2587698" cy="2587698"/>
          </a:xfrm>
          <a:prstGeom prst="rect">
            <a:avLst/>
          </a:prstGeom>
        </p:spPr>
      </p:pic>
    </p:spTree>
    <p:extLst>
      <p:ext uri="{BB962C8B-B14F-4D97-AF65-F5344CB8AC3E}">
        <p14:creationId xmlns:p14="http://schemas.microsoft.com/office/powerpoint/2010/main" val="174752310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01175" y="951848"/>
            <a:ext cx="7633742" cy="1492132"/>
          </a:xfrm>
        </p:spPr>
        <p:txBody>
          <a:bodyPr>
            <a:normAutofit/>
          </a:bodyPr>
          <a:lstStyle/>
          <a:p>
            <a:r>
              <a:rPr lang="en-GB" sz="4000" dirty="0">
                <a:solidFill>
                  <a:srgbClr val="1A2A68"/>
                </a:solidFill>
              </a:rPr>
              <a:t>TODAY’S AGENDA</a:t>
            </a:r>
          </a:p>
        </p:txBody>
      </p:sp>
      <p:graphicFrame>
        <p:nvGraphicFramePr>
          <p:cNvPr id="8" name="Content Placeholder 2">
            <a:extLst>
              <a:ext uri="{FF2B5EF4-FFF2-40B4-BE49-F238E27FC236}">
                <a16:creationId xmlns:a16="http://schemas.microsoft.com/office/drawing/2014/main" id="{48B93C2C-BE6E-476D-AF0C-1E817C27EAE2}"/>
              </a:ext>
            </a:extLst>
          </p:cNvPr>
          <p:cNvGraphicFramePr>
            <a:graphicFrameLocks noGrp="1"/>
          </p:cNvGraphicFramePr>
          <p:nvPr>
            <p:ph idx="1"/>
            <p:extLst>
              <p:ext uri="{D42A27DB-BD31-4B8C-83A1-F6EECF244321}">
                <p14:modId xmlns:p14="http://schemas.microsoft.com/office/powerpoint/2010/main" val="2986688671"/>
              </p:ext>
            </p:extLst>
          </p:nvPr>
        </p:nvGraphicFramePr>
        <p:xfrm>
          <a:off x="1257300" y="1916832"/>
          <a:ext cx="6945610" cy="3672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2</a:t>
            </a:fld>
            <a:endParaRPr lang="en-GB" altLang="en-US"/>
          </a:p>
        </p:txBody>
      </p:sp>
      <p:pic>
        <p:nvPicPr>
          <p:cNvPr id="6" name="Picture 5" descr="Icon, rectangle&#10;&#10;Description automatically generated">
            <a:extLst>
              <a:ext uri="{FF2B5EF4-FFF2-40B4-BE49-F238E27FC236}">
                <a16:creationId xmlns:a16="http://schemas.microsoft.com/office/drawing/2014/main" id="{0208802A-0C2E-3E48-ADD9-A96F80C460A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11" name="Rounded Rectangle 10">
            <a:extLst>
              <a:ext uri="{FF2B5EF4-FFF2-40B4-BE49-F238E27FC236}">
                <a16:creationId xmlns:a16="http://schemas.microsoft.com/office/drawing/2014/main" id="{107A38A7-59E2-9D47-AFDF-529AA35E2F72}"/>
              </a:ext>
            </a:extLst>
          </p:cNvPr>
          <p:cNvSpPr/>
          <p:nvPr/>
        </p:nvSpPr>
        <p:spPr>
          <a:xfrm>
            <a:off x="1222462" y="5680035"/>
            <a:ext cx="7015286" cy="476726"/>
          </a:xfrm>
          <a:prstGeom prst="roundRect">
            <a:avLst/>
          </a:prstGeom>
          <a:solidFill>
            <a:schemeClr val="accent1">
              <a:lumMod val="20000"/>
              <a:lumOff val="80000"/>
            </a:schemeClr>
          </a:solidFill>
          <a:ln w="38100">
            <a:solidFill>
              <a:schemeClr val="accent1">
                <a:lumMod val="20000"/>
                <a:lumOff val="80000"/>
              </a:schemeClr>
            </a:solidFill>
          </a:ln>
        </p:spPr>
        <p:txBody>
          <a:bodyPr wrap="square" rtlCol="0" anchor="ctr">
            <a:spAutoFit/>
          </a:bodyPr>
          <a:lstStyle/>
          <a:p>
            <a:pPr algn="ctr"/>
            <a:r>
              <a:rPr lang="en-US" sz="2200" dirty="0">
                <a:solidFill>
                  <a:srgbClr val="1A2A68"/>
                </a:solidFill>
                <a:latin typeface="+mj-lt"/>
              </a:rPr>
              <a:t>Anything you want to add to today’s agenda?</a:t>
            </a:r>
          </a:p>
        </p:txBody>
      </p:sp>
    </p:spTree>
    <p:extLst>
      <p:ext uri="{BB962C8B-B14F-4D97-AF65-F5344CB8AC3E}">
        <p14:creationId xmlns:p14="http://schemas.microsoft.com/office/powerpoint/2010/main" val="105072660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20</a:t>
            </a:fld>
            <a:endParaRPr lang="en-GB" altLang="en-US"/>
          </a:p>
        </p:txBody>
      </p:sp>
      <p:sp>
        <p:nvSpPr>
          <p:cNvPr id="8" name="Content Placeholder 7"/>
          <p:cNvSpPr>
            <a:spLocks noGrp="1"/>
          </p:cNvSpPr>
          <p:nvPr>
            <p:ph sz="quarter" idx="11"/>
          </p:nvPr>
        </p:nvSpPr>
        <p:spPr>
          <a:xfrm>
            <a:off x="1187624" y="-603448"/>
            <a:ext cx="8309264" cy="3024336"/>
          </a:xfrm>
        </p:spPr>
        <p:txBody>
          <a:bodyPr>
            <a:normAutofit/>
          </a:bodyPr>
          <a:lstStyle/>
          <a:p>
            <a:pPr marL="0" indent="0">
              <a:buNone/>
            </a:pPr>
            <a:endParaRPr lang="en-US" sz="4000" dirty="0">
              <a:solidFill>
                <a:srgbClr val="1A2A68"/>
              </a:solidFill>
            </a:endParaRPr>
          </a:p>
          <a:p>
            <a:pPr marL="0" indent="0">
              <a:buNone/>
            </a:pPr>
            <a:endParaRPr lang="en-US" sz="4000" dirty="0">
              <a:solidFill>
                <a:srgbClr val="1A2A68"/>
              </a:solidFill>
            </a:endParaRPr>
          </a:p>
          <a:p>
            <a:pPr marL="0" indent="0">
              <a:buNone/>
            </a:pPr>
            <a:r>
              <a:rPr lang="en-US" sz="4000" dirty="0">
                <a:solidFill>
                  <a:srgbClr val="1A2A68"/>
                </a:solidFill>
              </a:rPr>
              <a:t>KEY STRATEGIES REVIEW</a:t>
            </a:r>
          </a:p>
        </p:txBody>
      </p:sp>
      <p:pic>
        <p:nvPicPr>
          <p:cNvPr id="5" name="Picture 4" descr="Icon, rectangle&#10;&#10;Description automatically generated">
            <a:extLst>
              <a:ext uri="{FF2B5EF4-FFF2-40B4-BE49-F238E27FC236}">
                <a16:creationId xmlns:a16="http://schemas.microsoft.com/office/drawing/2014/main" id="{A2FE8304-C7C4-AA4C-A077-72A1601A95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Playbook with solid fill">
            <a:extLst>
              <a:ext uri="{FF2B5EF4-FFF2-40B4-BE49-F238E27FC236}">
                <a16:creationId xmlns:a16="http://schemas.microsoft.com/office/drawing/2014/main" id="{34037B7A-5586-9949-A47B-9C10D4AFD5D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979712" y="1758160"/>
            <a:ext cx="4752528" cy="4752528"/>
          </a:xfrm>
          <a:prstGeom prst="rect">
            <a:avLst/>
          </a:prstGeom>
        </p:spPr>
      </p:pic>
    </p:spTree>
    <p:extLst>
      <p:ext uri="{BB962C8B-B14F-4D97-AF65-F5344CB8AC3E}">
        <p14:creationId xmlns:p14="http://schemas.microsoft.com/office/powerpoint/2010/main" val="454793912"/>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CAE96E1-FE19-476C-9CF0-3BB4903735D9}" type="slidenum">
              <a:rPr lang="en-GB" altLang="en-US" smtClean="0"/>
              <a:pPr/>
              <a:t>21</a:t>
            </a:fld>
            <a:endParaRPr lang="en-GB" altLang="en-US"/>
          </a:p>
        </p:txBody>
      </p:sp>
      <p:graphicFrame>
        <p:nvGraphicFramePr>
          <p:cNvPr id="4" name="Content Placeholder 3"/>
          <p:cNvGraphicFramePr>
            <a:graphicFrameLocks noGrp="1"/>
          </p:cNvGraphicFramePr>
          <p:nvPr>
            <p:ph sz="quarter" idx="11"/>
            <p:extLst>
              <p:ext uri="{D42A27DB-BD31-4B8C-83A1-F6EECF244321}">
                <p14:modId xmlns:p14="http://schemas.microsoft.com/office/powerpoint/2010/main" val="1314754413"/>
              </p:ext>
            </p:extLst>
          </p:nvPr>
        </p:nvGraphicFramePr>
        <p:xfrm>
          <a:off x="137136" y="641279"/>
          <a:ext cx="10782463" cy="61625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Icon, rectangle&#10;&#10;Description automatically generated">
            <a:extLst>
              <a:ext uri="{FF2B5EF4-FFF2-40B4-BE49-F238E27FC236}">
                <a16:creationId xmlns:a16="http://schemas.microsoft.com/office/drawing/2014/main" id="{BD81A72E-8A9B-D642-8E32-3CA800C3D6A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3" name="TextBox 2">
            <a:extLst>
              <a:ext uri="{FF2B5EF4-FFF2-40B4-BE49-F238E27FC236}">
                <a16:creationId xmlns:a16="http://schemas.microsoft.com/office/drawing/2014/main" id="{0AB5916E-2DB7-654F-AA1F-EFCCCF6E74B4}"/>
              </a:ext>
            </a:extLst>
          </p:cNvPr>
          <p:cNvSpPr txBox="1"/>
          <p:nvPr/>
        </p:nvSpPr>
        <p:spPr>
          <a:xfrm>
            <a:off x="1187624" y="357779"/>
            <a:ext cx="2935419" cy="1323439"/>
          </a:xfrm>
          <a:prstGeom prst="rect">
            <a:avLst/>
          </a:prstGeom>
          <a:noFill/>
        </p:spPr>
        <p:txBody>
          <a:bodyPr wrap="none" lIns="91440" tIns="45720" rIns="91440" bIns="45720" rtlCol="0" anchor="t">
            <a:spAutoFit/>
          </a:bodyPr>
          <a:lstStyle/>
          <a:p>
            <a:r>
              <a:rPr lang="en-US" sz="4000" dirty="0">
                <a:solidFill>
                  <a:srgbClr val="1A2A68"/>
                </a:solidFill>
                <a:latin typeface="+mj-lt"/>
              </a:rPr>
              <a:t>KEY </a:t>
            </a:r>
            <a:endParaRPr lang="en-US"/>
          </a:p>
          <a:p>
            <a:r>
              <a:rPr lang="en-US" sz="4000" dirty="0">
                <a:solidFill>
                  <a:srgbClr val="1A2A68"/>
                </a:solidFill>
                <a:latin typeface="+mj-lt"/>
              </a:rPr>
              <a:t>STRATEGIES</a:t>
            </a:r>
            <a:endParaRPr lang="en-US" dirty="0"/>
          </a:p>
        </p:txBody>
      </p:sp>
    </p:spTree>
    <p:extLst>
      <p:ext uri="{BB962C8B-B14F-4D97-AF65-F5344CB8AC3E}">
        <p14:creationId xmlns:p14="http://schemas.microsoft.com/office/powerpoint/2010/main" val="426485654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22</a:t>
            </a:fld>
            <a:endParaRPr lang="en-GB" altLang="en-US"/>
          </a:p>
        </p:txBody>
      </p:sp>
      <p:sp>
        <p:nvSpPr>
          <p:cNvPr id="8" name="Content Placeholder 7"/>
          <p:cNvSpPr>
            <a:spLocks noGrp="1"/>
          </p:cNvSpPr>
          <p:nvPr>
            <p:ph sz="quarter" idx="11"/>
          </p:nvPr>
        </p:nvSpPr>
        <p:spPr>
          <a:xfrm>
            <a:off x="1245105" y="-640559"/>
            <a:ext cx="7563172" cy="1008112"/>
          </a:xfrm>
        </p:spPr>
        <p:txBody>
          <a:bodyPr>
            <a:noAutofit/>
          </a:bodyPr>
          <a:lstStyle/>
          <a:p>
            <a:pPr marL="0" indent="0">
              <a:buNone/>
            </a:pPr>
            <a:endParaRPr lang="en-US" sz="4000" dirty="0">
              <a:solidFill>
                <a:srgbClr val="1A2A68"/>
              </a:solidFill>
              <a:latin typeface="+mj-lt"/>
            </a:endParaRPr>
          </a:p>
          <a:p>
            <a:pPr marL="0" indent="0">
              <a:buNone/>
            </a:pPr>
            <a:endParaRPr lang="en-US" sz="4000" dirty="0">
              <a:solidFill>
                <a:srgbClr val="1A2A68"/>
              </a:solidFill>
              <a:latin typeface="+mj-lt"/>
            </a:endParaRPr>
          </a:p>
          <a:p>
            <a:pPr marL="0" indent="0">
              <a:buNone/>
            </a:pPr>
            <a:r>
              <a:rPr lang="en-US" sz="4000" dirty="0">
                <a:solidFill>
                  <a:srgbClr val="1A2A68"/>
                </a:solidFill>
                <a:latin typeface="+mj-lt"/>
              </a:rPr>
              <a:t>WHAT HAPPENS NOW?</a:t>
            </a:r>
          </a:p>
        </p:txBody>
      </p:sp>
      <p:pic>
        <p:nvPicPr>
          <p:cNvPr id="5" name="Picture 4" descr="Icon, rectangle&#10;&#10;Description automatically generated">
            <a:extLst>
              <a:ext uri="{FF2B5EF4-FFF2-40B4-BE49-F238E27FC236}">
                <a16:creationId xmlns:a16="http://schemas.microsoft.com/office/drawing/2014/main" id="{2CD008A2-607E-0147-9F77-9C6F2ACF45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6" name="Graphic 5" descr="Confused Person">
            <a:extLst>
              <a:ext uri="{FF2B5EF4-FFF2-40B4-BE49-F238E27FC236}">
                <a16:creationId xmlns:a16="http://schemas.microsoft.com/office/drawing/2014/main" id="{C6104177-02DF-9F47-A029-339C2EB0DD3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71800" y="2420888"/>
            <a:ext cx="3312368" cy="3312368"/>
          </a:xfrm>
          <a:prstGeom prst="rect">
            <a:avLst/>
          </a:prstGeom>
        </p:spPr>
      </p:pic>
    </p:spTree>
    <p:extLst>
      <p:ext uri="{BB962C8B-B14F-4D97-AF65-F5344CB8AC3E}">
        <p14:creationId xmlns:p14="http://schemas.microsoft.com/office/powerpoint/2010/main" val="340670847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72616" y="401610"/>
            <a:ext cx="8001003" cy="1113295"/>
          </a:xfrm>
        </p:spPr>
        <p:txBody>
          <a:bodyPr anchor="b">
            <a:normAutofit/>
          </a:bodyPr>
          <a:lstStyle/>
          <a:p>
            <a:pPr algn="ctr"/>
            <a:r>
              <a:rPr lang="en-US" sz="4000" dirty="0">
                <a:solidFill>
                  <a:srgbClr val="1A2A68"/>
                </a:solidFill>
              </a:rPr>
              <a:t>What now?</a:t>
            </a:r>
          </a:p>
        </p:txBody>
      </p:sp>
      <p:graphicFrame>
        <p:nvGraphicFramePr>
          <p:cNvPr id="14" name="Content Placeholder 2">
            <a:extLst>
              <a:ext uri="{FF2B5EF4-FFF2-40B4-BE49-F238E27FC236}">
                <a16:creationId xmlns:a16="http://schemas.microsoft.com/office/drawing/2014/main" id="{1D8148FF-B61A-4FD5-ABDD-D999B2607214}"/>
              </a:ext>
            </a:extLst>
          </p:cNvPr>
          <p:cNvGraphicFramePr>
            <a:graphicFrameLocks noGrp="1"/>
          </p:cNvGraphicFramePr>
          <p:nvPr>
            <p:ph idx="1"/>
            <p:extLst>
              <p:ext uri="{D42A27DB-BD31-4B8C-83A1-F6EECF244321}">
                <p14:modId xmlns:p14="http://schemas.microsoft.com/office/powerpoint/2010/main" val="357977338"/>
              </p:ext>
            </p:extLst>
          </p:nvPr>
        </p:nvGraphicFramePr>
        <p:xfrm>
          <a:off x="1172922" y="1782833"/>
          <a:ext cx="8238648" cy="3955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reeform: Shape 11">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23</a:t>
            </a:fld>
            <a:endParaRPr lang="en-GB" altLang="en-US"/>
          </a:p>
        </p:txBody>
      </p:sp>
      <p:pic>
        <p:nvPicPr>
          <p:cNvPr id="5" name="Picture 4" descr="Icon, rectangle&#10;&#10;Description automatically generated">
            <a:extLst>
              <a:ext uri="{FF2B5EF4-FFF2-40B4-BE49-F238E27FC236}">
                <a16:creationId xmlns:a16="http://schemas.microsoft.com/office/drawing/2014/main" id="{C765D146-C3FA-5B47-9060-45385C5736E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46503562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24</a:t>
            </a:fld>
            <a:endParaRPr lang="en-GB" altLang="en-US"/>
          </a:p>
        </p:txBody>
      </p:sp>
      <p:pic>
        <p:nvPicPr>
          <p:cNvPr id="5" name="Picture 4" descr="Icon, rectangle&#10;&#10;Description automatically generated">
            <a:extLst>
              <a:ext uri="{FF2B5EF4-FFF2-40B4-BE49-F238E27FC236}">
                <a16:creationId xmlns:a16="http://schemas.microsoft.com/office/drawing/2014/main" id="{60B09FE8-5FAF-984D-9287-05A43D3F11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6FE549E1-8EDB-5E4C-ACDE-1CB07252B52D}"/>
              </a:ext>
            </a:extLst>
          </p:cNvPr>
          <p:cNvSpPr/>
          <p:nvPr/>
        </p:nvSpPr>
        <p:spPr>
          <a:xfrm>
            <a:off x="942975" y="2340269"/>
            <a:ext cx="5958408" cy="954107"/>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comments or questions about today’s session?</a:t>
            </a:r>
          </a:p>
        </p:txBody>
      </p:sp>
      <p:sp>
        <p:nvSpPr>
          <p:cNvPr id="3" name="Rectangle 2">
            <a:extLst>
              <a:ext uri="{FF2B5EF4-FFF2-40B4-BE49-F238E27FC236}">
                <a16:creationId xmlns:a16="http://schemas.microsoft.com/office/drawing/2014/main" id="{B84978C5-20C7-3647-B06B-7B5ECE919478}"/>
              </a:ext>
            </a:extLst>
          </p:cNvPr>
          <p:cNvSpPr/>
          <p:nvPr/>
        </p:nvSpPr>
        <p:spPr>
          <a:xfrm>
            <a:off x="1184413" y="3527356"/>
            <a:ext cx="5958408" cy="1384995"/>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concerns about completing the homework tasks?</a:t>
            </a:r>
          </a:p>
        </p:txBody>
      </p:sp>
      <p:sp>
        <p:nvSpPr>
          <p:cNvPr id="6" name="Rectangle 5">
            <a:extLst>
              <a:ext uri="{FF2B5EF4-FFF2-40B4-BE49-F238E27FC236}">
                <a16:creationId xmlns:a16="http://schemas.microsoft.com/office/drawing/2014/main" id="{E0E71750-90C7-4145-B414-C16BC28A0CA9}"/>
              </a:ext>
            </a:extLst>
          </p:cNvPr>
          <p:cNvSpPr/>
          <p:nvPr/>
        </p:nvSpPr>
        <p:spPr>
          <a:xfrm>
            <a:off x="1237302" y="884708"/>
            <a:ext cx="3156633" cy="707886"/>
          </a:xfrm>
          <a:prstGeom prst="rect">
            <a:avLst/>
          </a:prstGeom>
        </p:spPr>
        <p:txBody>
          <a:bodyPr wrap="none">
            <a:spAutoFit/>
          </a:bodyPr>
          <a:lstStyle/>
          <a:p>
            <a:r>
              <a:rPr lang="en-US" sz="4000" dirty="0">
                <a:solidFill>
                  <a:srgbClr val="1A2A68"/>
                </a:solidFill>
              </a:rPr>
              <a:t>QUESTIONS</a:t>
            </a:r>
            <a:endParaRPr lang="en-US" sz="4000" dirty="0"/>
          </a:p>
        </p:txBody>
      </p:sp>
      <p:pic>
        <p:nvPicPr>
          <p:cNvPr id="16" name="Graphic 15" descr="Customer review outline">
            <a:extLst>
              <a:ext uri="{FF2B5EF4-FFF2-40B4-BE49-F238E27FC236}">
                <a16:creationId xmlns:a16="http://schemas.microsoft.com/office/drawing/2014/main" id="{60D7CCC8-38B4-FA40-8D76-2A12DD5071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68145" y="4323497"/>
            <a:ext cx="2448272" cy="2448272"/>
          </a:xfrm>
          <a:prstGeom prst="rect">
            <a:avLst/>
          </a:prstGeom>
        </p:spPr>
      </p:pic>
    </p:spTree>
    <p:extLst>
      <p:ext uri="{BB962C8B-B14F-4D97-AF65-F5344CB8AC3E}">
        <p14:creationId xmlns:p14="http://schemas.microsoft.com/office/powerpoint/2010/main" val="337395926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489764"/>
            <a:ext cx="8001003" cy="1113295"/>
          </a:xfrm>
        </p:spPr>
        <p:txBody>
          <a:bodyPr vert="horz" lIns="91440" tIns="45720" rIns="91440" bIns="45720" rtlCol="0" anchor="b">
            <a:noAutofit/>
          </a:bodyPr>
          <a:lstStyle/>
          <a:p>
            <a:pPr defTabSz="914400"/>
            <a:r>
              <a:rPr lang="en-US" sz="4000" spc="200" dirty="0">
                <a:solidFill>
                  <a:srgbClr val="1A2A68"/>
                </a:solidFill>
              </a:rPr>
              <a:t>How did you find today?</a:t>
            </a:r>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25</a:t>
            </a:fld>
            <a:endParaRPr lang="en-US" altLang="en-US" sz="1200" kern="1200" dirty="0">
              <a:solidFill>
                <a:schemeClr val="tx1">
                  <a:lumMod val="65000"/>
                  <a:lumOff val="35000"/>
                </a:schemeClr>
              </a:solidFill>
              <a:latin typeface="+mn-lt"/>
              <a:ea typeface="+mn-ea"/>
              <a:cs typeface="+mn-cs"/>
            </a:endParaRPr>
          </a:p>
        </p:txBody>
      </p:sp>
      <p:sp>
        <p:nvSpPr>
          <p:cNvPr id="3" name="Rectangle 2">
            <a:extLst>
              <a:ext uri="{FF2B5EF4-FFF2-40B4-BE49-F238E27FC236}">
                <a16:creationId xmlns:a16="http://schemas.microsoft.com/office/drawing/2014/main" id="{B034CB34-815A-5245-BBF7-33C380F7BA66}"/>
              </a:ext>
            </a:extLst>
          </p:cNvPr>
          <p:cNvSpPr/>
          <p:nvPr/>
        </p:nvSpPr>
        <p:spPr>
          <a:xfrm>
            <a:off x="1266901" y="2400192"/>
            <a:ext cx="8001003" cy="3440539"/>
          </a:xfrm>
          <a:prstGeom prst="rect">
            <a:avLst/>
          </a:prstGeom>
        </p:spPr>
        <p:txBody>
          <a:bodyPr vert="horz" lIns="91440" tIns="45720" rIns="91440" bIns="45720" rtlCol="0">
            <a:normAutofit/>
          </a:bodyPr>
          <a:lstStyle/>
          <a:p>
            <a:pPr indent="-228600">
              <a:lnSpc>
                <a:spcPct val="110000"/>
              </a:lnSpc>
              <a:spcBef>
                <a:spcPts val="700"/>
              </a:spcBef>
              <a:buClr>
                <a:schemeClr val="tx2"/>
              </a:buClr>
            </a:pPr>
            <a:r>
              <a:rPr lang="en-US" sz="3200" dirty="0">
                <a:solidFill>
                  <a:srgbClr val="1A2A68"/>
                </a:solidFill>
              </a:rPr>
              <a:t>Please rate today’s group using the Group Session Rating Scale (GSRS)</a:t>
            </a:r>
          </a:p>
        </p:txBody>
      </p:sp>
      <p:pic>
        <p:nvPicPr>
          <p:cNvPr id="6" name="Picture 5" descr="Icon, rectangle&#10;&#10;Description automatically generated">
            <a:extLst>
              <a:ext uri="{FF2B5EF4-FFF2-40B4-BE49-F238E27FC236}">
                <a16:creationId xmlns:a16="http://schemas.microsoft.com/office/drawing/2014/main" id="{1B28CCBF-6D1A-834E-B8CD-AE6D8B5F63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Rating 3 Star outline">
            <a:extLst>
              <a:ext uri="{FF2B5EF4-FFF2-40B4-BE49-F238E27FC236}">
                <a16:creationId xmlns:a16="http://schemas.microsoft.com/office/drawing/2014/main" id="{6F675D98-05A3-384C-AB4D-BD7C4D7FE7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03848" y="2881164"/>
            <a:ext cx="3481536" cy="3481536"/>
          </a:xfrm>
          <a:prstGeom prst="rect">
            <a:avLst/>
          </a:prstGeom>
        </p:spPr>
      </p:pic>
    </p:spTree>
    <p:extLst>
      <p:ext uri="{BB962C8B-B14F-4D97-AF65-F5344CB8AC3E}">
        <p14:creationId xmlns:p14="http://schemas.microsoft.com/office/powerpoint/2010/main" val="1410910219"/>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880243"/>
            <a:ext cx="7443565" cy="1492132"/>
          </a:xfrm>
        </p:spPr>
        <p:txBody>
          <a:bodyPr>
            <a:normAutofit/>
          </a:bodyPr>
          <a:lstStyle/>
          <a:p>
            <a:r>
              <a:rPr lang="en-US" sz="4000" dirty="0">
                <a:solidFill>
                  <a:srgbClr val="1A2A68"/>
                </a:solidFill>
              </a:rPr>
              <a:t>Take home messages</a:t>
            </a:r>
          </a:p>
        </p:txBody>
      </p:sp>
      <p:sp>
        <p:nvSpPr>
          <p:cNvPr id="3" name="Content Placeholder 2"/>
          <p:cNvSpPr>
            <a:spLocks noGrp="1"/>
          </p:cNvSpPr>
          <p:nvPr>
            <p:ph idx="1"/>
          </p:nvPr>
        </p:nvSpPr>
        <p:spPr>
          <a:xfrm>
            <a:off x="1266765" y="2321999"/>
            <a:ext cx="7633742" cy="3593591"/>
          </a:xfrm>
        </p:spPr>
        <p:txBody>
          <a:bodyPr>
            <a:normAutofit/>
          </a:bodyPr>
          <a:lstStyle/>
          <a:p>
            <a:r>
              <a:rPr lang="en-US" sz="3200" dirty="0">
                <a:solidFill>
                  <a:srgbClr val="1A2A68"/>
                </a:solidFill>
              </a:rPr>
              <a:t>What will you take away from the session today?</a:t>
            </a:r>
          </a:p>
          <a:p>
            <a:pPr marL="0" indent="0">
              <a:buNone/>
            </a:pPr>
            <a:endParaRPr lang="en-US" sz="32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26</a:t>
            </a:fld>
            <a:endParaRPr lang="en-GB" altLang="en-US"/>
          </a:p>
        </p:txBody>
      </p:sp>
      <p:pic>
        <p:nvPicPr>
          <p:cNvPr id="6" name="Picture 5" descr="Icon, rectangle&#10;&#10;Description automatically generated">
            <a:extLst>
              <a:ext uri="{FF2B5EF4-FFF2-40B4-BE49-F238E27FC236}">
                <a16:creationId xmlns:a16="http://schemas.microsoft.com/office/drawing/2014/main" id="{30550F5B-BCB6-6346-85C2-FA0CAEA233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Head with gears outline">
            <a:extLst>
              <a:ext uri="{FF2B5EF4-FFF2-40B4-BE49-F238E27FC236}">
                <a16:creationId xmlns:a16="http://schemas.microsoft.com/office/drawing/2014/main" id="{DBCFFD30-1938-9944-9605-F2B4EF5299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072" y="3561792"/>
            <a:ext cx="3049488" cy="3049488"/>
          </a:xfrm>
          <a:prstGeom prst="rect">
            <a:avLst/>
          </a:prstGeom>
        </p:spPr>
      </p:pic>
    </p:spTree>
    <p:extLst>
      <p:ext uri="{BB962C8B-B14F-4D97-AF65-F5344CB8AC3E}">
        <p14:creationId xmlns:p14="http://schemas.microsoft.com/office/powerpoint/2010/main" val="2179208653"/>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980728"/>
            <a:ext cx="7633742" cy="1492132"/>
          </a:xfrm>
        </p:spPr>
        <p:txBody>
          <a:bodyPr>
            <a:normAutofit/>
          </a:bodyPr>
          <a:lstStyle/>
          <a:p>
            <a:r>
              <a:rPr lang="en-US" sz="4000" dirty="0">
                <a:solidFill>
                  <a:srgbClr val="1A2A68"/>
                </a:solidFill>
              </a:rPr>
              <a:t>Other issues on agenda?</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27</a:t>
            </a:fld>
            <a:endParaRPr lang="en-GB" altLang="en-US"/>
          </a:p>
        </p:txBody>
      </p:sp>
      <p:pic>
        <p:nvPicPr>
          <p:cNvPr id="5" name="Picture 4" descr="Icon, rectangle&#10;&#10;Description automatically generated">
            <a:extLst>
              <a:ext uri="{FF2B5EF4-FFF2-40B4-BE49-F238E27FC236}">
                <a16:creationId xmlns:a16="http://schemas.microsoft.com/office/drawing/2014/main" id="{DA01647F-AEFC-2148-B47A-B38CA0B04B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Clipboard Ticked with solid fill">
            <a:extLst>
              <a:ext uri="{FF2B5EF4-FFF2-40B4-BE49-F238E27FC236}">
                <a16:creationId xmlns:a16="http://schemas.microsoft.com/office/drawing/2014/main" id="{A0408EE5-5A18-464F-9DBE-CA8FD55BF16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27784" y="1937435"/>
            <a:ext cx="4273624" cy="4273624"/>
          </a:xfrm>
          <a:prstGeom prst="rect">
            <a:avLst/>
          </a:prstGeom>
        </p:spPr>
      </p:pic>
    </p:spTree>
    <p:extLst>
      <p:ext uri="{BB962C8B-B14F-4D97-AF65-F5344CB8AC3E}">
        <p14:creationId xmlns:p14="http://schemas.microsoft.com/office/powerpoint/2010/main" val="1158610714"/>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264708"/>
            <a:ext cx="7633742" cy="1492132"/>
          </a:xfrm>
        </p:spPr>
        <p:txBody>
          <a:bodyPr anchor="ctr">
            <a:normAutofit/>
          </a:bodyPr>
          <a:lstStyle/>
          <a:p>
            <a:r>
              <a:rPr lang="en-US" sz="4000" dirty="0">
                <a:solidFill>
                  <a:srgbClr val="1A2A68"/>
                </a:solidFill>
              </a:rPr>
              <a:t>Homework </a:t>
            </a:r>
            <a:br>
              <a:rPr lang="en-US" sz="4000" dirty="0">
                <a:solidFill>
                  <a:srgbClr val="1A2A68"/>
                </a:solidFill>
              </a:rPr>
            </a:br>
            <a:r>
              <a:rPr lang="en-US" sz="4000" dirty="0">
                <a:solidFill>
                  <a:srgbClr val="1A2A68"/>
                </a:solidFill>
              </a:rPr>
              <a:t>tasks</a:t>
            </a:r>
          </a:p>
        </p:txBody>
      </p:sp>
      <p:graphicFrame>
        <p:nvGraphicFramePr>
          <p:cNvPr id="18" name="Content Placeholder 4">
            <a:extLst>
              <a:ext uri="{FF2B5EF4-FFF2-40B4-BE49-F238E27FC236}">
                <a16:creationId xmlns:a16="http://schemas.microsoft.com/office/drawing/2014/main" id="{ED23FCD3-BCB8-490E-A2F0-75E9041A5C24}"/>
              </a:ext>
            </a:extLst>
          </p:cNvPr>
          <p:cNvGraphicFramePr>
            <a:graphicFrameLocks noGrp="1"/>
          </p:cNvGraphicFramePr>
          <p:nvPr>
            <p:ph idx="1"/>
            <p:extLst>
              <p:ext uri="{D42A27DB-BD31-4B8C-83A1-F6EECF244321}">
                <p14:modId xmlns:p14="http://schemas.microsoft.com/office/powerpoint/2010/main" val="218836357"/>
              </p:ext>
            </p:extLst>
          </p:nvPr>
        </p:nvGraphicFramePr>
        <p:xfrm>
          <a:off x="1257300" y="2311400"/>
          <a:ext cx="6915100" cy="3594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28</a:t>
            </a:fld>
            <a:endParaRPr lang="en-GB" altLang="en-US"/>
          </a:p>
        </p:txBody>
      </p:sp>
      <p:pic>
        <p:nvPicPr>
          <p:cNvPr id="6" name="Picture 5" descr="Icon, rectangle&#10;&#10;Description automatically generated">
            <a:extLst>
              <a:ext uri="{FF2B5EF4-FFF2-40B4-BE49-F238E27FC236}">
                <a16:creationId xmlns:a16="http://schemas.microsoft.com/office/drawing/2014/main" id="{0343AA00-EB02-684B-9A48-199DF5A2354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3" name="TextBox 2">
            <a:extLst>
              <a:ext uri="{FF2B5EF4-FFF2-40B4-BE49-F238E27FC236}">
                <a16:creationId xmlns:a16="http://schemas.microsoft.com/office/drawing/2014/main" id="{99AC4E12-803F-8447-ACFB-8B18489B8DC7}"/>
              </a:ext>
            </a:extLst>
          </p:cNvPr>
          <p:cNvSpPr txBox="1"/>
          <p:nvPr/>
        </p:nvSpPr>
        <p:spPr>
          <a:xfrm>
            <a:off x="285750" y="-800100"/>
            <a:ext cx="184731" cy="400110"/>
          </a:xfrm>
          <a:prstGeom prst="rect">
            <a:avLst/>
          </a:prstGeom>
          <a:noFill/>
        </p:spPr>
        <p:txBody>
          <a:bodyPr wrap="none" rtlCol="0">
            <a:spAutoFit/>
          </a:bodyPr>
          <a:lstStyle/>
          <a:p>
            <a:endParaRPr lang="en-IS" dirty="0">
              <a:solidFill>
                <a:schemeClr val="tx2"/>
              </a:solidFill>
              <a:latin typeface="+mn-lt"/>
            </a:endParaRPr>
          </a:p>
        </p:txBody>
      </p:sp>
      <p:pic>
        <p:nvPicPr>
          <p:cNvPr id="13" name="Graphic 12" descr="Pencil">
            <a:extLst>
              <a:ext uri="{FF2B5EF4-FFF2-40B4-BE49-F238E27FC236}">
                <a16:creationId xmlns:a16="http://schemas.microsoft.com/office/drawing/2014/main" id="{44B01ACB-DB6F-D84B-BC20-28B811B1D25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91962" y="626212"/>
            <a:ext cx="1641604" cy="1641604"/>
          </a:xfrm>
          <a:prstGeom prst="rect">
            <a:avLst/>
          </a:prstGeom>
        </p:spPr>
      </p:pic>
    </p:spTree>
    <p:extLst>
      <p:ext uri="{BB962C8B-B14F-4D97-AF65-F5344CB8AC3E}">
        <p14:creationId xmlns:p14="http://schemas.microsoft.com/office/powerpoint/2010/main" val="1343606210"/>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7" name="Title 1">
            <a:extLst>
              <a:ext uri="{FF2B5EF4-FFF2-40B4-BE49-F238E27FC236}">
                <a16:creationId xmlns:a16="http://schemas.microsoft.com/office/drawing/2014/main" id="{A3B0B356-C116-482C-81E0-1DEFB4630189}"/>
              </a:ext>
            </a:extLst>
          </p:cNvPr>
          <p:cNvSpPr>
            <a:spLocks noGrp="1"/>
          </p:cNvSpPr>
          <p:nvPr>
            <p:ph type="title"/>
          </p:nvPr>
        </p:nvSpPr>
        <p:spPr>
          <a:xfrm>
            <a:off x="1187624" y="823756"/>
            <a:ext cx="7633742" cy="1492132"/>
          </a:xfrm>
        </p:spPr>
        <p:txBody>
          <a:bodyPr/>
          <a:lstStyle/>
          <a:p>
            <a:r>
              <a:rPr lang="en-US" dirty="0">
                <a:solidFill>
                  <a:srgbClr val="1A2A68"/>
                </a:solidFill>
              </a:rPr>
              <a:t>CONGRATULATIONS!!</a:t>
            </a:r>
          </a:p>
        </p:txBody>
      </p:sp>
      <p:sp>
        <p:nvSpPr>
          <p:cNvPr id="4" name="Slide Number Placeholder 3"/>
          <p:cNvSpPr>
            <a:spLocks noGrp="1"/>
          </p:cNvSpPr>
          <p:nvPr>
            <p:ph type="sldNum" sz="quarter" idx="12"/>
          </p:nvPr>
        </p:nvSpPr>
        <p:spPr bwMode="auto">
          <a:prstGeom prst="rect">
            <a:avLst/>
          </a:prstGeom>
          <a:noFill/>
          <a:ln>
            <a:noFill/>
          </a:ln>
          <a:effectLst/>
        </p:spPr>
        <p:txBody>
          <a:bodyPr wrap="square" anchor="t">
            <a:normAutofit/>
          </a:bodyPr>
          <a:lstStyle/>
          <a:p>
            <a:pPr>
              <a:spcAft>
                <a:spcPts val="600"/>
              </a:spcAft>
            </a:pPr>
            <a:fld id="{DCF6A46F-80AB-49F3-8C7E-9717ED945456}" type="slidenum">
              <a:rPr lang="en-GB" altLang="en-US" smtClean="0"/>
              <a:pPr>
                <a:spcAft>
                  <a:spcPts val="600"/>
                </a:spcAft>
              </a:pPr>
              <a:t>29</a:t>
            </a:fld>
            <a:endParaRPr lang="en-GB" altLang="en-US"/>
          </a:p>
        </p:txBody>
      </p:sp>
      <p:pic>
        <p:nvPicPr>
          <p:cNvPr id="5" name="Picture 4" descr="Icon, rectangle&#10;&#10;Description automatically generated">
            <a:extLst>
              <a:ext uri="{FF2B5EF4-FFF2-40B4-BE49-F238E27FC236}">
                <a16:creationId xmlns:a16="http://schemas.microsoft.com/office/drawing/2014/main" id="{03D29C21-9B15-C247-A69D-1CB61AD84E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Clapping hands outline">
            <a:extLst>
              <a:ext uri="{FF2B5EF4-FFF2-40B4-BE49-F238E27FC236}">
                <a16:creationId xmlns:a16="http://schemas.microsoft.com/office/drawing/2014/main" id="{429E1869-D19F-074E-A050-52339E2BDF0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51720" y="1240086"/>
            <a:ext cx="4824536" cy="4824536"/>
          </a:xfrm>
          <a:prstGeom prst="rect">
            <a:avLst/>
          </a:prstGeom>
        </p:spPr>
      </p:pic>
    </p:spTree>
    <p:extLst>
      <p:ext uri="{BB962C8B-B14F-4D97-AF65-F5344CB8AC3E}">
        <p14:creationId xmlns:p14="http://schemas.microsoft.com/office/powerpoint/2010/main" val="54143966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32983" y="402336"/>
            <a:ext cx="4755389" cy="1638469"/>
          </a:xfrm>
        </p:spPr>
        <p:txBody>
          <a:bodyPr>
            <a:normAutofit/>
          </a:bodyPr>
          <a:lstStyle/>
          <a:p>
            <a:r>
              <a:rPr lang="en-GB" sz="4000" dirty="0">
                <a:solidFill>
                  <a:srgbClr val="1A2A68"/>
                </a:solidFill>
              </a:rPr>
              <a:t>Questionnaires and goals</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412858" y="2443140"/>
            <a:ext cx="5040758" cy="3930227"/>
          </a:xfrm>
        </p:spPr>
        <p:txBody>
          <a:bodyPr>
            <a:normAutofit/>
          </a:bodyPr>
          <a:lstStyle/>
          <a:p>
            <a:r>
              <a:rPr lang="en-GB" sz="3200" dirty="0">
                <a:solidFill>
                  <a:srgbClr val="1A2A68"/>
                </a:solidFill>
                <a:latin typeface="+mj-lt"/>
              </a:rPr>
              <a:t>How has your week been?</a:t>
            </a:r>
          </a:p>
          <a:p>
            <a:r>
              <a:rPr lang="en-GB" sz="3200" dirty="0">
                <a:solidFill>
                  <a:srgbClr val="1A2A68"/>
                </a:solidFill>
                <a:latin typeface="+mj-lt"/>
              </a:rPr>
              <a:t>Please rate the 3 goals you set</a:t>
            </a:r>
          </a:p>
          <a:p>
            <a:endParaRPr lang="en-GB" sz="3200" dirty="0">
              <a:solidFill>
                <a:srgbClr val="1A2A68"/>
              </a:solidFill>
              <a:latin typeface="+mj-lt"/>
            </a:endParaRPr>
          </a:p>
          <a:p>
            <a:pPr marL="0" indent="0">
              <a:buNone/>
            </a:pPr>
            <a:endParaRPr lang="en-GB" sz="3200" dirty="0">
              <a:solidFill>
                <a:srgbClr val="1A2A68"/>
              </a:solidFill>
              <a:latin typeface="+mj-lt"/>
            </a:endParaRPr>
          </a:p>
          <a:p>
            <a:endParaRPr lang="en-GB" sz="3200" dirty="0">
              <a:solidFill>
                <a:srgbClr val="1A2A68"/>
              </a:solidFill>
              <a:latin typeface="+mj-lt"/>
            </a:endParaRPr>
          </a:p>
          <a:p>
            <a:pPr marL="0" indent="0">
              <a:buNone/>
            </a:pPr>
            <a:endParaRPr lang="en-GB" sz="3200" dirty="0">
              <a:solidFill>
                <a:srgbClr val="1A2A68"/>
              </a:solidFill>
              <a:latin typeface="+mj-lt"/>
            </a:endParaRPr>
          </a:p>
          <a:p>
            <a:pPr marL="0" indent="0">
              <a:buNone/>
            </a:pPr>
            <a:endParaRPr lang="en-GB" sz="3200" dirty="0">
              <a:solidFill>
                <a:srgbClr val="1A2A68"/>
              </a:solidFill>
              <a:latin typeface="+mj-lt"/>
            </a:endParaRP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3</a:t>
            </a:fld>
            <a:endParaRPr lang="en-GB" altLang="en-US"/>
          </a:p>
        </p:txBody>
      </p:sp>
      <p:pic>
        <p:nvPicPr>
          <p:cNvPr id="10" name="Graphic 9" descr="Presentation with Pie Chart">
            <a:extLst>
              <a:ext uri="{FF2B5EF4-FFF2-40B4-BE49-F238E27FC236}">
                <a16:creationId xmlns:a16="http://schemas.microsoft.com/office/drawing/2014/main" id="{F44E99F4-7A9D-44A6-9B56-C6F282EB3C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68638" y="2288160"/>
            <a:ext cx="3099410" cy="3099410"/>
          </a:xfrm>
          <a:prstGeom prst="rect">
            <a:avLst/>
          </a:prstGeom>
        </p:spPr>
      </p:pic>
      <p:pic>
        <p:nvPicPr>
          <p:cNvPr id="6" name="Picture 5" descr="Icon, rectangle&#10;&#10;Description automatically generated">
            <a:extLst>
              <a:ext uri="{FF2B5EF4-FFF2-40B4-BE49-F238E27FC236}">
                <a16:creationId xmlns:a16="http://schemas.microsoft.com/office/drawing/2014/main" id="{8FFC9C5A-324B-5F49-B044-1B1DEBDB16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198580496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4</a:t>
            </a:fld>
            <a:endParaRPr lang="en-GB" altLang="en-US"/>
          </a:p>
        </p:txBody>
      </p:sp>
      <p:sp>
        <p:nvSpPr>
          <p:cNvPr id="8" name="Content Placeholder 7"/>
          <p:cNvSpPr>
            <a:spLocks noGrp="1"/>
          </p:cNvSpPr>
          <p:nvPr>
            <p:ph sz="quarter" idx="11"/>
          </p:nvPr>
        </p:nvSpPr>
        <p:spPr>
          <a:xfrm>
            <a:off x="1257300" y="-1338475"/>
            <a:ext cx="8309264" cy="3024336"/>
          </a:xfrm>
        </p:spPr>
        <p:txBody>
          <a:bodyPr/>
          <a:lstStyle/>
          <a:p>
            <a:pPr marL="0" indent="0">
              <a:buNone/>
            </a:pPr>
            <a:endParaRPr lang="en-US" sz="4000" dirty="0">
              <a:solidFill>
                <a:srgbClr val="1A2A68"/>
              </a:solidFill>
              <a:latin typeface="+mj-lt"/>
            </a:endParaRPr>
          </a:p>
          <a:p>
            <a:pPr marL="0" indent="0">
              <a:buNone/>
            </a:pPr>
            <a:endParaRPr lang="en-US" sz="4000" dirty="0">
              <a:solidFill>
                <a:srgbClr val="1A2A68"/>
              </a:solidFill>
              <a:latin typeface="+mj-lt"/>
            </a:endParaRPr>
          </a:p>
          <a:p>
            <a:pPr marL="0" indent="0">
              <a:buNone/>
            </a:pPr>
            <a:r>
              <a:rPr lang="en-US" sz="4000" dirty="0">
                <a:solidFill>
                  <a:srgbClr val="1A2A68"/>
                </a:solidFill>
                <a:latin typeface="+mj-lt"/>
              </a:rPr>
              <a:t>REVIEWING HOMEWORK: </a:t>
            </a:r>
          </a:p>
          <a:p>
            <a:pPr marL="0" indent="0">
              <a:buNone/>
            </a:pPr>
            <a:r>
              <a:rPr lang="en-US" sz="4000" dirty="0">
                <a:solidFill>
                  <a:srgbClr val="1A2A68"/>
                </a:solidFill>
                <a:latin typeface="+mj-lt"/>
              </a:rPr>
              <a:t>The Step Plan</a:t>
            </a:r>
            <a:endParaRPr lang="en-US" sz="1600" dirty="0">
              <a:solidFill>
                <a:srgbClr val="1A2A68"/>
              </a:solidFill>
              <a:latin typeface="+mj-lt"/>
            </a:endParaRPr>
          </a:p>
        </p:txBody>
      </p:sp>
      <p:pic>
        <p:nvPicPr>
          <p:cNvPr id="5" name="Picture 4" descr="Icon, rectangle&#10;&#10;Description automatically generated">
            <a:extLst>
              <a:ext uri="{FF2B5EF4-FFF2-40B4-BE49-F238E27FC236}">
                <a16:creationId xmlns:a16="http://schemas.microsoft.com/office/drawing/2014/main" id="{095F3667-7640-324C-8F57-0620976F13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Customer review outline">
            <a:extLst>
              <a:ext uri="{FF2B5EF4-FFF2-40B4-BE49-F238E27FC236}">
                <a16:creationId xmlns:a16="http://schemas.microsoft.com/office/drawing/2014/main" id="{5DE7AD4F-8C99-1144-9A85-55F02521AC5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51212" y="2109982"/>
            <a:ext cx="3841576" cy="3841576"/>
          </a:xfrm>
          <a:prstGeom prst="rect">
            <a:avLst/>
          </a:prstGeom>
        </p:spPr>
      </p:pic>
    </p:spTree>
    <p:extLst>
      <p:ext uri="{BB962C8B-B14F-4D97-AF65-F5344CB8AC3E}">
        <p14:creationId xmlns:p14="http://schemas.microsoft.com/office/powerpoint/2010/main" val="323393469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65536" y="480441"/>
            <a:ext cx="8001003" cy="1113295"/>
          </a:xfrm>
          <a:prstGeom prst="roundRect">
            <a:avLst/>
          </a:prstGeom>
        </p:spPr>
        <p:txBody>
          <a:bodyPr vert="horz" lIns="91440" tIns="45720" rIns="91440" bIns="45720" rtlCol="0" anchor="b">
            <a:noAutofit/>
          </a:bodyPr>
          <a:lstStyle/>
          <a:p>
            <a:pPr>
              <a:lnSpc>
                <a:spcPct val="90000"/>
              </a:lnSpc>
              <a:spcAft>
                <a:spcPts val="600"/>
              </a:spcAft>
            </a:pPr>
            <a:r>
              <a:rPr lang="en-US" sz="4000" cap="all" spc="200" dirty="0">
                <a:solidFill>
                  <a:srgbClr val="1A2A68"/>
                </a:solidFill>
                <a:latin typeface="+mj-lt"/>
                <a:ea typeface="+mj-ea"/>
                <a:cs typeface="+mj-cs"/>
              </a:rPr>
              <a:t>Attempting further steps on the Step Plan</a:t>
            </a:r>
          </a:p>
        </p:txBody>
      </p:sp>
      <p:sp>
        <p:nvSpPr>
          <p:cNvPr id="6" name="Rounded Rectangle 5"/>
          <p:cNvSpPr/>
          <p:nvPr/>
        </p:nvSpPr>
        <p:spPr>
          <a:xfrm>
            <a:off x="1468199" y="2120688"/>
            <a:ext cx="7238210" cy="3440539"/>
          </a:xfrm>
          <a:prstGeom prst="roundRect">
            <a:avLst/>
          </a:prstGeom>
        </p:spPr>
        <p:txBody>
          <a:bodyPr vert="horz" lIns="91440" tIns="45720" rIns="91440" bIns="45720" rtlCol="0">
            <a:normAutofit lnSpcReduction="10000"/>
          </a:bodyPr>
          <a:lstStyle/>
          <a:p>
            <a:pPr marL="228600" indent="-457200">
              <a:lnSpc>
                <a:spcPct val="110000"/>
              </a:lnSpc>
              <a:spcBef>
                <a:spcPts val="700"/>
              </a:spcBef>
              <a:buClr>
                <a:schemeClr val="tx2"/>
              </a:buClr>
              <a:buFont typeface="+mj-lt"/>
              <a:buAutoNum type="arabicPeriod"/>
            </a:pPr>
            <a:r>
              <a:rPr lang="en-US" sz="2400" dirty="0">
                <a:solidFill>
                  <a:srgbClr val="1A2A68"/>
                </a:solidFill>
                <a:latin typeface="+mj-lt"/>
              </a:rPr>
              <a:t>How is your child progressing with their latest step?</a:t>
            </a:r>
          </a:p>
          <a:p>
            <a:pPr marL="228600" indent="-457200">
              <a:lnSpc>
                <a:spcPct val="110000"/>
              </a:lnSpc>
              <a:spcBef>
                <a:spcPts val="700"/>
              </a:spcBef>
              <a:buClr>
                <a:schemeClr val="tx2"/>
              </a:buClr>
              <a:buFont typeface="+mj-lt"/>
              <a:buAutoNum type="arabicPeriod"/>
            </a:pPr>
            <a:r>
              <a:rPr lang="en-US" sz="2400" dirty="0">
                <a:solidFill>
                  <a:srgbClr val="1A2A68"/>
                </a:solidFill>
                <a:latin typeface="+mj-lt"/>
              </a:rPr>
              <a:t>Whose child has attempted further steps? </a:t>
            </a:r>
          </a:p>
          <a:p>
            <a:pPr marL="1143000" lvl="1" indent="-457200">
              <a:lnSpc>
                <a:spcPct val="110000"/>
              </a:lnSpc>
              <a:spcBef>
                <a:spcPts val="700"/>
              </a:spcBef>
              <a:buClr>
                <a:schemeClr val="tx2"/>
              </a:buClr>
              <a:buFont typeface="Arial" panose="020B0604020202020204" pitchFamily="34" charset="0"/>
              <a:buChar char="•"/>
            </a:pPr>
            <a:r>
              <a:rPr lang="en-US" sz="2400" dirty="0">
                <a:solidFill>
                  <a:srgbClr val="1A2A68"/>
                </a:solidFill>
                <a:latin typeface="+mj-lt"/>
              </a:rPr>
              <a:t>How many times did they do it? </a:t>
            </a:r>
          </a:p>
          <a:p>
            <a:pPr marL="1143000" lvl="1" indent="-457200">
              <a:lnSpc>
                <a:spcPct val="110000"/>
              </a:lnSpc>
              <a:spcBef>
                <a:spcPts val="700"/>
              </a:spcBef>
              <a:buClr>
                <a:schemeClr val="tx2"/>
              </a:buClr>
              <a:buFont typeface="Arial" panose="020B0604020202020204" pitchFamily="34" charset="0"/>
              <a:buChar char="•"/>
            </a:pPr>
            <a:r>
              <a:rPr lang="en-US" sz="2400" dirty="0">
                <a:solidFill>
                  <a:srgbClr val="1A2A68"/>
                </a:solidFill>
                <a:latin typeface="+mj-lt"/>
              </a:rPr>
              <a:t>How anxious was your child? </a:t>
            </a:r>
          </a:p>
          <a:p>
            <a:pPr marL="1143000" lvl="1" indent="-457200">
              <a:lnSpc>
                <a:spcPct val="110000"/>
              </a:lnSpc>
              <a:spcBef>
                <a:spcPts val="700"/>
              </a:spcBef>
              <a:buClr>
                <a:schemeClr val="tx2"/>
              </a:buClr>
              <a:buFont typeface="Arial" panose="020B0604020202020204" pitchFamily="34" charset="0"/>
              <a:buChar char="•"/>
            </a:pPr>
            <a:r>
              <a:rPr lang="en-US" sz="2400" dirty="0">
                <a:solidFill>
                  <a:srgbClr val="1A2A68"/>
                </a:solidFill>
                <a:latin typeface="+mj-lt"/>
              </a:rPr>
              <a:t>What helped them to complete the step?  Did you reward your child?</a:t>
            </a:r>
          </a:p>
        </p:txBody>
      </p:sp>
      <p:sp>
        <p:nvSpPr>
          <p:cNvPr id="14" name="Freeform: Shape 13">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5</a:t>
            </a:fld>
            <a:endParaRPr lang="en-US" altLang="en-US" sz="1200" kern="1200" dirty="0">
              <a:solidFill>
                <a:schemeClr val="tx1">
                  <a:lumMod val="65000"/>
                  <a:lumOff val="35000"/>
                </a:schemeClr>
              </a:solidFill>
              <a:latin typeface="+mn-lt"/>
              <a:ea typeface="+mn-ea"/>
              <a:cs typeface="+mn-cs"/>
            </a:endParaRPr>
          </a:p>
        </p:txBody>
      </p:sp>
      <p:pic>
        <p:nvPicPr>
          <p:cNvPr id="7" name="Picture 6" descr="Icon, rectangle&#10;&#10;Description automatically generated">
            <a:extLst>
              <a:ext uri="{FF2B5EF4-FFF2-40B4-BE49-F238E27FC236}">
                <a16:creationId xmlns:a16="http://schemas.microsoft.com/office/drawing/2014/main" id="{4665CBF8-380D-4B49-8145-7281B6E6B8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Aspiration with solid fill">
            <a:extLst>
              <a:ext uri="{FF2B5EF4-FFF2-40B4-BE49-F238E27FC236}">
                <a16:creationId xmlns:a16="http://schemas.microsoft.com/office/drawing/2014/main" id="{67AAF715-FD22-4C48-9A58-7B6389A586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1908" y="3682780"/>
            <a:ext cx="2292464" cy="2292464"/>
          </a:xfrm>
          <a:prstGeom prst="rect">
            <a:avLst/>
          </a:prstGeom>
        </p:spPr>
      </p:pic>
    </p:spTree>
    <p:extLst>
      <p:ext uri="{BB962C8B-B14F-4D97-AF65-F5344CB8AC3E}">
        <p14:creationId xmlns:p14="http://schemas.microsoft.com/office/powerpoint/2010/main" val="23571064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980728"/>
            <a:ext cx="7633742" cy="1492132"/>
          </a:xfrm>
        </p:spPr>
        <p:txBody>
          <a:bodyPr>
            <a:normAutofit/>
          </a:bodyPr>
          <a:lstStyle/>
          <a:p>
            <a:r>
              <a:rPr lang="en-US" sz="4000" dirty="0">
                <a:solidFill>
                  <a:srgbClr val="1A2A68"/>
                </a:solidFill>
              </a:rPr>
              <a:t>Unplanned experiments</a:t>
            </a:r>
          </a:p>
        </p:txBody>
      </p:sp>
      <p:sp>
        <p:nvSpPr>
          <p:cNvPr id="3" name="Content Placeholder 2"/>
          <p:cNvSpPr>
            <a:spLocks noGrp="1"/>
          </p:cNvSpPr>
          <p:nvPr>
            <p:ph idx="1"/>
          </p:nvPr>
        </p:nvSpPr>
        <p:spPr>
          <a:xfrm>
            <a:off x="1272489" y="1412776"/>
            <a:ext cx="6051004" cy="2664296"/>
          </a:xfrm>
        </p:spPr>
        <p:txBody>
          <a:bodyPr>
            <a:normAutofit fontScale="55000" lnSpcReduction="20000"/>
          </a:bodyPr>
          <a:lstStyle/>
          <a:p>
            <a:endParaRPr lang="en-US" sz="1800" dirty="0">
              <a:solidFill>
                <a:srgbClr val="1A2A68"/>
              </a:solidFill>
              <a:latin typeface="+mj-lt"/>
            </a:endParaRPr>
          </a:p>
          <a:p>
            <a:endParaRPr lang="en-US" sz="1800" dirty="0">
              <a:solidFill>
                <a:srgbClr val="1A2A68"/>
              </a:solidFill>
              <a:latin typeface="+mj-lt"/>
            </a:endParaRPr>
          </a:p>
          <a:p>
            <a:endParaRPr lang="en-US" sz="5900" dirty="0">
              <a:solidFill>
                <a:srgbClr val="1A2A68"/>
              </a:solidFill>
              <a:latin typeface="+mj-lt"/>
            </a:endParaRPr>
          </a:p>
          <a:p>
            <a:pPr marL="0" indent="0">
              <a:buNone/>
            </a:pPr>
            <a:r>
              <a:rPr lang="en-US" sz="5900" dirty="0">
                <a:solidFill>
                  <a:srgbClr val="1A2A68"/>
                </a:solidFill>
                <a:latin typeface="+mj-lt"/>
              </a:rPr>
              <a:t>Did anyone get a chance to do an ‘unplanned experiment’?</a:t>
            </a:r>
          </a:p>
          <a:p>
            <a:endParaRPr lang="en-US" sz="1800" dirty="0">
              <a:solidFill>
                <a:srgbClr val="1A2A68"/>
              </a:solidFill>
              <a:latin typeface="+mj-lt"/>
            </a:endParaRPr>
          </a:p>
          <a:p>
            <a:pPr marL="0" indent="0" algn="ctr">
              <a:buNone/>
            </a:pPr>
            <a:endParaRPr lang="en-US" sz="1800" dirty="0">
              <a:solidFill>
                <a:srgbClr val="1A2A68"/>
              </a:solidFill>
              <a:latin typeface="+mj-lt"/>
            </a:endParaRPr>
          </a:p>
          <a:p>
            <a:pPr marL="0" indent="0">
              <a:buNone/>
            </a:pPr>
            <a:endParaRPr lang="en-US" sz="1800" dirty="0">
              <a:solidFill>
                <a:srgbClr val="1A2A68"/>
              </a:solidFill>
              <a:latin typeface="+mj-lt"/>
            </a:endParaRPr>
          </a:p>
          <a:p>
            <a:pPr lvl="1"/>
            <a:endParaRPr lang="en-US" dirty="0">
              <a:solidFill>
                <a:srgbClr val="1A2A68"/>
              </a:solidFill>
              <a:latin typeface="+mj-lt"/>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6</a:t>
            </a:fld>
            <a:endParaRPr lang="en-GB" altLang="en-US"/>
          </a:p>
        </p:txBody>
      </p:sp>
      <p:pic>
        <p:nvPicPr>
          <p:cNvPr id="5" name="Picture 4" descr="Icon, rectangle&#10;&#10;Description automatically generated">
            <a:extLst>
              <a:ext uri="{FF2B5EF4-FFF2-40B4-BE49-F238E27FC236}">
                <a16:creationId xmlns:a16="http://schemas.microsoft.com/office/drawing/2014/main" id="{74B45FE6-0AC5-DE44-BD48-91A2B5437E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Target Audience with solid fill">
            <a:extLst>
              <a:ext uri="{FF2B5EF4-FFF2-40B4-BE49-F238E27FC236}">
                <a16:creationId xmlns:a16="http://schemas.microsoft.com/office/drawing/2014/main" id="{4117E849-522B-F849-8BCD-DBB758536DF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19229" y="2634993"/>
            <a:ext cx="3913584" cy="3913584"/>
          </a:xfrm>
          <a:prstGeom prst="rect">
            <a:avLst/>
          </a:prstGeom>
        </p:spPr>
      </p:pic>
    </p:spTree>
    <p:extLst>
      <p:ext uri="{BB962C8B-B14F-4D97-AF65-F5344CB8AC3E}">
        <p14:creationId xmlns:p14="http://schemas.microsoft.com/office/powerpoint/2010/main" val="233935435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7</a:t>
            </a:fld>
            <a:endParaRPr lang="en-GB" altLang="en-US"/>
          </a:p>
        </p:txBody>
      </p:sp>
      <p:pic>
        <p:nvPicPr>
          <p:cNvPr id="5" name="Picture 4" descr="Icon, rectangle&#10;&#10;Description automatically generated">
            <a:extLst>
              <a:ext uri="{FF2B5EF4-FFF2-40B4-BE49-F238E27FC236}">
                <a16:creationId xmlns:a16="http://schemas.microsoft.com/office/drawing/2014/main" id="{3D70E7DE-DE19-5C4C-8BD1-EB09CB3641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6" name="Graphic 5" descr="Puzzle pieces with solid fill">
            <a:extLst>
              <a:ext uri="{FF2B5EF4-FFF2-40B4-BE49-F238E27FC236}">
                <a16:creationId xmlns:a16="http://schemas.microsoft.com/office/drawing/2014/main" id="{0BEC7055-03C9-9B46-84EE-B03C98A90C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23728" y="1700808"/>
            <a:ext cx="4536504" cy="4536504"/>
          </a:xfrm>
          <a:prstGeom prst="rect">
            <a:avLst/>
          </a:prstGeom>
        </p:spPr>
      </p:pic>
      <p:sp>
        <p:nvSpPr>
          <p:cNvPr id="7" name="Title 1">
            <a:extLst>
              <a:ext uri="{FF2B5EF4-FFF2-40B4-BE49-F238E27FC236}">
                <a16:creationId xmlns:a16="http://schemas.microsoft.com/office/drawing/2014/main" id="{F1A56E8C-EEFA-8C4D-88F2-F1DDCDB4418A}"/>
              </a:ext>
            </a:extLst>
          </p:cNvPr>
          <p:cNvSpPr txBox="1">
            <a:spLocks/>
          </p:cNvSpPr>
          <p:nvPr/>
        </p:nvSpPr>
        <p:spPr>
          <a:xfrm>
            <a:off x="1239915" y="903150"/>
            <a:ext cx="8280000" cy="828000"/>
          </a:xfrm>
          <a:prstGeom prst="rect">
            <a:avLst/>
          </a:prstGeom>
        </p:spPr>
        <p:txBody>
          <a:bodyPr>
            <a:normAutofit/>
          </a:bodyPr>
          <a:lst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a:lstStyle>
          <a:p>
            <a:pPr fontAlgn="auto">
              <a:spcAft>
                <a:spcPts val="0"/>
              </a:spcAft>
            </a:pPr>
            <a:r>
              <a:rPr lang="en-US" sz="4000" dirty="0">
                <a:solidFill>
                  <a:srgbClr val="1A2A68"/>
                </a:solidFill>
              </a:rPr>
              <a:t>Problem solving</a:t>
            </a:r>
          </a:p>
        </p:txBody>
      </p:sp>
    </p:spTree>
    <p:extLst>
      <p:ext uri="{BB962C8B-B14F-4D97-AF65-F5344CB8AC3E}">
        <p14:creationId xmlns:p14="http://schemas.microsoft.com/office/powerpoint/2010/main" val="210088268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946687"/>
            <a:ext cx="8280000" cy="828000"/>
          </a:xfrm>
        </p:spPr>
        <p:txBody>
          <a:bodyPr>
            <a:normAutofit/>
          </a:bodyPr>
          <a:lstStyle/>
          <a:p>
            <a:r>
              <a:rPr lang="en-US" sz="4000" dirty="0">
                <a:solidFill>
                  <a:srgbClr val="1A2A68"/>
                </a:solidFill>
              </a:rPr>
              <a:t>Problem solving</a:t>
            </a:r>
          </a:p>
        </p:txBody>
      </p:sp>
      <p:graphicFrame>
        <p:nvGraphicFramePr>
          <p:cNvPr id="7" name="Content Placeholder 2">
            <a:extLst>
              <a:ext uri="{FF2B5EF4-FFF2-40B4-BE49-F238E27FC236}">
                <a16:creationId xmlns:a16="http://schemas.microsoft.com/office/drawing/2014/main" id="{D53065C8-B870-4480-B79B-CCD51240F227}"/>
              </a:ext>
            </a:extLst>
          </p:cNvPr>
          <p:cNvGraphicFramePr>
            <a:graphicFrameLocks noGrp="1"/>
          </p:cNvGraphicFramePr>
          <p:nvPr>
            <p:ph idx="1"/>
            <p:extLst>
              <p:ext uri="{D42A27DB-BD31-4B8C-83A1-F6EECF244321}">
                <p14:modId xmlns:p14="http://schemas.microsoft.com/office/powerpoint/2010/main" val="2189275746"/>
              </p:ext>
            </p:extLst>
          </p:nvPr>
        </p:nvGraphicFramePr>
        <p:xfrm>
          <a:off x="1279839" y="2286000"/>
          <a:ext cx="7017618" cy="3593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8</a:t>
            </a:fld>
            <a:endParaRPr lang="en-GB" altLang="en-US"/>
          </a:p>
        </p:txBody>
      </p:sp>
      <p:pic>
        <p:nvPicPr>
          <p:cNvPr id="5" name="Picture 4" descr="Icon, rectangle&#10;&#10;Description automatically generated">
            <a:extLst>
              <a:ext uri="{FF2B5EF4-FFF2-40B4-BE49-F238E27FC236}">
                <a16:creationId xmlns:a16="http://schemas.microsoft.com/office/drawing/2014/main" id="{DF9E20D6-A214-4E49-B944-C764E4BCB5A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54370422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42997" y="447372"/>
            <a:ext cx="8001003" cy="1113295"/>
          </a:xfrm>
        </p:spPr>
        <p:txBody>
          <a:bodyPr anchor="b">
            <a:noAutofit/>
          </a:bodyPr>
          <a:lstStyle/>
          <a:p>
            <a:r>
              <a:rPr lang="en-US" sz="4000" dirty="0">
                <a:solidFill>
                  <a:srgbClr val="1A2A68"/>
                </a:solidFill>
              </a:rPr>
              <a:t>How to do Step-by-step </a:t>
            </a:r>
            <a:br>
              <a:rPr lang="en-US" sz="4000" dirty="0">
                <a:solidFill>
                  <a:srgbClr val="1A2A68"/>
                </a:solidFill>
              </a:rPr>
            </a:br>
            <a:r>
              <a:rPr lang="en-US" sz="4000" dirty="0">
                <a:solidFill>
                  <a:srgbClr val="1A2A68"/>
                </a:solidFill>
              </a:rPr>
              <a:t>Problem solving?</a:t>
            </a:r>
          </a:p>
        </p:txBody>
      </p:sp>
      <p:sp>
        <p:nvSpPr>
          <p:cNvPr id="3" name="Content Placeholder 2"/>
          <p:cNvSpPr>
            <a:spLocks noGrp="1"/>
          </p:cNvSpPr>
          <p:nvPr>
            <p:ph idx="1"/>
          </p:nvPr>
        </p:nvSpPr>
        <p:spPr>
          <a:xfrm>
            <a:off x="1257300" y="1697192"/>
            <a:ext cx="7275513" cy="3440539"/>
          </a:xfrm>
        </p:spPr>
        <p:txBody>
          <a:bodyPr>
            <a:noAutofit/>
          </a:bodyPr>
          <a:lstStyle/>
          <a:p>
            <a:pPr>
              <a:lnSpc>
                <a:spcPct val="100000"/>
              </a:lnSpc>
            </a:pPr>
            <a:r>
              <a:rPr lang="en-US" sz="1700" dirty="0">
                <a:solidFill>
                  <a:srgbClr val="1A2A68"/>
                </a:solidFill>
                <a:latin typeface="+mj-lt"/>
              </a:rPr>
              <a:t>What is the problem? </a:t>
            </a:r>
          </a:p>
          <a:p>
            <a:pPr lvl="1">
              <a:lnSpc>
                <a:spcPct val="100000"/>
              </a:lnSpc>
            </a:pPr>
            <a:r>
              <a:rPr lang="en-US" sz="1700" dirty="0">
                <a:solidFill>
                  <a:srgbClr val="1A2A68"/>
                </a:solidFill>
                <a:latin typeface="+mj-lt"/>
              </a:rPr>
              <a:t>Ask the child to describe what the problem is. </a:t>
            </a:r>
          </a:p>
          <a:p>
            <a:pPr>
              <a:lnSpc>
                <a:spcPct val="100000"/>
              </a:lnSpc>
            </a:pPr>
            <a:r>
              <a:rPr lang="en-US" sz="1700" dirty="0">
                <a:solidFill>
                  <a:srgbClr val="1A2A68"/>
                </a:solidFill>
                <a:latin typeface="+mj-lt"/>
              </a:rPr>
              <a:t>Weird and wonderful solutions </a:t>
            </a:r>
          </a:p>
          <a:p>
            <a:pPr lvl="1">
              <a:lnSpc>
                <a:spcPct val="100000"/>
              </a:lnSpc>
            </a:pPr>
            <a:r>
              <a:rPr lang="en-US" sz="1700" dirty="0">
                <a:solidFill>
                  <a:srgbClr val="1A2A68"/>
                </a:solidFill>
                <a:latin typeface="+mj-lt"/>
              </a:rPr>
              <a:t>Ask the child to list as many different ideas as possible about what they might do to solve the problem. </a:t>
            </a:r>
          </a:p>
          <a:p>
            <a:pPr>
              <a:lnSpc>
                <a:spcPct val="100000"/>
              </a:lnSpc>
            </a:pPr>
            <a:r>
              <a:rPr lang="en-US" sz="1700" dirty="0">
                <a:solidFill>
                  <a:srgbClr val="1A2A68"/>
                </a:solidFill>
                <a:latin typeface="+mj-lt"/>
              </a:rPr>
              <a:t>Which is the best solution (see p. 167 for questions)? </a:t>
            </a:r>
          </a:p>
          <a:p>
            <a:pPr lvl="1">
              <a:lnSpc>
                <a:spcPct val="100000"/>
              </a:lnSpc>
            </a:pPr>
            <a:r>
              <a:rPr lang="en-US" sz="1700" dirty="0">
                <a:solidFill>
                  <a:srgbClr val="1A2A68"/>
                </a:solidFill>
                <a:latin typeface="+mj-lt"/>
              </a:rPr>
              <a:t>Ask the child what might happen if they carry out each solution</a:t>
            </a:r>
          </a:p>
          <a:p>
            <a:pPr lvl="1">
              <a:lnSpc>
                <a:spcPct val="100000"/>
              </a:lnSpc>
            </a:pPr>
            <a:r>
              <a:rPr lang="en-US" sz="1700" dirty="0">
                <a:solidFill>
                  <a:srgbClr val="1A2A68"/>
                </a:solidFill>
                <a:latin typeface="+mj-lt"/>
              </a:rPr>
              <a:t>Ask the child whether each solution is doable (see page 167)</a:t>
            </a:r>
          </a:p>
          <a:p>
            <a:pPr lvl="1">
              <a:lnSpc>
                <a:spcPct val="100000"/>
              </a:lnSpc>
            </a:pPr>
            <a:r>
              <a:rPr lang="en-US" sz="1700" dirty="0">
                <a:solidFill>
                  <a:srgbClr val="1A2A68"/>
                </a:solidFill>
                <a:latin typeface="+mj-lt"/>
              </a:rPr>
              <a:t>Ask the child to rate the best solutions using the rating scale on p.171.</a:t>
            </a:r>
          </a:p>
          <a:p>
            <a:pPr>
              <a:lnSpc>
                <a:spcPct val="100000"/>
              </a:lnSpc>
            </a:pPr>
            <a:r>
              <a:rPr lang="en-US" sz="1700" dirty="0">
                <a:solidFill>
                  <a:srgbClr val="1A2A68"/>
                </a:solidFill>
                <a:latin typeface="+mj-lt"/>
              </a:rPr>
              <a:t>Encourage the child to make a decision and have a go! </a:t>
            </a:r>
          </a:p>
          <a:p>
            <a:pPr>
              <a:lnSpc>
                <a:spcPct val="100000"/>
              </a:lnSpc>
            </a:pPr>
            <a:r>
              <a:rPr lang="en-US" sz="1700" dirty="0">
                <a:solidFill>
                  <a:srgbClr val="1A2A68"/>
                </a:solidFill>
                <a:latin typeface="+mj-lt"/>
              </a:rPr>
              <a:t>Ask the child how it went. Praise the child for their efforts</a:t>
            </a:r>
          </a:p>
          <a:p>
            <a:pPr lvl="1">
              <a:lnSpc>
                <a:spcPct val="100000"/>
              </a:lnSpc>
            </a:pPr>
            <a:endParaRPr lang="en-US" sz="1700" dirty="0">
              <a:solidFill>
                <a:srgbClr val="1A2A68"/>
              </a:solidFill>
              <a:latin typeface="+mj-lt"/>
            </a:endParaRPr>
          </a:p>
          <a:p>
            <a:pPr>
              <a:lnSpc>
                <a:spcPct val="100000"/>
              </a:lnSpc>
            </a:pPr>
            <a:endParaRPr lang="en-US" sz="1700" dirty="0">
              <a:solidFill>
                <a:srgbClr val="1A2A68"/>
              </a:solidFill>
              <a:latin typeface="+mj-lt"/>
            </a:endParaRPr>
          </a:p>
        </p:txBody>
      </p:sp>
      <p:sp>
        <p:nvSpPr>
          <p:cNvPr id="12" name="Freeform: Shape 11">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9</a:t>
            </a:fld>
            <a:endParaRPr lang="en-GB" altLang="en-US"/>
          </a:p>
        </p:txBody>
      </p:sp>
      <p:pic>
        <p:nvPicPr>
          <p:cNvPr id="5" name="Picture 4" descr="Icon, rectangle&#10;&#10;Description automatically generated">
            <a:extLst>
              <a:ext uri="{FF2B5EF4-FFF2-40B4-BE49-F238E27FC236}">
                <a16:creationId xmlns:a16="http://schemas.microsoft.com/office/drawing/2014/main" id="{9D50F1FC-6377-C94E-BE38-0575C37628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Puzzle pieces with solid fill">
            <a:extLst>
              <a:ext uri="{FF2B5EF4-FFF2-40B4-BE49-F238E27FC236}">
                <a16:creationId xmlns:a16="http://schemas.microsoft.com/office/drawing/2014/main" id="{CFD0CC0B-48DD-3C4E-B556-96A94ACA8E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12967" y="368336"/>
            <a:ext cx="2545432" cy="2545432"/>
          </a:xfrm>
          <a:prstGeom prst="rect">
            <a:avLst/>
          </a:prstGeom>
        </p:spPr>
      </p:pic>
    </p:spTree>
    <p:extLst>
      <p:ext uri="{BB962C8B-B14F-4D97-AF65-F5344CB8AC3E}">
        <p14:creationId xmlns:p14="http://schemas.microsoft.com/office/powerpoint/2010/main" val="1190258490"/>
      </p:ext>
    </p:extLst>
  </p:cSld>
  <p:clrMapOvr>
    <a:masterClrMapping/>
  </p:clrMapOvr>
  <p:transition>
    <p:fade/>
  </p:transition>
</p:sld>
</file>

<file path=ppt/theme/theme1.xml><?xml version="1.0" encoding="utf-8"?>
<a:theme xmlns:a="http://schemas.openxmlformats.org/drawingml/2006/main" name="UoR-PP-Template-STANDARD-WIDTH-NO-ANIMATION-v-24">
  <a:themeElements>
    <a:clrScheme name="LIMITLESS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747478"/>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Century Gothic-Palatino Lino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3390</Words>
  <Application>Microsoft Office PowerPoint</Application>
  <PresentationFormat>On-screen Show (4:3)</PresentationFormat>
  <Paragraphs>293</Paragraphs>
  <Slides>29</Slides>
  <Notes>28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29</vt:i4>
      </vt:variant>
    </vt:vector>
  </HeadingPairs>
  <TitlesOfParts>
    <vt:vector size="40" baseType="lpstr">
      <vt:lpstr>Arial</vt:lpstr>
      <vt:lpstr>Calibri</vt:lpstr>
      <vt:lpstr>Century Gothic</vt:lpstr>
      <vt:lpstr>Effra</vt:lpstr>
      <vt:lpstr>Effra Bold</vt:lpstr>
      <vt:lpstr>Effra Heavy</vt:lpstr>
      <vt:lpstr>Effra Light</vt:lpstr>
      <vt:lpstr>Gill Sans MT</vt:lpstr>
      <vt:lpstr>Palatino Linotype</vt:lpstr>
      <vt:lpstr>UoR-PP-Template-STANDARD-WIDTH-NO-ANIMATION-v-24</vt:lpstr>
      <vt:lpstr>Badge</vt:lpstr>
      <vt:lpstr>PowerPoint Presentation</vt:lpstr>
      <vt:lpstr>TODAY’S AGENDA</vt:lpstr>
      <vt:lpstr>Questionnaires and goals</vt:lpstr>
      <vt:lpstr>PowerPoint Presentation</vt:lpstr>
      <vt:lpstr>PowerPoint Presentation</vt:lpstr>
      <vt:lpstr>Unplanned experiments</vt:lpstr>
      <vt:lpstr>PowerPoint Presentation</vt:lpstr>
      <vt:lpstr>Problem solving</vt:lpstr>
      <vt:lpstr>How to do Step-by-step  Problem solving?</vt:lpstr>
      <vt:lpstr>PRACTICAL PROBLEMS you may face</vt:lpstr>
      <vt:lpstr>PERSONAL PROBLEMS you may face</vt:lpstr>
      <vt:lpstr>PowerPoint Presentation</vt:lpstr>
      <vt:lpstr>Exercise 2</vt:lpstr>
      <vt:lpstr>PowerPoint Presentation</vt:lpstr>
      <vt:lpstr>  Keeping things going</vt:lpstr>
      <vt:lpstr>Exercise</vt:lpstr>
      <vt:lpstr>Keeping things going</vt:lpstr>
      <vt:lpstr>Remember to reward yourself!</vt:lpstr>
      <vt:lpstr>What to focus on now </vt:lpstr>
      <vt:lpstr>PowerPoint Presentation</vt:lpstr>
      <vt:lpstr>PowerPoint Presentation</vt:lpstr>
      <vt:lpstr>PowerPoint Presentation</vt:lpstr>
      <vt:lpstr>What now?</vt:lpstr>
      <vt:lpstr>PowerPoint Presentation</vt:lpstr>
      <vt:lpstr>How did you find today?</vt:lpstr>
      <vt:lpstr>Take home messages</vt:lpstr>
      <vt:lpstr>Other issues on agenda?</vt:lpstr>
      <vt:lpstr>Homework  tasks</vt:lpstr>
      <vt:lpstr>CONGRATULATIONS!!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kaja.ida.waw@gmail.com</dc:creator>
  <cp:lastModifiedBy>Chloe Chessell</cp:lastModifiedBy>
  <cp:revision>62</cp:revision>
  <dcterms:created xsi:type="dcterms:W3CDTF">2021-03-31T16:25:00Z</dcterms:created>
  <dcterms:modified xsi:type="dcterms:W3CDTF">2021-06-04T14:32:15Z</dcterms:modified>
</cp:coreProperties>
</file>