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6.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33.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4" r:id="rId1"/>
    <p:sldMasterId id="2147483822" r:id="rId2"/>
  </p:sldMasterIdLst>
  <p:notesMasterIdLst>
    <p:notesMasterId r:id="rId48"/>
  </p:notesMasterIdLst>
  <p:handoutMasterIdLst>
    <p:handoutMasterId r:id="rId49"/>
  </p:handoutMasterIdLst>
  <p:sldIdLst>
    <p:sldId id="376" r:id="rId3"/>
    <p:sldId id="279" r:id="rId4"/>
    <p:sldId id="377" r:id="rId5"/>
    <p:sldId id="378" r:id="rId6"/>
    <p:sldId id="421" r:id="rId7"/>
    <p:sldId id="380" r:id="rId8"/>
    <p:sldId id="381" r:id="rId9"/>
    <p:sldId id="382" r:id="rId10"/>
    <p:sldId id="375" r:id="rId11"/>
    <p:sldId id="383" r:id="rId12"/>
    <p:sldId id="384" r:id="rId13"/>
    <p:sldId id="385" r:id="rId14"/>
    <p:sldId id="386" r:id="rId15"/>
    <p:sldId id="387" r:id="rId16"/>
    <p:sldId id="388" r:id="rId17"/>
    <p:sldId id="389" r:id="rId18"/>
    <p:sldId id="390" r:id="rId19"/>
    <p:sldId id="391" r:id="rId20"/>
    <p:sldId id="392" r:id="rId21"/>
    <p:sldId id="393" r:id="rId22"/>
    <p:sldId id="394" r:id="rId23"/>
    <p:sldId id="396" r:id="rId24"/>
    <p:sldId id="397" r:id="rId25"/>
    <p:sldId id="398" r:id="rId26"/>
    <p:sldId id="399" r:id="rId27"/>
    <p:sldId id="400" r:id="rId28"/>
    <p:sldId id="401" r:id="rId29"/>
    <p:sldId id="402" r:id="rId30"/>
    <p:sldId id="403" r:id="rId31"/>
    <p:sldId id="412" r:id="rId32"/>
    <p:sldId id="404" r:id="rId33"/>
    <p:sldId id="405" r:id="rId34"/>
    <p:sldId id="406" r:id="rId35"/>
    <p:sldId id="407" r:id="rId36"/>
    <p:sldId id="408" r:id="rId37"/>
    <p:sldId id="422" r:id="rId38"/>
    <p:sldId id="410" r:id="rId39"/>
    <p:sldId id="411" r:id="rId40"/>
    <p:sldId id="414" r:id="rId41"/>
    <p:sldId id="415" r:id="rId42"/>
    <p:sldId id="417" r:id="rId43"/>
    <p:sldId id="416" r:id="rId44"/>
    <p:sldId id="419" r:id="rId45"/>
    <p:sldId id="420" r:id="rId46"/>
    <p:sldId id="336" r:id="rId47"/>
  </p:sldIdLst>
  <p:sldSz cx="9144000" cy="6858000" type="screen4x3"/>
  <p:notesSz cx="6718300" cy="9867900"/>
  <p:defaultTextStyle>
    <a:defPPr>
      <a:defRPr lang="en-GB"/>
    </a:defPPr>
    <a:lvl1pPr algn="l" rtl="0" fontAlgn="base">
      <a:spcBef>
        <a:spcPct val="0"/>
      </a:spcBef>
      <a:spcAft>
        <a:spcPct val="0"/>
      </a:spcAft>
      <a:defRPr sz="2000" kern="1200">
        <a:solidFill>
          <a:schemeClr val="tx2"/>
        </a:solidFill>
        <a:latin typeface="+mn-lt"/>
        <a:ea typeface="+mn-ea"/>
        <a:cs typeface="+mn-cs"/>
      </a:defRPr>
    </a:lvl1pPr>
    <a:lvl2pPr marL="457200" algn="l" rtl="0" fontAlgn="base">
      <a:spcBef>
        <a:spcPct val="0"/>
      </a:spcBef>
      <a:spcAft>
        <a:spcPct val="0"/>
      </a:spcAft>
      <a:defRPr sz="2000" kern="1200">
        <a:solidFill>
          <a:schemeClr val="tx2"/>
        </a:solidFill>
        <a:latin typeface="+mn-lt"/>
        <a:ea typeface="+mn-ea"/>
        <a:cs typeface="+mn-cs"/>
      </a:defRPr>
    </a:lvl2pPr>
    <a:lvl3pPr marL="914400" algn="l" rtl="0" fontAlgn="base">
      <a:spcBef>
        <a:spcPct val="0"/>
      </a:spcBef>
      <a:spcAft>
        <a:spcPct val="0"/>
      </a:spcAft>
      <a:defRPr sz="2000" kern="1200">
        <a:solidFill>
          <a:schemeClr val="tx2"/>
        </a:solidFill>
        <a:latin typeface="+mn-lt"/>
        <a:ea typeface="+mn-ea"/>
        <a:cs typeface="+mn-cs"/>
      </a:defRPr>
    </a:lvl3pPr>
    <a:lvl4pPr marL="1371600" algn="l" rtl="0" fontAlgn="base">
      <a:spcBef>
        <a:spcPct val="0"/>
      </a:spcBef>
      <a:spcAft>
        <a:spcPct val="0"/>
      </a:spcAft>
      <a:defRPr sz="2000" kern="1200">
        <a:solidFill>
          <a:schemeClr val="tx2"/>
        </a:solidFill>
        <a:latin typeface="+mn-lt"/>
        <a:ea typeface="+mn-ea"/>
        <a:cs typeface="+mn-cs"/>
      </a:defRPr>
    </a:lvl4pPr>
    <a:lvl5pPr marL="1828800" algn="l" rtl="0" fontAlgn="base">
      <a:spcBef>
        <a:spcPct val="0"/>
      </a:spcBef>
      <a:spcAft>
        <a:spcPct val="0"/>
      </a:spcAft>
      <a:defRPr sz="2000" kern="1200">
        <a:solidFill>
          <a:schemeClr val="tx2"/>
        </a:solidFill>
        <a:latin typeface="+mn-lt"/>
        <a:ea typeface="+mn-ea"/>
        <a:cs typeface="+mn-cs"/>
      </a:defRPr>
    </a:lvl5pPr>
    <a:lvl6pPr marL="2286000" algn="l" defTabSz="914400" rtl="0" eaLnBrk="1" latinLnBrk="0" hangingPunct="1">
      <a:defRPr sz="2000" kern="1200">
        <a:solidFill>
          <a:schemeClr val="tx2"/>
        </a:solidFill>
        <a:latin typeface="+mn-lt"/>
        <a:ea typeface="+mn-ea"/>
        <a:cs typeface="+mn-cs"/>
      </a:defRPr>
    </a:lvl6pPr>
    <a:lvl7pPr marL="2743200" algn="l" defTabSz="914400" rtl="0" eaLnBrk="1" latinLnBrk="0" hangingPunct="1">
      <a:defRPr sz="2000" kern="1200">
        <a:solidFill>
          <a:schemeClr val="tx2"/>
        </a:solidFill>
        <a:latin typeface="+mn-lt"/>
        <a:ea typeface="+mn-ea"/>
        <a:cs typeface="+mn-cs"/>
      </a:defRPr>
    </a:lvl7pPr>
    <a:lvl8pPr marL="3200400" algn="l" defTabSz="914400" rtl="0" eaLnBrk="1" latinLnBrk="0" hangingPunct="1">
      <a:defRPr sz="2000" kern="1200">
        <a:solidFill>
          <a:schemeClr val="tx2"/>
        </a:solidFill>
        <a:latin typeface="+mn-lt"/>
        <a:ea typeface="+mn-ea"/>
        <a:cs typeface="+mn-cs"/>
      </a:defRPr>
    </a:lvl8pPr>
    <a:lvl9pPr marL="3657600" algn="l" defTabSz="914400" rtl="0" eaLnBrk="1" latinLnBrk="0" hangingPunct="1">
      <a:defRPr sz="2000" kern="1200">
        <a:solidFill>
          <a:schemeClr val="tx2"/>
        </a:solidFill>
        <a:latin typeface="+mn-lt"/>
        <a:ea typeface="+mn-ea"/>
        <a:cs typeface="+mn-cs"/>
      </a:defRPr>
    </a:lvl9pPr>
  </p:defaultTextStyle>
  <p:extLst>
    <p:ext uri="{EFAFB233-063F-42B5-8137-9DF3F51BA10A}">
      <p15:sldGuideLst xmlns:p15="http://schemas.microsoft.com/office/powerpoint/2012/main">
        <p15:guide id="1" orient="horz" pos="1026" userDrawn="1">
          <p15:clr>
            <a:srgbClr val="A4A3A4"/>
          </p15:clr>
        </p15:guide>
        <p15:guide id="2" pos="476" userDrawn="1">
          <p15:clr>
            <a:srgbClr val="A4A3A4"/>
          </p15:clr>
        </p15:guide>
      </p15:sldGuideLst>
    </p:ext>
    <p:ext uri="{2D200454-40CA-4A62-9FC3-DE9A4176ACB9}">
      <p15:notesGuideLst xmlns:p15="http://schemas.microsoft.com/office/powerpoint/2012/main">
        <p15:guide id="1" orient="horz" pos="3108">
          <p15:clr>
            <a:srgbClr val="A4A3A4"/>
          </p15:clr>
        </p15:guide>
        <p15:guide id="2" pos="211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2A68"/>
    <a:srgbClr val="D799A1"/>
    <a:srgbClr val="D0E5EB"/>
    <a:srgbClr val="F3F3F3"/>
    <a:srgbClr val="FF3376"/>
    <a:srgbClr val="001D4A"/>
    <a:srgbClr val="000000"/>
    <a:srgbClr val="031E4A"/>
    <a:srgbClr val="BF0071"/>
    <a:srgbClr val="7EAF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E25E649-3F16-4E02-A733-19D2CDBF48F0}">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92" autoAdjust="0"/>
    <p:restoredTop sz="85850" autoAdjust="0"/>
  </p:normalViewPr>
  <p:slideViewPr>
    <p:cSldViewPr showGuides="1">
      <p:cViewPr varScale="1">
        <p:scale>
          <a:sx n="57" d="100"/>
          <a:sy n="57" d="100"/>
        </p:scale>
        <p:origin x="1732" y="44"/>
      </p:cViewPr>
      <p:guideLst>
        <p:guide orient="horz" pos="1026"/>
        <p:guide pos="47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86" d="100"/>
          <a:sy n="86" d="100"/>
        </p:scale>
        <p:origin x="3968" y="216"/>
      </p:cViewPr>
      <p:guideLst>
        <p:guide orient="horz" pos="3108"/>
        <p:guide pos="211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loe Chessell" userId="77483332-a00e-4d71-a123-9f49ba394fbf" providerId="ADAL" clId="{CD9B2EC4-B83C-4E89-802E-6246D03BC38F}"/>
    <pc:docChg chg="modSld">
      <pc:chgData name="Chloe Chessell" userId="77483332-a00e-4d71-a123-9f49ba394fbf" providerId="ADAL" clId="{CD9B2EC4-B83C-4E89-802E-6246D03BC38F}" dt="2021-06-04T14:23:15.616" v="5" actId="20577"/>
      <pc:docMkLst>
        <pc:docMk/>
      </pc:docMkLst>
      <pc:sldChg chg="modNotesTx">
        <pc:chgData name="Chloe Chessell" userId="77483332-a00e-4d71-a123-9f49ba394fbf" providerId="ADAL" clId="{CD9B2EC4-B83C-4E89-802E-6246D03BC38F}" dt="2021-06-04T13:59:04.364" v="3" actId="20577"/>
        <pc:sldMkLst>
          <pc:docMk/>
          <pc:sldMk cId="32389174" sldId="396"/>
        </pc:sldMkLst>
      </pc:sldChg>
      <pc:sldChg chg="modSp mod">
        <pc:chgData name="Chloe Chessell" userId="77483332-a00e-4d71-a123-9f49ba394fbf" providerId="ADAL" clId="{CD9B2EC4-B83C-4E89-802E-6246D03BC38F}" dt="2021-06-04T14:23:15.616" v="5" actId="20577"/>
        <pc:sldMkLst>
          <pc:docMk/>
          <pc:sldMk cId="559063464" sldId="402"/>
        </pc:sldMkLst>
        <pc:spChg chg="mod">
          <ac:chgData name="Chloe Chessell" userId="77483332-a00e-4d71-a123-9f49ba394fbf" providerId="ADAL" clId="{CD9B2EC4-B83C-4E89-802E-6246D03BC38F}" dt="2021-06-04T14:23:15.616" v="5" actId="20577"/>
          <ac:spMkLst>
            <pc:docMk/>
            <pc:sldMk cId="559063464" sldId="402"/>
            <ac:spMk id="3" creationId="{00000000-0000-0000-0000-000000000000}"/>
          </ac:spMkLst>
        </pc:spChg>
      </pc:sldChg>
    </pc:docChg>
  </pc:docChgLst>
  <pc:docChgLst>
    <pc:chgData name="Cathy Creswell" userId="S::cont9487@ox.ac.uk::56e9860a-3326-48dd-a451-5646239795fe" providerId="AD" clId="Web-{B6C2552E-1AD4-7DC7-96DF-4DBED24F8B95}"/>
    <pc:docChg chg="modSld">
      <pc:chgData name="Cathy Creswell" userId="S::cont9487@ox.ac.uk::56e9860a-3326-48dd-a451-5646239795fe" providerId="AD" clId="Web-{B6C2552E-1AD4-7DC7-96DF-4DBED24F8B95}" dt="2021-05-02T09:37:37.053" v="581" actId="20577"/>
      <pc:docMkLst>
        <pc:docMk/>
      </pc:docMkLst>
      <pc:sldChg chg="modSp">
        <pc:chgData name="Cathy Creswell" userId="S::cont9487@ox.ac.uk::56e9860a-3326-48dd-a451-5646239795fe" providerId="AD" clId="Web-{B6C2552E-1AD4-7DC7-96DF-4DBED24F8B95}" dt="2021-05-02T09:19:57.755" v="27" actId="14100"/>
        <pc:sldMkLst>
          <pc:docMk/>
          <pc:sldMk cId="1957353326" sldId="377"/>
        </pc:sldMkLst>
        <pc:graphicFrameChg chg="mod modGraphic">
          <ac:chgData name="Cathy Creswell" userId="S::cont9487@ox.ac.uk::56e9860a-3326-48dd-a451-5646239795fe" providerId="AD" clId="Web-{B6C2552E-1AD4-7DC7-96DF-4DBED24F8B95}" dt="2021-05-02T09:19:57.755" v="27" actId="14100"/>
          <ac:graphicFrameMkLst>
            <pc:docMk/>
            <pc:sldMk cId="1957353326" sldId="377"/>
            <ac:graphicFrameMk id="10" creationId="{CEC0C5E6-1920-4DC6-86D6-2848E713F6AB}"/>
          </ac:graphicFrameMkLst>
        </pc:graphicFrameChg>
      </pc:sldChg>
      <pc:sldChg chg="modSp">
        <pc:chgData name="Cathy Creswell" userId="S::cont9487@ox.ac.uk::56e9860a-3326-48dd-a451-5646239795fe" providerId="AD" clId="Web-{B6C2552E-1AD4-7DC7-96DF-4DBED24F8B95}" dt="2021-05-02T09:21:41.460" v="66" actId="20577"/>
        <pc:sldMkLst>
          <pc:docMk/>
          <pc:sldMk cId="840070523" sldId="381"/>
        </pc:sldMkLst>
        <pc:graphicFrameChg chg="modGraphic">
          <ac:chgData name="Cathy Creswell" userId="S::cont9487@ox.ac.uk::56e9860a-3326-48dd-a451-5646239795fe" providerId="AD" clId="Web-{B6C2552E-1AD4-7DC7-96DF-4DBED24F8B95}" dt="2021-05-02T09:21:41.460" v="66" actId="20577"/>
          <ac:graphicFrameMkLst>
            <pc:docMk/>
            <pc:sldMk cId="840070523" sldId="381"/>
            <ac:graphicFrameMk id="7" creationId="{2E3544A0-D9D3-4867-B7A0-44D8A794BD80}"/>
          </ac:graphicFrameMkLst>
        </pc:graphicFrameChg>
      </pc:sldChg>
      <pc:sldChg chg="modSp">
        <pc:chgData name="Cathy Creswell" userId="S::cont9487@ox.ac.uk::56e9860a-3326-48dd-a451-5646239795fe" providerId="AD" clId="Web-{B6C2552E-1AD4-7DC7-96DF-4DBED24F8B95}" dt="2021-05-02T09:24:55.902" v="183" actId="20577"/>
        <pc:sldMkLst>
          <pc:docMk/>
          <pc:sldMk cId="451568516" sldId="387"/>
        </pc:sldMkLst>
        <pc:spChg chg="mod">
          <ac:chgData name="Cathy Creswell" userId="S::cont9487@ox.ac.uk::56e9860a-3326-48dd-a451-5646239795fe" providerId="AD" clId="Web-{B6C2552E-1AD4-7DC7-96DF-4DBED24F8B95}" dt="2021-05-02T09:24:30.870" v="147" actId="20577"/>
          <ac:spMkLst>
            <pc:docMk/>
            <pc:sldMk cId="451568516" sldId="387"/>
            <ac:spMk id="3" creationId="{00000000-0000-0000-0000-000000000000}"/>
          </ac:spMkLst>
        </pc:spChg>
        <pc:spChg chg="mod">
          <ac:chgData name="Cathy Creswell" userId="S::cont9487@ox.ac.uk::56e9860a-3326-48dd-a451-5646239795fe" providerId="AD" clId="Web-{B6C2552E-1AD4-7DC7-96DF-4DBED24F8B95}" dt="2021-05-02T09:24:55.902" v="183" actId="20577"/>
          <ac:spMkLst>
            <pc:docMk/>
            <pc:sldMk cId="451568516" sldId="387"/>
            <ac:spMk id="5" creationId="{00000000-0000-0000-0000-000000000000}"/>
          </ac:spMkLst>
        </pc:spChg>
      </pc:sldChg>
      <pc:sldChg chg="modSp">
        <pc:chgData name="Cathy Creswell" userId="S::cont9487@ox.ac.uk::56e9860a-3326-48dd-a451-5646239795fe" providerId="AD" clId="Web-{B6C2552E-1AD4-7DC7-96DF-4DBED24F8B95}" dt="2021-05-02T09:27:19.858" v="290" actId="20577"/>
        <pc:sldMkLst>
          <pc:docMk/>
          <pc:sldMk cId="75786391" sldId="388"/>
        </pc:sldMkLst>
        <pc:spChg chg="mod">
          <ac:chgData name="Cathy Creswell" userId="S::cont9487@ox.ac.uk::56e9860a-3326-48dd-a451-5646239795fe" providerId="AD" clId="Web-{B6C2552E-1AD4-7DC7-96DF-4DBED24F8B95}" dt="2021-05-02T09:25:24.699" v="212" actId="20577"/>
          <ac:spMkLst>
            <pc:docMk/>
            <pc:sldMk cId="75786391" sldId="388"/>
            <ac:spMk id="2" creationId="{00000000-0000-0000-0000-000000000000}"/>
          </ac:spMkLst>
        </pc:spChg>
        <pc:spChg chg="mod">
          <ac:chgData name="Cathy Creswell" userId="S::cont9487@ox.ac.uk::56e9860a-3326-48dd-a451-5646239795fe" providerId="AD" clId="Web-{B6C2552E-1AD4-7DC7-96DF-4DBED24F8B95}" dt="2021-05-02T09:27:19.858" v="290" actId="20577"/>
          <ac:spMkLst>
            <pc:docMk/>
            <pc:sldMk cId="75786391" sldId="388"/>
            <ac:spMk id="3" creationId="{00000000-0000-0000-0000-000000000000}"/>
          </ac:spMkLst>
        </pc:spChg>
      </pc:sldChg>
      <pc:sldChg chg="modSp">
        <pc:chgData name="Cathy Creswell" userId="S::cont9487@ox.ac.uk::56e9860a-3326-48dd-a451-5646239795fe" providerId="AD" clId="Web-{B6C2552E-1AD4-7DC7-96DF-4DBED24F8B95}" dt="2021-05-02T09:27:40.858" v="296" actId="20577"/>
        <pc:sldMkLst>
          <pc:docMk/>
          <pc:sldMk cId="1624906204" sldId="389"/>
        </pc:sldMkLst>
        <pc:spChg chg="mod">
          <ac:chgData name="Cathy Creswell" userId="S::cont9487@ox.ac.uk::56e9860a-3326-48dd-a451-5646239795fe" providerId="AD" clId="Web-{B6C2552E-1AD4-7DC7-96DF-4DBED24F8B95}" dt="2021-05-02T09:27:40.858" v="296" actId="20577"/>
          <ac:spMkLst>
            <pc:docMk/>
            <pc:sldMk cId="1624906204" sldId="389"/>
            <ac:spMk id="2" creationId="{00000000-0000-0000-0000-000000000000}"/>
          </ac:spMkLst>
        </pc:spChg>
      </pc:sldChg>
      <pc:sldChg chg="modSp">
        <pc:chgData name="Cathy Creswell" userId="S::cont9487@ox.ac.uk::56e9860a-3326-48dd-a451-5646239795fe" providerId="AD" clId="Web-{B6C2552E-1AD4-7DC7-96DF-4DBED24F8B95}" dt="2021-05-02T09:28:33.328" v="330" actId="20577"/>
        <pc:sldMkLst>
          <pc:docMk/>
          <pc:sldMk cId="1703844314" sldId="391"/>
        </pc:sldMkLst>
        <pc:spChg chg="mod">
          <ac:chgData name="Cathy Creswell" userId="S::cont9487@ox.ac.uk::56e9860a-3326-48dd-a451-5646239795fe" providerId="AD" clId="Web-{B6C2552E-1AD4-7DC7-96DF-4DBED24F8B95}" dt="2021-05-02T09:28:13.202" v="298" actId="20577"/>
          <ac:spMkLst>
            <pc:docMk/>
            <pc:sldMk cId="1703844314" sldId="391"/>
            <ac:spMk id="3" creationId="{00000000-0000-0000-0000-000000000000}"/>
          </ac:spMkLst>
        </pc:spChg>
        <pc:spChg chg="mod">
          <ac:chgData name="Cathy Creswell" userId="S::cont9487@ox.ac.uk::56e9860a-3326-48dd-a451-5646239795fe" providerId="AD" clId="Web-{B6C2552E-1AD4-7DC7-96DF-4DBED24F8B95}" dt="2021-05-02T09:28:33.328" v="330" actId="20577"/>
          <ac:spMkLst>
            <pc:docMk/>
            <pc:sldMk cId="1703844314" sldId="391"/>
            <ac:spMk id="5" creationId="{00000000-0000-0000-0000-000000000000}"/>
          </ac:spMkLst>
        </pc:spChg>
      </pc:sldChg>
      <pc:sldChg chg="modSp">
        <pc:chgData name="Cathy Creswell" userId="S::cont9487@ox.ac.uk::56e9860a-3326-48dd-a451-5646239795fe" providerId="AD" clId="Web-{B6C2552E-1AD4-7DC7-96DF-4DBED24F8B95}" dt="2021-05-02T09:29:26.501" v="368" actId="20577"/>
        <pc:sldMkLst>
          <pc:docMk/>
          <pc:sldMk cId="1299975076" sldId="392"/>
        </pc:sldMkLst>
        <pc:spChg chg="mod">
          <ac:chgData name="Cathy Creswell" userId="S::cont9487@ox.ac.uk::56e9860a-3326-48dd-a451-5646239795fe" providerId="AD" clId="Web-{B6C2552E-1AD4-7DC7-96DF-4DBED24F8B95}" dt="2021-05-02T09:28:45.062" v="342" actId="20577"/>
          <ac:spMkLst>
            <pc:docMk/>
            <pc:sldMk cId="1299975076" sldId="392"/>
            <ac:spMk id="2" creationId="{00000000-0000-0000-0000-000000000000}"/>
          </ac:spMkLst>
        </pc:spChg>
        <pc:spChg chg="mod">
          <ac:chgData name="Cathy Creswell" userId="S::cont9487@ox.ac.uk::56e9860a-3326-48dd-a451-5646239795fe" providerId="AD" clId="Web-{B6C2552E-1AD4-7DC7-96DF-4DBED24F8B95}" dt="2021-05-02T09:29:26.501" v="368" actId="20577"/>
          <ac:spMkLst>
            <pc:docMk/>
            <pc:sldMk cId="1299975076" sldId="392"/>
            <ac:spMk id="5" creationId="{00000000-0000-0000-0000-000000000000}"/>
          </ac:spMkLst>
        </pc:spChg>
      </pc:sldChg>
      <pc:sldChg chg="modSp">
        <pc:chgData name="Cathy Creswell" userId="S::cont9487@ox.ac.uk::56e9860a-3326-48dd-a451-5646239795fe" providerId="AD" clId="Web-{B6C2552E-1AD4-7DC7-96DF-4DBED24F8B95}" dt="2021-05-02T09:29:38.548" v="382" actId="20577"/>
        <pc:sldMkLst>
          <pc:docMk/>
          <pc:sldMk cId="22370538" sldId="393"/>
        </pc:sldMkLst>
        <pc:spChg chg="mod">
          <ac:chgData name="Cathy Creswell" userId="S::cont9487@ox.ac.uk::56e9860a-3326-48dd-a451-5646239795fe" providerId="AD" clId="Web-{B6C2552E-1AD4-7DC7-96DF-4DBED24F8B95}" dt="2021-05-02T09:29:38.548" v="382" actId="20577"/>
          <ac:spMkLst>
            <pc:docMk/>
            <pc:sldMk cId="22370538" sldId="393"/>
            <ac:spMk id="3" creationId="{00000000-0000-0000-0000-000000000000}"/>
          </ac:spMkLst>
        </pc:spChg>
      </pc:sldChg>
      <pc:sldChg chg="modSp">
        <pc:chgData name="Cathy Creswell" userId="S::cont9487@ox.ac.uk::56e9860a-3326-48dd-a451-5646239795fe" providerId="AD" clId="Web-{B6C2552E-1AD4-7DC7-96DF-4DBED24F8B95}" dt="2021-05-02T09:30:22.596" v="409" actId="20577"/>
        <pc:sldMkLst>
          <pc:docMk/>
          <pc:sldMk cId="1718366042" sldId="394"/>
        </pc:sldMkLst>
        <pc:spChg chg="mod">
          <ac:chgData name="Cathy Creswell" userId="S::cont9487@ox.ac.uk::56e9860a-3326-48dd-a451-5646239795fe" providerId="AD" clId="Web-{B6C2552E-1AD4-7DC7-96DF-4DBED24F8B95}" dt="2021-05-02T09:30:22.596" v="409" actId="20577"/>
          <ac:spMkLst>
            <pc:docMk/>
            <pc:sldMk cId="1718366042" sldId="394"/>
            <ac:spMk id="3" creationId="{00000000-0000-0000-0000-000000000000}"/>
          </ac:spMkLst>
        </pc:spChg>
      </pc:sldChg>
      <pc:sldChg chg="modSp">
        <pc:chgData name="Cathy Creswell" userId="S::cont9487@ox.ac.uk::56e9860a-3326-48dd-a451-5646239795fe" providerId="AD" clId="Web-{B6C2552E-1AD4-7DC7-96DF-4DBED24F8B95}" dt="2021-05-02T09:30:33.049" v="412" actId="20577"/>
        <pc:sldMkLst>
          <pc:docMk/>
          <pc:sldMk cId="32389174" sldId="396"/>
        </pc:sldMkLst>
        <pc:graphicFrameChg chg="modGraphic">
          <ac:chgData name="Cathy Creswell" userId="S::cont9487@ox.ac.uk::56e9860a-3326-48dd-a451-5646239795fe" providerId="AD" clId="Web-{B6C2552E-1AD4-7DC7-96DF-4DBED24F8B95}" dt="2021-05-02T09:30:33.049" v="412" actId="20577"/>
          <ac:graphicFrameMkLst>
            <pc:docMk/>
            <pc:sldMk cId="32389174" sldId="396"/>
            <ac:graphicFrameMk id="6" creationId="{00000000-0000-0000-0000-000000000000}"/>
          </ac:graphicFrameMkLst>
        </pc:graphicFrameChg>
      </pc:sldChg>
      <pc:sldChg chg="modSp">
        <pc:chgData name="Cathy Creswell" userId="S::cont9487@ox.ac.uk::56e9860a-3326-48dd-a451-5646239795fe" providerId="AD" clId="Web-{B6C2552E-1AD4-7DC7-96DF-4DBED24F8B95}" dt="2021-05-02T09:30:51.838" v="416" actId="20577"/>
        <pc:sldMkLst>
          <pc:docMk/>
          <pc:sldMk cId="549543198" sldId="398"/>
        </pc:sldMkLst>
        <pc:spChg chg="mod">
          <ac:chgData name="Cathy Creswell" userId="S::cont9487@ox.ac.uk::56e9860a-3326-48dd-a451-5646239795fe" providerId="AD" clId="Web-{B6C2552E-1AD4-7DC7-96DF-4DBED24F8B95}" dt="2021-05-02T09:30:47.948" v="414" actId="20577"/>
          <ac:spMkLst>
            <pc:docMk/>
            <pc:sldMk cId="549543198" sldId="398"/>
            <ac:spMk id="2" creationId="{00000000-0000-0000-0000-000000000000}"/>
          </ac:spMkLst>
        </pc:spChg>
        <pc:spChg chg="mod">
          <ac:chgData name="Cathy Creswell" userId="S::cont9487@ox.ac.uk::56e9860a-3326-48dd-a451-5646239795fe" providerId="AD" clId="Web-{B6C2552E-1AD4-7DC7-96DF-4DBED24F8B95}" dt="2021-05-02T09:30:51.838" v="416" actId="20577"/>
          <ac:spMkLst>
            <pc:docMk/>
            <pc:sldMk cId="549543198" sldId="398"/>
            <ac:spMk id="3" creationId="{3D1F03C1-A0CD-E146-A861-25C8102E5D7B}"/>
          </ac:spMkLst>
        </pc:spChg>
      </pc:sldChg>
      <pc:sldChg chg="modSp modNotes">
        <pc:chgData name="Cathy Creswell" userId="S::cont9487@ox.ac.uk::56e9860a-3326-48dd-a451-5646239795fe" providerId="AD" clId="Web-{B6C2552E-1AD4-7DC7-96DF-4DBED24F8B95}" dt="2021-05-02T09:32:56.138" v="464" actId="20577"/>
        <pc:sldMkLst>
          <pc:docMk/>
          <pc:sldMk cId="1992846686" sldId="399"/>
        </pc:sldMkLst>
        <pc:spChg chg="mod">
          <ac:chgData name="Cathy Creswell" userId="S::cont9487@ox.ac.uk::56e9860a-3326-48dd-a451-5646239795fe" providerId="AD" clId="Web-{B6C2552E-1AD4-7DC7-96DF-4DBED24F8B95}" dt="2021-05-02T09:31:35.292" v="417" actId="20577"/>
          <ac:spMkLst>
            <pc:docMk/>
            <pc:sldMk cId="1992846686" sldId="399"/>
            <ac:spMk id="2" creationId="{00000000-0000-0000-0000-000000000000}"/>
          </ac:spMkLst>
        </pc:spChg>
        <pc:spChg chg="mod">
          <ac:chgData name="Cathy Creswell" userId="S::cont9487@ox.ac.uk::56e9860a-3326-48dd-a451-5646239795fe" providerId="AD" clId="Web-{B6C2552E-1AD4-7DC7-96DF-4DBED24F8B95}" dt="2021-05-02T09:32:56.138" v="464" actId="20577"/>
          <ac:spMkLst>
            <pc:docMk/>
            <pc:sldMk cId="1992846686" sldId="399"/>
            <ac:spMk id="5" creationId="{00000000-0000-0000-0000-000000000000}"/>
          </ac:spMkLst>
        </pc:spChg>
      </pc:sldChg>
      <pc:sldChg chg="modSp">
        <pc:chgData name="Cathy Creswell" userId="S::cont9487@ox.ac.uk::56e9860a-3326-48dd-a451-5646239795fe" providerId="AD" clId="Web-{B6C2552E-1AD4-7DC7-96DF-4DBED24F8B95}" dt="2021-05-02T09:33:45.420" v="484" actId="20577"/>
        <pc:sldMkLst>
          <pc:docMk/>
          <pc:sldMk cId="1619292990" sldId="400"/>
        </pc:sldMkLst>
        <pc:graphicFrameChg chg="modGraphic">
          <ac:chgData name="Cathy Creswell" userId="S::cont9487@ox.ac.uk::56e9860a-3326-48dd-a451-5646239795fe" providerId="AD" clId="Web-{B6C2552E-1AD4-7DC7-96DF-4DBED24F8B95}" dt="2021-05-02T09:33:45.420" v="484" actId="20577"/>
          <ac:graphicFrameMkLst>
            <pc:docMk/>
            <pc:sldMk cId="1619292990" sldId="400"/>
            <ac:graphicFrameMk id="8" creationId="{FA299DDE-B012-4998-B883-486FA78441CE}"/>
          </ac:graphicFrameMkLst>
        </pc:graphicFrameChg>
      </pc:sldChg>
      <pc:sldChg chg="modSp">
        <pc:chgData name="Cathy Creswell" userId="S::cont9487@ox.ac.uk::56e9860a-3326-48dd-a451-5646239795fe" providerId="AD" clId="Web-{B6C2552E-1AD4-7DC7-96DF-4DBED24F8B95}" dt="2021-05-02T09:34:10.998" v="490" actId="20577"/>
        <pc:sldMkLst>
          <pc:docMk/>
          <pc:sldMk cId="397024499" sldId="401"/>
        </pc:sldMkLst>
        <pc:spChg chg="mod">
          <ac:chgData name="Cathy Creswell" userId="S::cont9487@ox.ac.uk::56e9860a-3326-48dd-a451-5646239795fe" providerId="AD" clId="Web-{B6C2552E-1AD4-7DC7-96DF-4DBED24F8B95}" dt="2021-05-02T09:34:10.998" v="490" actId="20577"/>
          <ac:spMkLst>
            <pc:docMk/>
            <pc:sldMk cId="397024499" sldId="401"/>
            <ac:spMk id="6" creationId="{00000000-0000-0000-0000-000000000000}"/>
          </ac:spMkLst>
        </pc:spChg>
      </pc:sldChg>
      <pc:sldChg chg="modSp">
        <pc:chgData name="Cathy Creswell" userId="S::cont9487@ox.ac.uk::56e9860a-3326-48dd-a451-5646239795fe" providerId="AD" clId="Web-{B6C2552E-1AD4-7DC7-96DF-4DBED24F8B95}" dt="2021-05-02T09:34:26.968" v="495" actId="20577"/>
        <pc:sldMkLst>
          <pc:docMk/>
          <pc:sldMk cId="559063464" sldId="402"/>
        </pc:sldMkLst>
        <pc:spChg chg="mod">
          <ac:chgData name="Cathy Creswell" userId="S::cont9487@ox.ac.uk::56e9860a-3326-48dd-a451-5646239795fe" providerId="AD" clId="Web-{B6C2552E-1AD4-7DC7-96DF-4DBED24F8B95}" dt="2021-05-02T09:34:26.968" v="495" actId="20577"/>
          <ac:spMkLst>
            <pc:docMk/>
            <pc:sldMk cId="559063464" sldId="402"/>
            <ac:spMk id="3" creationId="{00000000-0000-0000-0000-000000000000}"/>
          </ac:spMkLst>
        </pc:spChg>
      </pc:sldChg>
      <pc:sldChg chg="modSp">
        <pc:chgData name="Cathy Creswell" userId="S::cont9487@ox.ac.uk::56e9860a-3326-48dd-a451-5646239795fe" providerId="AD" clId="Web-{B6C2552E-1AD4-7DC7-96DF-4DBED24F8B95}" dt="2021-05-02T09:36:37.204" v="541" actId="20577"/>
        <pc:sldMkLst>
          <pc:docMk/>
          <pc:sldMk cId="652741931" sldId="404"/>
        </pc:sldMkLst>
        <pc:spChg chg="mod">
          <ac:chgData name="Cathy Creswell" userId="S::cont9487@ox.ac.uk::56e9860a-3326-48dd-a451-5646239795fe" providerId="AD" clId="Web-{B6C2552E-1AD4-7DC7-96DF-4DBED24F8B95}" dt="2021-05-02T09:36:37.204" v="541" actId="20577"/>
          <ac:spMkLst>
            <pc:docMk/>
            <pc:sldMk cId="652741931" sldId="404"/>
            <ac:spMk id="3" creationId="{00000000-0000-0000-0000-000000000000}"/>
          </ac:spMkLst>
        </pc:spChg>
      </pc:sldChg>
      <pc:sldChg chg="modSp">
        <pc:chgData name="Cathy Creswell" userId="S::cont9487@ox.ac.uk::56e9860a-3326-48dd-a451-5646239795fe" providerId="AD" clId="Web-{B6C2552E-1AD4-7DC7-96DF-4DBED24F8B95}" dt="2021-05-02T09:37:11.893" v="568" actId="20577"/>
        <pc:sldMkLst>
          <pc:docMk/>
          <pc:sldMk cId="1844910117" sldId="406"/>
        </pc:sldMkLst>
        <pc:graphicFrameChg chg="modGraphic">
          <ac:chgData name="Cathy Creswell" userId="S::cont9487@ox.ac.uk::56e9860a-3326-48dd-a451-5646239795fe" providerId="AD" clId="Web-{B6C2552E-1AD4-7DC7-96DF-4DBED24F8B95}" dt="2021-05-02T09:37:11.893" v="568" actId="20577"/>
          <ac:graphicFrameMkLst>
            <pc:docMk/>
            <pc:sldMk cId="1844910117" sldId="406"/>
            <ac:graphicFrameMk id="9" creationId="{A2F7729C-5FB9-4543-A9FF-0FBFB8CE122C}"/>
          </ac:graphicFrameMkLst>
        </pc:graphicFrameChg>
      </pc:sldChg>
      <pc:sldChg chg="modSp">
        <pc:chgData name="Cathy Creswell" userId="S::cont9487@ox.ac.uk::56e9860a-3326-48dd-a451-5646239795fe" providerId="AD" clId="Web-{B6C2552E-1AD4-7DC7-96DF-4DBED24F8B95}" dt="2021-05-02T09:34:58.296" v="499" actId="20577"/>
        <pc:sldMkLst>
          <pc:docMk/>
          <pc:sldMk cId="887839357" sldId="412"/>
        </pc:sldMkLst>
        <pc:spChg chg="mod">
          <ac:chgData name="Cathy Creswell" userId="S::cont9487@ox.ac.uk::56e9860a-3326-48dd-a451-5646239795fe" providerId="AD" clId="Web-{B6C2552E-1AD4-7DC7-96DF-4DBED24F8B95}" dt="2021-05-02T09:34:58.296" v="499" actId="20577"/>
          <ac:spMkLst>
            <pc:docMk/>
            <pc:sldMk cId="887839357" sldId="412"/>
            <ac:spMk id="3" creationId="{00000000-0000-0000-0000-000000000000}"/>
          </ac:spMkLst>
        </pc:spChg>
      </pc:sldChg>
      <pc:sldChg chg="modSp">
        <pc:chgData name="Cathy Creswell" userId="S::cont9487@ox.ac.uk::56e9860a-3326-48dd-a451-5646239795fe" providerId="AD" clId="Web-{B6C2552E-1AD4-7DC7-96DF-4DBED24F8B95}" dt="2021-05-02T09:37:37.053" v="581" actId="20577"/>
        <pc:sldMkLst>
          <pc:docMk/>
          <pc:sldMk cId="1047284665" sldId="422"/>
        </pc:sldMkLst>
        <pc:spChg chg="mod">
          <ac:chgData name="Cathy Creswell" userId="S::cont9487@ox.ac.uk::56e9860a-3326-48dd-a451-5646239795fe" providerId="AD" clId="Web-{B6C2552E-1AD4-7DC7-96DF-4DBED24F8B95}" dt="2021-05-02T09:37:37.053" v="581" actId="20577"/>
          <ac:spMkLst>
            <pc:docMk/>
            <pc:sldMk cId="1047284665" sldId="422"/>
            <ac:spMk id="11" creationId="{89A383BF-2328-8043-B7A8-E6B190B72275}"/>
          </ac:spMkLst>
        </pc:spChg>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sv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svg"/><Relationship Id="rId4" Type="http://schemas.openxmlformats.org/officeDocument/2006/relationships/image" Target="../media/image14.svg"/><Relationship Id="rId9" Type="http://schemas.openxmlformats.org/officeDocument/2006/relationships/image" Target="../media/image19.png"/></Relationships>
</file>

<file path=ppt/diagrams/_rels/data13.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svg"/><Relationship Id="rId1" Type="http://schemas.openxmlformats.org/officeDocument/2006/relationships/image" Target="../media/image103.png"/><Relationship Id="rId4" Type="http://schemas.openxmlformats.org/officeDocument/2006/relationships/image" Target="../media/image106.svg"/></Relationships>
</file>

<file path=ppt/diagrams/_rels/data2.xml.rels><?xml version="1.0" encoding="UTF-8" standalone="yes"?>
<Relationships xmlns="http://schemas.openxmlformats.org/package/2006/relationships"><Relationship Id="rId8" Type="http://schemas.openxmlformats.org/officeDocument/2006/relationships/image" Target="../media/image32.sv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svg"/><Relationship Id="rId1" Type="http://schemas.openxmlformats.org/officeDocument/2006/relationships/image" Target="../media/image25.png"/><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28.svg"/></Relationships>
</file>

<file path=ppt/diagrams/_rels/data4.xml.rels><?xml version="1.0" encoding="UTF-8" standalone="yes"?>
<Relationships xmlns="http://schemas.openxmlformats.org/package/2006/relationships"><Relationship Id="rId8" Type="http://schemas.openxmlformats.org/officeDocument/2006/relationships/image" Target="../media/image42.svg"/><Relationship Id="rId3" Type="http://schemas.openxmlformats.org/officeDocument/2006/relationships/image" Target="../media/image37.png"/><Relationship Id="rId7" Type="http://schemas.openxmlformats.org/officeDocument/2006/relationships/image" Target="../media/image41.png"/><Relationship Id="rId12" Type="http://schemas.openxmlformats.org/officeDocument/2006/relationships/image" Target="../media/image46.svg"/><Relationship Id="rId2" Type="http://schemas.openxmlformats.org/officeDocument/2006/relationships/image" Target="../media/image36.svg"/><Relationship Id="rId1" Type="http://schemas.openxmlformats.org/officeDocument/2006/relationships/image" Target="../media/image35.png"/><Relationship Id="rId6" Type="http://schemas.openxmlformats.org/officeDocument/2006/relationships/image" Target="../media/image40.svg"/><Relationship Id="rId11" Type="http://schemas.openxmlformats.org/officeDocument/2006/relationships/image" Target="../media/image45.png"/><Relationship Id="rId5" Type="http://schemas.openxmlformats.org/officeDocument/2006/relationships/image" Target="../media/image39.png"/><Relationship Id="rId10" Type="http://schemas.openxmlformats.org/officeDocument/2006/relationships/image" Target="../media/image44.svg"/><Relationship Id="rId4" Type="http://schemas.openxmlformats.org/officeDocument/2006/relationships/image" Target="../media/image38.svg"/><Relationship Id="rId9" Type="http://schemas.openxmlformats.org/officeDocument/2006/relationships/image" Target="../media/image43.png"/></Relationships>
</file>

<file path=ppt/diagrams/_rels/data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svg"/><Relationship Id="rId1" Type="http://schemas.openxmlformats.org/officeDocument/2006/relationships/image" Target="../media/image53.png"/><Relationship Id="rId6" Type="http://schemas.openxmlformats.org/officeDocument/2006/relationships/image" Target="../media/image58.svg"/><Relationship Id="rId5" Type="http://schemas.openxmlformats.org/officeDocument/2006/relationships/image" Target="../media/image57.png"/><Relationship Id="rId4" Type="http://schemas.openxmlformats.org/officeDocument/2006/relationships/image" Target="../media/image56.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sv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svg"/><Relationship Id="rId4" Type="http://schemas.openxmlformats.org/officeDocument/2006/relationships/image" Target="../media/image14.svg"/><Relationship Id="rId9" Type="http://schemas.openxmlformats.org/officeDocument/2006/relationships/image" Target="../media/image19.png"/></Relationships>
</file>

<file path=ppt/diagrams/_rels/drawing13.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svg"/><Relationship Id="rId1" Type="http://schemas.openxmlformats.org/officeDocument/2006/relationships/image" Target="../media/image103.png"/><Relationship Id="rId4" Type="http://schemas.openxmlformats.org/officeDocument/2006/relationships/image" Target="../media/image106.svg"/></Relationships>
</file>

<file path=ppt/diagrams/_rels/drawing2.xml.rels><?xml version="1.0" encoding="UTF-8" standalone="yes"?>
<Relationships xmlns="http://schemas.openxmlformats.org/package/2006/relationships"><Relationship Id="rId8" Type="http://schemas.openxmlformats.org/officeDocument/2006/relationships/image" Target="../media/image32.sv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svg"/><Relationship Id="rId1" Type="http://schemas.openxmlformats.org/officeDocument/2006/relationships/image" Target="../media/image25.png"/><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28.svg"/></Relationships>
</file>

<file path=ppt/diagrams/_rels/drawing4.xml.rels><?xml version="1.0" encoding="UTF-8" standalone="yes"?>
<Relationships xmlns="http://schemas.openxmlformats.org/package/2006/relationships"><Relationship Id="rId8" Type="http://schemas.openxmlformats.org/officeDocument/2006/relationships/image" Target="../media/image42.svg"/><Relationship Id="rId3" Type="http://schemas.openxmlformats.org/officeDocument/2006/relationships/image" Target="../media/image37.png"/><Relationship Id="rId7" Type="http://schemas.openxmlformats.org/officeDocument/2006/relationships/image" Target="../media/image41.png"/><Relationship Id="rId12" Type="http://schemas.openxmlformats.org/officeDocument/2006/relationships/image" Target="../media/image46.svg"/><Relationship Id="rId2" Type="http://schemas.openxmlformats.org/officeDocument/2006/relationships/image" Target="../media/image36.svg"/><Relationship Id="rId1" Type="http://schemas.openxmlformats.org/officeDocument/2006/relationships/image" Target="../media/image35.png"/><Relationship Id="rId6" Type="http://schemas.openxmlformats.org/officeDocument/2006/relationships/image" Target="../media/image40.svg"/><Relationship Id="rId11" Type="http://schemas.openxmlformats.org/officeDocument/2006/relationships/image" Target="../media/image45.png"/><Relationship Id="rId5" Type="http://schemas.openxmlformats.org/officeDocument/2006/relationships/image" Target="../media/image39.png"/><Relationship Id="rId10" Type="http://schemas.openxmlformats.org/officeDocument/2006/relationships/image" Target="../media/image44.svg"/><Relationship Id="rId4" Type="http://schemas.openxmlformats.org/officeDocument/2006/relationships/image" Target="../media/image38.svg"/><Relationship Id="rId9" Type="http://schemas.openxmlformats.org/officeDocument/2006/relationships/image" Target="../media/image43.png"/></Relationships>
</file>

<file path=ppt/diagrams/_rels/drawing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svg"/><Relationship Id="rId1" Type="http://schemas.openxmlformats.org/officeDocument/2006/relationships/image" Target="../media/image53.png"/><Relationship Id="rId6" Type="http://schemas.openxmlformats.org/officeDocument/2006/relationships/image" Target="../media/image58.svg"/><Relationship Id="rId5" Type="http://schemas.openxmlformats.org/officeDocument/2006/relationships/image" Target="../media/image57.png"/><Relationship Id="rId4" Type="http://schemas.openxmlformats.org/officeDocument/2006/relationships/image" Target="../media/image56.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18/5/colors/Iconchunking_neutralicon_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dgm:fillClrLst>
    <dgm:linClrLst meth="repeat">
      <a:schemeClr val="lt1">
        <a:alpha val="0"/>
      </a:schemeClr>
    </dgm:linClrLst>
    <dgm:effectClrLst/>
    <dgm:txLinClrLst/>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accent3_2">
  <dgm:title val=""/>
  <dgm:desc val=""/>
  <dgm:catLst>
    <dgm:cat type="accent3" pri="13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a:alpha val="0"/>
      </a:schemeClr>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bg_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a:alpha val="0"/>
      </a:schemeClr>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E66A35A-0B7C-4E51-91B0-F610E5F4D7CD}"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0347EC9C-E010-493F-8874-834ACDC8A605}">
      <dgm:prSet/>
      <dgm:spPr/>
      <dgm:t>
        <a:bodyPr/>
        <a:lstStyle/>
        <a:p>
          <a:pPr>
            <a:lnSpc>
              <a:spcPct val="100000"/>
            </a:lnSpc>
          </a:pPr>
          <a:r>
            <a:rPr lang="en-US"/>
            <a:t>Group introductions </a:t>
          </a:r>
          <a:endParaRPr lang="en-US" dirty="0"/>
        </a:p>
      </dgm:t>
    </dgm:pt>
    <dgm:pt modelId="{01B8333D-06B2-4C53-9A9C-97A67937AFC7}" type="parTrans" cxnId="{E088B81E-885D-44F8-A05F-6C8F7B906D99}">
      <dgm:prSet/>
      <dgm:spPr/>
      <dgm:t>
        <a:bodyPr/>
        <a:lstStyle/>
        <a:p>
          <a:endParaRPr lang="en-US"/>
        </a:p>
      </dgm:t>
    </dgm:pt>
    <dgm:pt modelId="{593148A5-982E-4402-BADC-FCC683FB3881}" type="sibTrans" cxnId="{E088B81E-885D-44F8-A05F-6C8F7B906D99}">
      <dgm:prSet/>
      <dgm:spPr/>
      <dgm:t>
        <a:bodyPr/>
        <a:lstStyle/>
        <a:p>
          <a:endParaRPr lang="en-US"/>
        </a:p>
      </dgm:t>
    </dgm:pt>
    <dgm:pt modelId="{1AC09885-C022-497E-BD25-4E88DC0C8C87}">
      <dgm:prSet/>
      <dgm:spPr/>
      <dgm:t>
        <a:bodyPr/>
        <a:lstStyle/>
        <a:p>
          <a:pPr>
            <a:lnSpc>
              <a:spcPct val="100000"/>
            </a:lnSpc>
          </a:pPr>
          <a:r>
            <a:rPr lang="en-US"/>
            <a:t>Ground rules </a:t>
          </a:r>
          <a:endParaRPr lang="en-US" dirty="0"/>
        </a:p>
      </dgm:t>
    </dgm:pt>
    <dgm:pt modelId="{45F0FD9E-90C8-4933-B23B-D850C70583F3}" type="parTrans" cxnId="{60CFABEC-E5B1-48CB-8761-DA71E0622225}">
      <dgm:prSet/>
      <dgm:spPr/>
      <dgm:t>
        <a:bodyPr/>
        <a:lstStyle/>
        <a:p>
          <a:endParaRPr lang="en-US"/>
        </a:p>
      </dgm:t>
    </dgm:pt>
    <dgm:pt modelId="{815A03D0-39AC-4338-8273-834CE9BE4546}" type="sibTrans" cxnId="{60CFABEC-E5B1-48CB-8761-DA71E0622225}">
      <dgm:prSet/>
      <dgm:spPr/>
      <dgm:t>
        <a:bodyPr/>
        <a:lstStyle/>
        <a:p>
          <a:endParaRPr lang="en-US"/>
        </a:p>
      </dgm:t>
    </dgm:pt>
    <dgm:pt modelId="{8E783C65-870E-414C-A6F3-001657D4D62F}">
      <dgm:prSet/>
      <dgm:spPr/>
      <dgm:t>
        <a:bodyPr/>
        <a:lstStyle/>
        <a:p>
          <a:pPr>
            <a:lnSpc>
              <a:spcPct val="100000"/>
            </a:lnSpc>
          </a:pPr>
          <a:r>
            <a:rPr lang="en-US"/>
            <a:t>Philosophy of programme revisited </a:t>
          </a:r>
          <a:endParaRPr lang="en-US" dirty="0"/>
        </a:p>
      </dgm:t>
    </dgm:pt>
    <dgm:pt modelId="{08A63623-7EEC-48BA-BC02-7E8D046BD81F}" type="parTrans" cxnId="{31EB29E4-94C6-4736-A2D2-C18BEB15BE0C}">
      <dgm:prSet/>
      <dgm:spPr/>
      <dgm:t>
        <a:bodyPr/>
        <a:lstStyle/>
        <a:p>
          <a:endParaRPr lang="en-US"/>
        </a:p>
      </dgm:t>
    </dgm:pt>
    <dgm:pt modelId="{D90E709C-3AAD-4C15-9C55-7BD9F0A8F9F9}" type="sibTrans" cxnId="{31EB29E4-94C6-4736-A2D2-C18BEB15BE0C}">
      <dgm:prSet/>
      <dgm:spPr/>
      <dgm:t>
        <a:bodyPr/>
        <a:lstStyle/>
        <a:p>
          <a:endParaRPr lang="en-US"/>
        </a:p>
      </dgm:t>
    </dgm:pt>
    <dgm:pt modelId="{8A9574EA-7B52-46E3-8189-37F073CCFBC4}">
      <dgm:prSet/>
      <dgm:spPr/>
      <dgm:t>
        <a:bodyPr/>
        <a:lstStyle/>
        <a:p>
          <a:pPr>
            <a:lnSpc>
              <a:spcPct val="100000"/>
            </a:lnSpc>
          </a:pPr>
          <a:r>
            <a:rPr lang="en-US" dirty="0"/>
            <a:t>Introduce Routine Outcome Measures (ROMs)  </a:t>
          </a:r>
        </a:p>
      </dgm:t>
    </dgm:pt>
    <dgm:pt modelId="{6D9802D8-4855-4CF5-A34F-82865EAB4650}" type="parTrans" cxnId="{B4532DB0-170C-485E-8730-3A94D23E4F5E}">
      <dgm:prSet/>
      <dgm:spPr/>
      <dgm:t>
        <a:bodyPr/>
        <a:lstStyle/>
        <a:p>
          <a:endParaRPr lang="en-US"/>
        </a:p>
      </dgm:t>
    </dgm:pt>
    <dgm:pt modelId="{23E846AD-826D-44A8-8686-0531830E08E6}" type="sibTrans" cxnId="{B4532DB0-170C-485E-8730-3A94D23E4F5E}">
      <dgm:prSet/>
      <dgm:spPr/>
      <dgm:t>
        <a:bodyPr/>
        <a:lstStyle/>
        <a:p>
          <a:endParaRPr lang="en-US"/>
        </a:p>
      </dgm:t>
    </dgm:pt>
    <dgm:pt modelId="{E8F53ADA-7777-46DD-9FF3-4C29D719DFD8}">
      <dgm:prSet/>
      <dgm:spPr/>
      <dgm:t>
        <a:bodyPr/>
        <a:lstStyle/>
        <a:p>
          <a:pPr>
            <a:lnSpc>
              <a:spcPct val="100000"/>
            </a:lnSpc>
          </a:pPr>
          <a:r>
            <a:rPr lang="en-US"/>
            <a:t>Review ‘homework’ </a:t>
          </a:r>
          <a:endParaRPr lang="en-US" dirty="0"/>
        </a:p>
      </dgm:t>
    </dgm:pt>
    <dgm:pt modelId="{1FC9017F-46D7-4822-AADC-5E171CF7D874}" type="parTrans" cxnId="{B7843133-2658-4470-9B97-C47C72ECAA21}">
      <dgm:prSet/>
      <dgm:spPr/>
      <dgm:t>
        <a:bodyPr/>
        <a:lstStyle/>
        <a:p>
          <a:endParaRPr lang="en-US"/>
        </a:p>
      </dgm:t>
    </dgm:pt>
    <dgm:pt modelId="{DF6CDC7F-7018-48B0-9A36-3B4E81A3AFDA}" type="sibTrans" cxnId="{B7843133-2658-4470-9B97-C47C72ECAA21}">
      <dgm:prSet/>
      <dgm:spPr/>
      <dgm:t>
        <a:bodyPr/>
        <a:lstStyle/>
        <a:p>
          <a:endParaRPr lang="en-US"/>
        </a:p>
      </dgm:t>
    </dgm:pt>
    <dgm:pt modelId="{145E24F9-6F36-4486-ABB2-0E3AA5AB4A01}">
      <dgm:prSet/>
      <dgm:spPr/>
      <dgm:t>
        <a:bodyPr/>
        <a:lstStyle/>
        <a:p>
          <a:pPr>
            <a:lnSpc>
              <a:spcPct val="100000"/>
            </a:lnSpc>
          </a:pPr>
          <a:r>
            <a:rPr lang="en-US"/>
            <a:t>Key concepts: </a:t>
          </a:r>
        </a:p>
      </dgm:t>
    </dgm:pt>
    <dgm:pt modelId="{05E220E1-082C-4398-80F4-0745AACEA19A}" type="parTrans" cxnId="{4BAEDA9B-F7B0-40C6-ADE6-69C7B0257B73}">
      <dgm:prSet/>
      <dgm:spPr/>
      <dgm:t>
        <a:bodyPr/>
        <a:lstStyle/>
        <a:p>
          <a:endParaRPr lang="en-US"/>
        </a:p>
      </dgm:t>
    </dgm:pt>
    <dgm:pt modelId="{C87E8AEB-6027-4C8E-9A99-6F9C83B3F700}" type="sibTrans" cxnId="{4BAEDA9B-F7B0-40C6-ADE6-69C7B0257B73}">
      <dgm:prSet/>
      <dgm:spPr/>
      <dgm:t>
        <a:bodyPr/>
        <a:lstStyle/>
        <a:p>
          <a:endParaRPr lang="en-US"/>
        </a:p>
      </dgm:t>
    </dgm:pt>
    <dgm:pt modelId="{55B3A220-D5B5-4C52-8A85-6E097C03CB7D}">
      <dgm:prSet custT="1"/>
      <dgm:spPr/>
      <dgm:t>
        <a:bodyPr anchor="ctr"/>
        <a:lstStyle/>
        <a:p>
          <a:pPr>
            <a:lnSpc>
              <a:spcPct val="100000"/>
            </a:lnSpc>
          </a:pPr>
          <a:endParaRPr lang="en-US" sz="1600" dirty="0"/>
        </a:p>
        <a:p>
          <a:pPr>
            <a:lnSpc>
              <a:spcPct val="100000"/>
            </a:lnSpc>
          </a:pPr>
          <a:endParaRPr lang="en-US" sz="1600" dirty="0"/>
        </a:p>
        <a:p>
          <a:pPr>
            <a:lnSpc>
              <a:spcPct val="100000"/>
            </a:lnSpc>
          </a:pPr>
          <a:endParaRPr lang="en-US" sz="1600" dirty="0"/>
        </a:p>
        <a:p>
          <a:pPr>
            <a:lnSpc>
              <a:spcPct val="100000"/>
            </a:lnSpc>
          </a:pPr>
          <a:endParaRPr lang="en-US" sz="1600" dirty="0"/>
        </a:p>
        <a:p>
          <a:pPr>
            <a:lnSpc>
              <a:spcPct val="100000"/>
            </a:lnSpc>
          </a:pPr>
          <a:r>
            <a:rPr lang="en-US" sz="1600" b="1" dirty="0"/>
            <a:t>Understanding of current difficulties </a:t>
          </a:r>
          <a:br>
            <a:rPr lang="en-US" sz="1600" b="1" dirty="0"/>
          </a:br>
          <a:r>
            <a:rPr lang="en-US" sz="1600" b="1" dirty="0"/>
            <a:t>Causes and maintaining factors </a:t>
          </a:r>
          <a:br>
            <a:rPr lang="en-US" sz="1600" b="1" dirty="0"/>
          </a:br>
          <a:r>
            <a:rPr lang="en-US" sz="1600" b="1" dirty="0"/>
            <a:t>Treatment Goals </a:t>
          </a:r>
        </a:p>
      </dgm:t>
    </dgm:pt>
    <dgm:pt modelId="{5CABBA21-5578-4264-82AE-9F23BFDAB084}" type="parTrans" cxnId="{E1D0F93A-A96F-43C8-A11E-06892E50D040}">
      <dgm:prSet/>
      <dgm:spPr/>
      <dgm:t>
        <a:bodyPr/>
        <a:lstStyle/>
        <a:p>
          <a:endParaRPr lang="en-US"/>
        </a:p>
      </dgm:t>
    </dgm:pt>
    <dgm:pt modelId="{532118B7-40E6-406F-AE07-EC7123F3D43B}" type="sibTrans" cxnId="{E1D0F93A-A96F-43C8-A11E-06892E50D040}">
      <dgm:prSet/>
      <dgm:spPr/>
      <dgm:t>
        <a:bodyPr/>
        <a:lstStyle/>
        <a:p>
          <a:endParaRPr lang="en-US"/>
        </a:p>
      </dgm:t>
    </dgm:pt>
    <dgm:pt modelId="{E044DAE6-B7B9-4E56-B973-35D90DD9A2D3}" type="pres">
      <dgm:prSet presAssocID="{BE66A35A-0B7C-4E51-91B0-F610E5F4D7CD}" presName="root" presStyleCnt="0">
        <dgm:presLayoutVars>
          <dgm:dir/>
          <dgm:resizeHandles val="exact"/>
        </dgm:presLayoutVars>
      </dgm:prSet>
      <dgm:spPr/>
    </dgm:pt>
    <dgm:pt modelId="{36114A97-97C2-43A8-B576-443345B4FF71}" type="pres">
      <dgm:prSet presAssocID="{0347EC9C-E010-493F-8874-834ACDC8A605}" presName="compNode" presStyleCnt="0"/>
      <dgm:spPr/>
    </dgm:pt>
    <dgm:pt modelId="{ACD6B112-147C-4DE7-B84D-1D5ECE2C3152}" type="pres">
      <dgm:prSet presAssocID="{0347EC9C-E010-493F-8874-834ACDC8A605}" presName="bgRect" presStyleLbl="bgShp" presStyleIdx="0" presStyleCnt="6" custScaleX="99977" custLinFactNeighborX="-1042"/>
      <dgm:spPr/>
    </dgm:pt>
    <dgm:pt modelId="{E56AC055-DBF1-463B-8BCD-205A61A1ECF9}" type="pres">
      <dgm:prSet presAssocID="{0347EC9C-E010-493F-8874-834ACDC8A605}"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Users"/>
        </a:ext>
      </dgm:extLst>
    </dgm:pt>
    <dgm:pt modelId="{22DDDAAA-564C-4FDF-A14F-C7A7149EC9B0}" type="pres">
      <dgm:prSet presAssocID="{0347EC9C-E010-493F-8874-834ACDC8A605}" presName="spaceRect" presStyleCnt="0"/>
      <dgm:spPr/>
    </dgm:pt>
    <dgm:pt modelId="{DC726A74-7347-464B-B1DC-34BACD38B26F}" type="pres">
      <dgm:prSet presAssocID="{0347EC9C-E010-493F-8874-834ACDC8A605}" presName="parTx" presStyleLbl="revTx" presStyleIdx="0" presStyleCnt="7">
        <dgm:presLayoutVars>
          <dgm:chMax val="0"/>
          <dgm:chPref val="0"/>
        </dgm:presLayoutVars>
      </dgm:prSet>
      <dgm:spPr/>
    </dgm:pt>
    <dgm:pt modelId="{68869E4C-4E8E-480D-AC8F-CEDD44BC07ED}" type="pres">
      <dgm:prSet presAssocID="{593148A5-982E-4402-BADC-FCC683FB3881}" presName="sibTrans" presStyleCnt="0"/>
      <dgm:spPr/>
    </dgm:pt>
    <dgm:pt modelId="{D06DF250-A077-43F3-B223-5D2FF6C84803}" type="pres">
      <dgm:prSet presAssocID="{1AC09885-C022-497E-BD25-4E88DC0C8C87}" presName="compNode" presStyleCnt="0"/>
      <dgm:spPr/>
    </dgm:pt>
    <dgm:pt modelId="{8B8B5EC9-F4A5-456C-8BAC-7586681A6B12}" type="pres">
      <dgm:prSet presAssocID="{1AC09885-C022-497E-BD25-4E88DC0C8C87}" presName="bgRect" presStyleLbl="bgShp" presStyleIdx="1" presStyleCnt="6"/>
      <dgm:spPr/>
    </dgm:pt>
    <dgm:pt modelId="{0412D4FB-CF1A-4B13-AAD2-89AB0E6EA9DC}" type="pres">
      <dgm:prSet presAssocID="{1AC09885-C022-497E-BD25-4E88DC0C8C87}"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Tick"/>
        </a:ext>
      </dgm:extLst>
    </dgm:pt>
    <dgm:pt modelId="{147D193F-46EC-4648-A183-81D6086E646D}" type="pres">
      <dgm:prSet presAssocID="{1AC09885-C022-497E-BD25-4E88DC0C8C87}" presName="spaceRect" presStyleCnt="0"/>
      <dgm:spPr/>
    </dgm:pt>
    <dgm:pt modelId="{F82BBBF6-AAE5-413C-A613-D8472534FA1D}" type="pres">
      <dgm:prSet presAssocID="{1AC09885-C022-497E-BD25-4E88DC0C8C87}" presName="parTx" presStyleLbl="revTx" presStyleIdx="1" presStyleCnt="7">
        <dgm:presLayoutVars>
          <dgm:chMax val="0"/>
          <dgm:chPref val="0"/>
        </dgm:presLayoutVars>
      </dgm:prSet>
      <dgm:spPr/>
    </dgm:pt>
    <dgm:pt modelId="{5C1FCA18-F43F-46B3-8175-C77D56795829}" type="pres">
      <dgm:prSet presAssocID="{815A03D0-39AC-4338-8273-834CE9BE4546}" presName="sibTrans" presStyleCnt="0"/>
      <dgm:spPr/>
    </dgm:pt>
    <dgm:pt modelId="{9D076A6D-42CF-4B08-B704-DF42338D84B2}" type="pres">
      <dgm:prSet presAssocID="{8E783C65-870E-414C-A6F3-001657D4D62F}" presName="compNode" presStyleCnt="0"/>
      <dgm:spPr/>
    </dgm:pt>
    <dgm:pt modelId="{A60C9BB5-68A7-428C-B615-6397CF470A35}" type="pres">
      <dgm:prSet presAssocID="{8E783C65-870E-414C-A6F3-001657D4D62F}" presName="bgRect" presStyleLbl="bgShp" presStyleIdx="2" presStyleCnt="6"/>
      <dgm:spPr/>
    </dgm:pt>
    <dgm:pt modelId="{1DECFEFF-B1DD-48E1-9A21-AC6ACAFC8784}" type="pres">
      <dgm:prSet presAssocID="{8E783C65-870E-414C-A6F3-001657D4D62F}"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Head with Gears"/>
        </a:ext>
      </dgm:extLst>
    </dgm:pt>
    <dgm:pt modelId="{9282241F-14B3-479F-8BCC-04DFA075485B}" type="pres">
      <dgm:prSet presAssocID="{8E783C65-870E-414C-A6F3-001657D4D62F}" presName="spaceRect" presStyleCnt="0"/>
      <dgm:spPr/>
    </dgm:pt>
    <dgm:pt modelId="{681A87F2-FC60-4C1E-AD86-D2EE24E08302}" type="pres">
      <dgm:prSet presAssocID="{8E783C65-870E-414C-A6F3-001657D4D62F}" presName="parTx" presStyleLbl="revTx" presStyleIdx="2" presStyleCnt="7">
        <dgm:presLayoutVars>
          <dgm:chMax val="0"/>
          <dgm:chPref val="0"/>
        </dgm:presLayoutVars>
      </dgm:prSet>
      <dgm:spPr/>
    </dgm:pt>
    <dgm:pt modelId="{C5E09D63-1255-42EA-893A-B9B1A9B41765}" type="pres">
      <dgm:prSet presAssocID="{D90E709C-3AAD-4C15-9C55-7BD9F0A8F9F9}" presName="sibTrans" presStyleCnt="0"/>
      <dgm:spPr/>
    </dgm:pt>
    <dgm:pt modelId="{A52A9D62-1A76-4690-AEF9-A074232B3694}" type="pres">
      <dgm:prSet presAssocID="{8A9574EA-7B52-46E3-8189-37F073CCFBC4}" presName="compNode" presStyleCnt="0"/>
      <dgm:spPr/>
    </dgm:pt>
    <dgm:pt modelId="{2AAB0C82-48FA-483C-A5CC-FBBA5FE5D122}" type="pres">
      <dgm:prSet presAssocID="{8A9574EA-7B52-46E3-8189-37F073CCFBC4}" presName="bgRect" presStyleLbl="bgShp" presStyleIdx="3" presStyleCnt="6"/>
      <dgm:spPr/>
    </dgm:pt>
    <dgm:pt modelId="{8CCA5D2A-0A2C-44AE-8EB5-5553ECE11D14}" type="pres">
      <dgm:prSet presAssocID="{8A9574EA-7B52-46E3-8189-37F073CCFBC4}"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Dumbbell"/>
        </a:ext>
      </dgm:extLst>
    </dgm:pt>
    <dgm:pt modelId="{E421CB5C-A688-4AD1-8621-C8E1ED062F9E}" type="pres">
      <dgm:prSet presAssocID="{8A9574EA-7B52-46E3-8189-37F073CCFBC4}" presName="spaceRect" presStyleCnt="0"/>
      <dgm:spPr/>
    </dgm:pt>
    <dgm:pt modelId="{9F8DB15B-BC6D-42AD-B539-78129B71A145}" type="pres">
      <dgm:prSet presAssocID="{8A9574EA-7B52-46E3-8189-37F073CCFBC4}" presName="parTx" presStyleLbl="revTx" presStyleIdx="3" presStyleCnt="7">
        <dgm:presLayoutVars>
          <dgm:chMax val="0"/>
          <dgm:chPref val="0"/>
        </dgm:presLayoutVars>
      </dgm:prSet>
      <dgm:spPr/>
    </dgm:pt>
    <dgm:pt modelId="{8B5414CD-3C7E-4790-B7F8-E89DF2F47977}" type="pres">
      <dgm:prSet presAssocID="{23E846AD-826D-44A8-8686-0531830E08E6}" presName="sibTrans" presStyleCnt="0"/>
      <dgm:spPr/>
    </dgm:pt>
    <dgm:pt modelId="{903B9334-4979-4FE7-A129-893EFDB39D5A}" type="pres">
      <dgm:prSet presAssocID="{E8F53ADA-7777-46DD-9FF3-4C29D719DFD8}" presName="compNode" presStyleCnt="0"/>
      <dgm:spPr/>
    </dgm:pt>
    <dgm:pt modelId="{B0B3E2D9-3830-4486-B0A5-F04F3B32C2CF}" type="pres">
      <dgm:prSet presAssocID="{E8F53ADA-7777-46DD-9FF3-4C29D719DFD8}" presName="bgRect" presStyleLbl="bgShp" presStyleIdx="4" presStyleCnt="6"/>
      <dgm:spPr/>
    </dgm:pt>
    <dgm:pt modelId="{E7AE71DF-1208-4B29-AA98-B65AFA2B1A2E}" type="pres">
      <dgm:prSet presAssocID="{E8F53ADA-7777-46DD-9FF3-4C29D719DFD8}"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dgm:spPr>
      <dgm:extLst>
        <a:ext uri="{E40237B7-FDA0-4F09-8148-C483321AD2D9}">
          <dgm14:cNvPr xmlns:dgm14="http://schemas.microsoft.com/office/drawing/2010/diagram" id="0" name="" descr="Books"/>
        </a:ext>
      </dgm:extLst>
    </dgm:pt>
    <dgm:pt modelId="{5CDB9E8B-9F36-48D5-9278-278AA8DF7E8F}" type="pres">
      <dgm:prSet presAssocID="{E8F53ADA-7777-46DD-9FF3-4C29D719DFD8}" presName="spaceRect" presStyleCnt="0"/>
      <dgm:spPr/>
    </dgm:pt>
    <dgm:pt modelId="{CE2A518B-7238-4BD0-AC28-6A9CCFEFD4E2}" type="pres">
      <dgm:prSet presAssocID="{E8F53ADA-7777-46DD-9FF3-4C29D719DFD8}" presName="parTx" presStyleLbl="revTx" presStyleIdx="4" presStyleCnt="7">
        <dgm:presLayoutVars>
          <dgm:chMax val="0"/>
          <dgm:chPref val="0"/>
        </dgm:presLayoutVars>
      </dgm:prSet>
      <dgm:spPr/>
    </dgm:pt>
    <dgm:pt modelId="{83992E88-2D6E-4DF9-832A-94E2D66A173B}" type="pres">
      <dgm:prSet presAssocID="{DF6CDC7F-7018-48B0-9A36-3B4E81A3AFDA}" presName="sibTrans" presStyleCnt="0"/>
      <dgm:spPr/>
    </dgm:pt>
    <dgm:pt modelId="{D2595C20-CD2D-4F3A-98E5-A233F70D35F3}" type="pres">
      <dgm:prSet presAssocID="{145E24F9-6F36-4486-ABB2-0E3AA5AB4A01}" presName="compNode" presStyleCnt="0"/>
      <dgm:spPr/>
    </dgm:pt>
    <dgm:pt modelId="{82B463DD-B03F-46CA-BB30-3C279790FE8B}" type="pres">
      <dgm:prSet presAssocID="{145E24F9-6F36-4486-ABB2-0E3AA5AB4A01}" presName="bgRect" presStyleLbl="bgShp" presStyleIdx="5" presStyleCnt="6" custLinFactNeighborX="-5229" custLinFactNeighborY="5825"/>
      <dgm:spPr/>
    </dgm:pt>
    <dgm:pt modelId="{56985E59-CD80-414B-A1AF-1B28FB1E09FE}" type="pres">
      <dgm:prSet presAssocID="{145E24F9-6F36-4486-ABB2-0E3AA5AB4A01}"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dgm:spPr>
      <dgm:extLst>
        <a:ext uri="{E40237B7-FDA0-4F09-8148-C483321AD2D9}">
          <dgm14:cNvPr xmlns:dgm14="http://schemas.microsoft.com/office/drawing/2010/diagram" id="0" name="" descr="Bullseye"/>
        </a:ext>
      </dgm:extLst>
    </dgm:pt>
    <dgm:pt modelId="{4A77D440-0383-479E-9E1E-81B69B106BDC}" type="pres">
      <dgm:prSet presAssocID="{145E24F9-6F36-4486-ABB2-0E3AA5AB4A01}" presName="spaceRect" presStyleCnt="0"/>
      <dgm:spPr/>
    </dgm:pt>
    <dgm:pt modelId="{DB30EBE5-C819-4837-B44B-C306840C41D2}" type="pres">
      <dgm:prSet presAssocID="{145E24F9-6F36-4486-ABB2-0E3AA5AB4A01}" presName="parTx" presStyleLbl="revTx" presStyleIdx="5" presStyleCnt="7">
        <dgm:presLayoutVars>
          <dgm:chMax val="0"/>
          <dgm:chPref val="0"/>
        </dgm:presLayoutVars>
      </dgm:prSet>
      <dgm:spPr/>
    </dgm:pt>
    <dgm:pt modelId="{13871AF2-7C79-4054-87F1-C5B4CD350031}" type="pres">
      <dgm:prSet presAssocID="{145E24F9-6F36-4486-ABB2-0E3AA5AB4A01}" presName="desTx" presStyleLbl="revTx" presStyleIdx="6" presStyleCnt="7" custScaleX="108715" custLinFactNeighborX="-91639" custLinFactNeighborY="2484">
        <dgm:presLayoutVars/>
      </dgm:prSet>
      <dgm:spPr/>
    </dgm:pt>
  </dgm:ptLst>
  <dgm:cxnLst>
    <dgm:cxn modelId="{83A91B0D-5690-46FD-AD91-DAB43FBB1A79}" type="presOf" srcId="{E8F53ADA-7777-46DD-9FF3-4C29D719DFD8}" destId="{CE2A518B-7238-4BD0-AC28-6A9CCFEFD4E2}" srcOrd="0" destOrd="0" presId="urn:microsoft.com/office/officeart/2018/2/layout/IconVerticalSolidList"/>
    <dgm:cxn modelId="{D831B917-5E76-402B-8273-D5887DC5A371}" type="presOf" srcId="{8E783C65-870E-414C-A6F3-001657D4D62F}" destId="{681A87F2-FC60-4C1E-AD86-D2EE24E08302}" srcOrd="0" destOrd="0" presId="urn:microsoft.com/office/officeart/2018/2/layout/IconVerticalSolidList"/>
    <dgm:cxn modelId="{E088B81E-885D-44F8-A05F-6C8F7B906D99}" srcId="{BE66A35A-0B7C-4E51-91B0-F610E5F4D7CD}" destId="{0347EC9C-E010-493F-8874-834ACDC8A605}" srcOrd="0" destOrd="0" parTransId="{01B8333D-06B2-4C53-9A9C-97A67937AFC7}" sibTransId="{593148A5-982E-4402-BADC-FCC683FB3881}"/>
    <dgm:cxn modelId="{B7843133-2658-4470-9B97-C47C72ECAA21}" srcId="{BE66A35A-0B7C-4E51-91B0-F610E5F4D7CD}" destId="{E8F53ADA-7777-46DD-9FF3-4C29D719DFD8}" srcOrd="4" destOrd="0" parTransId="{1FC9017F-46D7-4822-AADC-5E171CF7D874}" sibTransId="{DF6CDC7F-7018-48B0-9A36-3B4E81A3AFDA}"/>
    <dgm:cxn modelId="{E1D0F93A-A96F-43C8-A11E-06892E50D040}" srcId="{145E24F9-6F36-4486-ABB2-0E3AA5AB4A01}" destId="{55B3A220-D5B5-4C52-8A85-6E097C03CB7D}" srcOrd="0" destOrd="0" parTransId="{5CABBA21-5578-4264-82AE-9F23BFDAB084}" sibTransId="{532118B7-40E6-406F-AE07-EC7123F3D43B}"/>
    <dgm:cxn modelId="{153AFA8A-6991-467B-806A-20687312577A}" type="presOf" srcId="{145E24F9-6F36-4486-ABB2-0E3AA5AB4A01}" destId="{DB30EBE5-C819-4837-B44B-C306840C41D2}" srcOrd="0" destOrd="0" presId="urn:microsoft.com/office/officeart/2018/2/layout/IconVerticalSolidList"/>
    <dgm:cxn modelId="{4BAEDA9B-F7B0-40C6-ADE6-69C7B0257B73}" srcId="{BE66A35A-0B7C-4E51-91B0-F610E5F4D7CD}" destId="{145E24F9-6F36-4486-ABB2-0E3AA5AB4A01}" srcOrd="5" destOrd="0" parTransId="{05E220E1-082C-4398-80F4-0745AACEA19A}" sibTransId="{C87E8AEB-6027-4C8E-9A99-6F9C83B3F700}"/>
    <dgm:cxn modelId="{C29306A1-9CDC-4321-9B24-DB8A0F83559B}" type="presOf" srcId="{BE66A35A-0B7C-4E51-91B0-F610E5F4D7CD}" destId="{E044DAE6-B7B9-4E56-B973-35D90DD9A2D3}" srcOrd="0" destOrd="0" presId="urn:microsoft.com/office/officeart/2018/2/layout/IconVerticalSolidList"/>
    <dgm:cxn modelId="{B4532DB0-170C-485E-8730-3A94D23E4F5E}" srcId="{BE66A35A-0B7C-4E51-91B0-F610E5F4D7CD}" destId="{8A9574EA-7B52-46E3-8189-37F073CCFBC4}" srcOrd="3" destOrd="0" parTransId="{6D9802D8-4855-4CF5-A34F-82865EAB4650}" sibTransId="{23E846AD-826D-44A8-8686-0531830E08E6}"/>
    <dgm:cxn modelId="{5269C3C3-82AA-48FA-89B9-25BCDF0BF12D}" type="presOf" srcId="{0347EC9C-E010-493F-8874-834ACDC8A605}" destId="{DC726A74-7347-464B-B1DC-34BACD38B26F}" srcOrd="0" destOrd="0" presId="urn:microsoft.com/office/officeart/2018/2/layout/IconVerticalSolidList"/>
    <dgm:cxn modelId="{7562C4CA-A44A-4EEC-903B-9DC9F0A22FEC}" type="presOf" srcId="{1AC09885-C022-497E-BD25-4E88DC0C8C87}" destId="{F82BBBF6-AAE5-413C-A613-D8472534FA1D}" srcOrd="0" destOrd="0" presId="urn:microsoft.com/office/officeart/2018/2/layout/IconVerticalSolidList"/>
    <dgm:cxn modelId="{05B77ED9-0FF5-49CD-A797-F30284321F94}" type="presOf" srcId="{55B3A220-D5B5-4C52-8A85-6E097C03CB7D}" destId="{13871AF2-7C79-4054-87F1-C5B4CD350031}" srcOrd="0" destOrd="0" presId="urn:microsoft.com/office/officeart/2018/2/layout/IconVerticalSolidList"/>
    <dgm:cxn modelId="{31EB29E4-94C6-4736-A2D2-C18BEB15BE0C}" srcId="{BE66A35A-0B7C-4E51-91B0-F610E5F4D7CD}" destId="{8E783C65-870E-414C-A6F3-001657D4D62F}" srcOrd="2" destOrd="0" parTransId="{08A63623-7EEC-48BA-BC02-7E8D046BD81F}" sibTransId="{D90E709C-3AAD-4C15-9C55-7BD9F0A8F9F9}"/>
    <dgm:cxn modelId="{60CFABEC-E5B1-48CB-8761-DA71E0622225}" srcId="{BE66A35A-0B7C-4E51-91B0-F610E5F4D7CD}" destId="{1AC09885-C022-497E-BD25-4E88DC0C8C87}" srcOrd="1" destOrd="0" parTransId="{45F0FD9E-90C8-4933-B23B-D850C70583F3}" sibTransId="{815A03D0-39AC-4338-8273-834CE9BE4546}"/>
    <dgm:cxn modelId="{7C24FDF7-C673-4C4C-87D6-9BB836A4B710}" type="presOf" srcId="{8A9574EA-7B52-46E3-8189-37F073CCFBC4}" destId="{9F8DB15B-BC6D-42AD-B539-78129B71A145}" srcOrd="0" destOrd="0" presId="urn:microsoft.com/office/officeart/2018/2/layout/IconVerticalSolidList"/>
    <dgm:cxn modelId="{B355BB97-050C-49E3-A359-BE16A31EA168}" type="presParOf" srcId="{E044DAE6-B7B9-4E56-B973-35D90DD9A2D3}" destId="{36114A97-97C2-43A8-B576-443345B4FF71}" srcOrd="0" destOrd="0" presId="urn:microsoft.com/office/officeart/2018/2/layout/IconVerticalSolidList"/>
    <dgm:cxn modelId="{F77FF5B4-BBF3-4315-91E4-0C0AC9D22634}" type="presParOf" srcId="{36114A97-97C2-43A8-B576-443345B4FF71}" destId="{ACD6B112-147C-4DE7-B84D-1D5ECE2C3152}" srcOrd="0" destOrd="0" presId="urn:microsoft.com/office/officeart/2018/2/layout/IconVerticalSolidList"/>
    <dgm:cxn modelId="{D78CC9B7-BEB9-4A61-B4EA-88BD8847EFF2}" type="presParOf" srcId="{36114A97-97C2-43A8-B576-443345B4FF71}" destId="{E56AC055-DBF1-463B-8BCD-205A61A1ECF9}" srcOrd="1" destOrd="0" presId="urn:microsoft.com/office/officeart/2018/2/layout/IconVerticalSolidList"/>
    <dgm:cxn modelId="{973E5B93-EBB8-4C39-A1B6-4C8F7997493D}" type="presParOf" srcId="{36114A97-97C2-43A8-B576-443345B4FF71}" destId="{22DDDAAA-564C-4FDF-A14F-C7A7149EC9B0}" srcOrd="2" destOrd="0" presId="urn:microsoft.com/office/officeart/2018/2/layout/IconVerticalSolidList"/>
    <dgm:cxn modelId="{510CE679-5B1E-495D-9DE1-57A6FBB3FA74}" type="presParOf" srcId="{36114A97-97C2-43A8-B576-443345B4FF71}" destId="{DC726A74-7347-464B-B1DC-34BACD38B26F}" srcOrd="3" destOrd="0" presId="urn:microsoft.com/office/officeart/2018/2/layout/IconVerticalSolidList"/>
    <dgm:cxn modelId="{E0CFDFB1-C1D2-4B1F-B057-80ED3F59BA0F}" type="presParOf" srcId="{E044DAE6-B7B9-4E56-B973-35D90DD9A2D3}" destId="{68869E4C-4E8E-480D-AC8F-CEDD44BC07ED}" srcOrd="1" destOrd="0" presId="urn:microsoft.com/office/officeart/2018/2/layout/IconVerticalSolidList"/>
    <dgm:cxn modelId="{0406E974-53B9-4707-ADE4-86A89660DB3B}" type="presParOf" srcId="{E044DAE6-B7B9-4E56-B973-35D90DD9A2D3}" destId="{D06DF250-A077-43F3-B223-5D2FF6C84803}" srcOrd="2" destOrd="0" presId="urn:microsoft.com/office/officeart/2018/2/layout/IconVerticalSolidList"/>
    <dgm:cxn modelId="{5A1511E0-0367-427A-A4D8-31826611F347}" type="presParOf" srcId="{D06DF250-A077-43F3-B223-5D2FF6C84803}" destId="{8B8B5EC9-F4A5-456C-8BAC-7586681A6B12}" srcOrd="0" destOrd="0" presId="urn:microsoft.com/office/officeart/2018/2/layout/IconVerticalSolidList"/>
    <dgm:cxn modelId="{2A45C7C9-69D6-4F49-B94A-BF7C69E03F41}" type="presParOf" srcId="{D06DF250-A077-43F3-B223-5D2FF6C84803}" destId="{0412D4FB-CF1A-4B13-AAD2-89AB0E6EA9DC}" srcOrd="1" destOrd="0" presId="urn:microsoft.com/office/officeart/2018/2/layout/IconVerticalSolidList"/>
    <dgm:cxn modelId="{598CCD8B-2F7B-4085-82B4-6B0167F7DDAE}" type="presParOf" srcId="{D06DF250-A077-43F3-B223-5D2FF6C84803}" destId="{147D193F-46EC-4648-A183-81D6086E646D}" srcOrd="2" destOrd="0" presId="urn:microsoft.com/office/officeart/2018/2/layout/IconVerticalSolidList"/>
    <dgm:cxn modelId="{D413F63E-9B7A-4FF3-8C9D-280AD50F9F81}" type="presParOf" srcId="{D06DF250-A077-43F3-B223-5D2FF6C84803}" destId="{F82BBBF6-AAE5-413C-A613-D8472534FA1D}" srcOrd="3" destOrd="0" presId="urn:microsoft.com/office/officeart/2018/2/layout/IconVerticalSolidList"/>
    <dgm:cxn modelId="{F3E736C1-51B0-4AB9-A9FB-7530C0C5FCDF}" type="presParOf" srcId="{E044DAE6-B7B9-4E56-B973-35D90DD9A2D3}" destId="{5C1FCA18-F43F-46B3-8175-C77D56795829}" srcOrd="3" destOrd="0" presId="urn:microsoft.com/office/officeart/2018/2/layout/IconVerticalSolidList"/>
    <dgm:cxn modelId="{0ED9416A-C3A3-4F59-863A-BCB949C964DF}" type="presParOf" srcId="{E044DAE6-B7B9-4E56-B973-35D90DD9A2D3}" destId="{9D076A6D-42CF-4B08-B704-DF42338D84B2}" srcOrd="4" destOrd="0" presId="urn:microsoft.com/office/officeart/2018/2/layout/IconVerticalSolidList"/>
    <dgm:cxn modelId="{C43862A0-5940-4839-827E-17E8471C23FE}" type="presParOf" srcId="{9D076A6D-42CF-4B08-B704-DF42338D84B2}" destId="{A60C9BB5-68A7-428C-B615-6397CF470A35}" srcOrd="0" destOrd="0" presId="urn:microsoft.com/office/officeart/2018/2/layout/IconVerticalSolidList"/>
    <dgm:cxn modelId="{D04F5DF4-1346-4642-899A-B1AA3E7A4867}" type="presParOf" srcId="{9D076A6D-42CF-4B08-B704-DF42338D84B2}" destId="{1DECFEFF-B1DD-48E1-9A21-AC6ACAFC8784}" srcOrd="1" destOrd="0" presId="urn:microsoft.com/office/officeart/2018/2/layout/IconVerticalSolidList"/>
    <dgm:cxn modelId="{A32537E4-64D2-4E57-9991-81A3BC724796}" type="presParOf" srcId="{9D076A6D-42CF-4B08-B704-DF42338D84B2}" destId="{9282241F-14B3-479F-8BCC-04DFA075485B}" srcOrd="2" destOrd="0" presId="urn:microsoft.com/office/officeart/2018/2/layout/IconVerticalSolidList"/>
    <dgm:cxn modelId="{CDF41517-C6B7-4411-88F4-14BD78E25C74}" type="presParOf" srcId="{9D076A6D-42CF-4B08-B704-DF42338D84B2}" destId="{681A87F2-FC60-4C1E-AD86-D2EE24E08302}" srcOrd="3" destOrd="0" presId="urn:microsoft.com/office/officeart/2018/2/layout/IconVerticalSolidList"/>
    <dgm:cxn modelId="{BF68B6FE-FB03-475D-B0A8-2B062405BFAF}" type="presParOf" srcId="{E044DAE6-B7B9-4E56-B973-35D90DD9A2D3}" destId="{C5E09D63-1255-42EA-893A-B9B1A9B41765}" srcOrd="5" destOrd="0" presId="urn:microsoft.com/office/officeart/2018/2/layout/IconVerticalSolidList"/>
    <dgm:cxn modelId="{18B950B1-72E1-47EC-B505-1F8955F6DCD8}" type="presParOf" srcId="{E044DAE6-B7B9-4E56-B973-35D90DD9A2D3}" destId="{A52A9D62-1A76-4690-AEF9-A074232B3694}" srcOrd="6" destOrd="0" presId="urn:microsoft.com/office/officeart/2018/2/layout/IconVerticalSolidList"/>
    <dgm:cxn modelId="{B8DD257E-80E0-42F6-B408-175546D4E8CC}" type="presParOf" srcId="{A52A9D62-1A76-4690-AEF9-A074232B3694}" destId="{2AAB0C82-48FA-483C-A5CC-FBBA5FE5D122}" srcOrd="0" destOrd="0" presId="urn:microsoft.com/office/officeart/2018/2/layout/IconVerticalSolidList"/>
    <dgm:cxn modelId="{173922DA-129B-42A0-BA66-8D76DB02F06C}" type="presParOf" srcId="{A52A9D62-1A76-4690-AEF9-A074232B3694}" destId="{8CCA5D2A-0A2C-44AE-8EB5-5553ECE11D14}" srcOrd="1" destOrd="0" presId="urn:microsoft.com/office/officeart/2018/2/layout/IconVerticalSolidList"/>
    <dgm:cxn modelId="{5859626A-7148-4AC0-8695-7BEBD7187E8D}" type="presParOf" srcId="{A52A9D62-1A76-4690-AEF9-A074232B3694}" destId="{E421CB5C-A688-4AD1-8621-C8E1ED062F9E}" srcOrd="2" destOrd="0" presId="urn:microsoft.com/office/officeart/2018/2/layout/IconVerticalSolidList"/>
    <dgm:cxn modelId="{1BF91717-4CD4-4CD7-A33A-C95DB2618B75}" type="presParOf" srcId="{A52A9D62-1A76-4690-AEF9-A074232B3694}" destId="{9F8DB15B-BC6D-42AD-B539-78129B71A145}" srcOrd="3" destOrd="0" presId="urn:microsoft.com/office/officeart/2018/2/layout/IconVerticalSolidList"/>
    <dgm:cxn modelId="{D49CE08C-0A82-49D8-839B-F99C8726A87C}" type="presParOf" srcId="{E044DAE6-B7B9-4E56-B973-35D90DD9A2D3}" destId="{8B5414CD-3C7E-4790-B7F8-E89DF2F47977}" srcOrd="7" destOrd="0" presId="urn:microsoft.com/office/officeart/2018/2/layout/IconVerticalSolidList"/>
    <dgm:cxn modelId="{275E1588-7CA8-4001-BBC6-FB13DD9CDD1B}" type="presParOf" srcId="{E044DAE6-B7B9-4E56-B973-35D90DD9A2D3}" destId="{903B9334-4979-4FE7-A129-893EFDB39D5A}" srcOrd="8" destOrd="0" presId="urn:microsoft.com/office/officeart/2018/2/layout/IconVerticalSolidList"/>
    <dgm:cxn modelId="{217CFAA1-73A1-4E8E-A17B-CA3C4BBDA7EF}" type="presParOf" srcId="{903B9334-4979-4FE7-A129-893EFDB39D5A}" destId="{B0B3E2D9-3830-4486-B0A5-F04F3B32C2CF}" srcOrd="0" destOrd="0" presId="urn:microsoft.com/office/officeart/2018/2/layout/IconVerticalSolidList"/>
    <dgm:cxn modelId="{F2002D6B-EDC1-452E-8FCD-4E8E761D4103}" type="presParOf" srcId="{903B9334-4979-4FE7-A129-893EFDB39D5A}" destId="{E7AE71DF-1208-4B29-AA98-B65AFA2B1A2E}" srcOrd="1" destOrd="0" presId="urn:microsoft.com/office/officeart/2018/2/layout/IconVerticalSolidList"/>
    <dgm:cxn modelId="{8BE025BE-319B-445F-A621-8E98D9CE505B}" type="presParOf" srcId="{903B9334-4979-4FE7-A129-893EFDB39D5A}" destId="{5CDB9E8B-9F36-48D5-9278-278AA8DF7E8F}" srcOrd="2" destOrd="0" presId="urn:microsoft.com/office/officeart/2018/2/layout/IconVerticalSolidList"/>
    <dgm:cxn modelId="{527392E2-6296-447C-A300-58A2493B0702}" type="presParOf" srcId="{903B9334-4979-4FE7-A129-893EFDB39D5A}" destId="{CE2A518B-7238-4BD0-AC28-6A9CCFEFD4E2}" srcOrd="3" destOrd="0" presId="urn:microsoft.com/office/officeart/2018/2/layout/IconVerticalSolidList"/>
    <dgm:cxn modelId="{DB84D179-3A4D-4105-9BE0-A5B9FB3304DF}" type="presParOf" srcId="{E044DAE6-B7B9-4E56-B973-35D90DD9A2D3}" destId="{83992E88-2D6E-4DF9-832A-94E2D66A173B}" srcOrd="9" destOrd="0" presId="urn:microsoft.com/office/officeart/2018/2/layout/IconVerticalSolidList"/>
    <dgm:cxn modelId="{F11CE821-FD84-4B27-B435-423278584DFF}" type="presParOf" srcId="{E044DAE6-B7B9-4E56-B973-35D90DD9A2D3}" destId="{D2595C20-CD2D-4F3A-98E5-A233F70D35F3}" srcOrd="10" destOrd="0" presId="urn:microsoft.com/office/officeart/2018/2/layout/IconVerticalSolidList"/>
    <dgm:cxn modelId="{EE9F4043-C1D3-436D-9BAC-DAB88EE18133}" type="presParOf" srcId="{D2595C20-CD2D-4F3A-98E5-A233F70D35F3}" destId="{82B463DD-B03F-46CA-BB30-3C279790FE8B}" srcOrd="0" destOrd="0" presId="urn:microsoft.com/office/officeart/2018/2/layout/IconVerticalSolidList"/>
    <dgm:cxn modelId="{5C4BE1AC-7302-4EEE-85B0-821DC62CB048}" type="presParOf" srcId="{D2595C20-CD2D-4F3A-98E5-A233F70D35F3}" destId="{56985E59-CD80-414B-A1AF-1B28FB1E09FE}" srcOrd="1" destOrd="0" presId="urn:microsoft.com/office/officeart/2018/2/layout/IconVerticalSolidList"/>
    <dgm:cxn modelId="{5279CD79-1368-4A26-BCF9-3CCFE5DF7332}" type="presParOf" srcId="{D2595C20-CD2D-4F3A-98E5-A233F70D35F3}" destId="{4A77D440-0383-479E-9E1E-81B69B106BDC}" srcOrd="2" destOrd="0" presId="urn:microsoft.com/office/officeart/2018/2/layout/IconVerticalSolidList"/>
    <dgm:cxn modelId="{94F1D372-BD96-45F3-B2FD-B92D84E8AFDF}" type="presParOf" srcId="{D2595C20-CD2D-4F3A-98E5-A233F70D35F3}" destId="{DB30EBE5-C819-4837-B44B-C306840C41D2}" srcOrd="3" destOrd="0" presId="urn:microsoft.com/office/officeart/2018/2/layout/IconVerticalSolidList"/>
    <dgm:cxn modelId="{7EF53DD6-7C42-41E5-9689-05AE641E0E45}" type="presParOf" srcId="{D2595C20-CD2D-4F3A-98E5-A233F70D35F3}" destId="{13871AF2-7C79-4054-87F1-C5B4CD350031}" srcOrd="4"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63FB1FAB-3148-4D5C-9BED-CE69C40D9D56}"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DDE2812B-508B-40B1-925C-F8447816C742}">
      <dgm:prSet custT="1"/>
      <dgm:spPr/>
      <dgm:t>
        <a:bodyPr/>
        <a:lstStyle/>
        <a:p>
          <a:r>
            <a:rPr lang="en-US" sz="2400" b="1" dirty="0"/>
            <a:t>It is important that the goals you set are SMART</a:t>
          </a:r>
          <a:br>
            <a:rPr lang="en-US" sz="2400" b="1" dirty="0"/>
          </a:br>
          <a:endParaRPr lang="en-US" sz="2400" b="1" dirty="0"/>
        </a:p>
      </dgm:t>
    </dgm:pt>
    <dgm:pt modelId="{E61169AE-4AE3-41C4-A1CB-5626C2222256}" type="parTrans" cxnId="{65A89F62-EF84-41AE-A79D-05DCD508D5A3}">
      <dgm:prSet/>
      <dgm:spPr/>
      <dgm:t>
        <a:bodyPr/>
        <a:lstStyle/>
        <a:p>
          <a:endParaRPr lang="en-US"/>
        </a:p>
      </dgm:t>
    </dgm:pt>
    <dgm:pt modelId="{0D5BE194-6729-4D02-B87C-DAE424C22BE6}" type="sibTrans" cxnId="{65A89F62-EF84-41AE-A79D-05DCD508D5A3}">
      <dgm:prSet/>
      <dgm:spPr/>
      <dgm:t>
        <a:bodyPr/>
        <a:lstStyle/>
        <a:p>
          <a:endParaRPr lang="en-US"/>
        </a:p>
      </dgm:t>
    </dgm:pt>
    <dgm:pt modelId="{D9F7495D-E101-4DDB-9E92-286EAE8EC096}">
      <dgm:prSet custT="1"/>
      <dgm:spPr/>
      <dgm:t>
        <a:bodyPr/>
        <a:lstStyle/>
        <a:p>
          <a:r>
            <a:rPr lang="en-US" sz="2400" b="1"/>
            <a:t>S</a:t>
          </a:r>
        </a:p>
      </dgm:t>
    </dgm:pt>
    <dgm:pt modelId="{FC12B6DC-52E0-4160-BE71-997F39182C53}" type="parTrans" cxnId="{5EBAD1C0-B728-40BB-9AD3-E47FAEBA23F3}">
      <dgm:prSet/>
      <dgm:spPr/>
      <dgm:t>
        <a:bodyPr/>
        <a:lstStyle/>
        <a:p>
          <a:endParaRPr lang="en-US"/>
        </a:p>
      </dgm:t>
    </dgm:pt>
    <dgm:pt modelId="{DE0BDAEA-CC35-404D-A7F9-4C9194AA0DEE}" type="sibTrans" cxnId="{5EBAD1C0-B728-40BB-9AD3-E47FAEBA23F3}">
      <dgm:prSet/>
      <dgm:spPr/>
      <dgm:t>
        <a:bodyPr/>
        <a:lstStyle/>
        <a:p>
          <a:endParaRPr lang="en-US"/>
        </a:p>
      </dgm:t>
    </dgm:pt>
    <dgm:pt modelId="{3BAF1B6A-E361-481F-A104-122D671B9DD6}">
      <dgm:prSet custT="1"/>
      <dgm:spPr/>
      <dgm:t>
        <a:bodyPr/>
        <a:lstStyle/>
        <a:p>
          <a:r>
            <a:rPr lang="en-US" sz="2400" b="1"/>
            <a:t>M</a:t>
          </a:r>
        </a:p>
      </dgm:t>
    </dgm:pt>
    <dgm:pt modelId="{C9946D31-6A9A-4D86-937E-5F11DED788B2}" type="parTrans" cxnId="{50220B5A-78F2-49AB-AD45-7A794FD0C94D}">
      <dgm:prSet/>
      <dgm:spPr/>
      <dgm:t>
        <a:bodyPr/>
        <a:lstStyle/>
        <a:p>
          <a:endParaRPr lang="en-US"/>
        </a:p>
      </dgm:t>
    </dgm:pt>
    <dgm:pt modelId="{4794B1AC-2885-451E-AEA1-3E25DA3289BA}" type="sibTrans" cxnId="{50220B5A-78F2-49AB-AD45-7A794FD0C94D}">
      <dgm:prSet/>
      <dgm:spPr/>
      <dgm:t>
        <a:bodyPr/>
        <a:lstStyle/>
        <a:p>
          <a:endParaRPr lang="en-US"/>
        </a:p>
      </dgm:t>
    </dgm:pt>
    <dgm:pt modelId="{FD71A75A-020F-412D-A469-9004E9D04557}">
      <dgm:prSet custT="1"/>
      <dgm:spPr/>
      <dgm:t>
        <a:bodyPr/>
        <a:lstStyle/>
        <a:p>
          <a:r>
            <a:rPr lang="en-US" sz="2400" b="1"/>
            <a:t>A</a:t>
          </a:r>
        </a:p>
      </dgm:t>
    </dgm:pt>
    <dgm:pt modelId="{8042D4EA-A061-4C95-9511-1643AE75A4F3}" type="parTrans" cxnId="{68086E24-20D8-45F6-98C8-C27866068454}">
      <dgm:prSet/>
      <dgm:spPr/>
      <dgm:t>
        <a:bodyPr/>
        <a:lstStyle/>
        <a:p>
          <a:endParaRPr lang="en-US"/>
        </a:p>
      </dgm:t>
    </dgm:pt>
    <dgm:pt modelId="{19BC1270-509E-4200-A420-A7E6BC1F5E47}" type="sibTrans" cxnId="{68086E24-20D8-45F6-98C8-C27866068454}">
      <dgm:prSet/>
      <dgm:spPr/>
      <dgm:t>
        <a:bodyPr/>
        <a:lstStyle/>
        <a:p>
          <a:endParaRPr lang="en-US"/>
        </a:p>
      </dgm:t>
    </dgm:pt>
    <dgm:pt modelId="{CC06F64D-17DE-44C5-8023-5E4EEBA6E763}">
      <dgm:prSet custT="1"/>
      <dgm:spPr/>
      <dgm:t>
        <a:bodyPr/>
        <a:lstStyle/>
        <a:p>
          <a:r>
            <a:rPr lang="en-US" sz="2400" b="1"/>
            <a:t>R</a:t>
          </a:r>
        </a:p>
      </dgm:t>
    </dgm:pt>
    <dgm:pt modelId="{A720711E-C5B1-4574-AB01-5CA68B85AF1C}" type="parTrans" cxnId="{1C382028-DE42-4DEC-8F29-46E371841719}">
      <dgm:prSet/>
      <dgm:spPr/>
      <dgm:t>
        <a:bodyPr/>
        <a:lstStyle/>
        <a:p>
          <a:endParaRPr lang="en-US"/>
        </a:p>
      </dgm:t>
    </dgm:pt>
    <dgm:pt modelId="{68B3B203-4EE0-4C65-BBA6-F9CD1FC00790}" type="sibTrans" cxnId="{1C382028-DE42-4DEC-8F29-46E371841719}">
      <dgm:prSet/>
      <dgm:spPr/>
      <dgm:t>
        <a:bodyPr/>
        <a:lstStyle/>
        <a:p>
          <a:endParaRPr lang="en-US"/>
        </a:p>
      </dgm:t>
    </dgm:pt>
    <dgm:pt modelId="{61AB794F-88D7-404E-BCFB-D162EAD9FCCE}">
      <dgm:prSet custT="1"/>
      <dgm:spPr/>
      <dgm:t>
        <a:bodyPr/>
        <a:lstStyle/>
        <a:p>
          <a:r>
            <a:rPr lang="en-US" sz="2400" b="1"/>
            <a:t>T</a:t>
          </a:r>
        </a:p>
      </dgm:t>
    </dgm:pt>
    <dgm:pt modelId="{D710655A-7068-4423-B2B3-098DCC91EA5D}" type="parTrans" cxnId="{75DB94B2-DF89-4601-8E99-55CB0EA31D25}">
      <dgm:prSet/>
      <dgm:spPr/>
      <dgm:t>
        <a:bodyPr/>
        <a:lstStyle/>
        <a:p>
          <a:endParaRPr lang="en-US"/>
        </a:p>
      </dgm:t>
    </dgm:pt>
    <dgm:pt modelId="{22AD13C4-2881-42D6-B93F-0C08B1116580}" type="sibTrans" cxnId="{75DB94B2-DF89-4601-8E99-55CB0EA31D25}">
      <dgm:prSet/>
      <dgm:spPr/>
      <dgm:t>
        <a:bodyPr/>
        <a:lstStyle/>
        <a:p>
          <a:endParaRPr lang="en-US"/>
        </a:p>
      </dgm:t>
    </dgm:pt>
    <dgm:pt modelId="{29D8872E-1A21-C44C-B7A5-F702C4C4FC61}" type="pres">
      <dgm:prSet presAssocID="{63FB1FAB-3148-4D5C-9BED-CE69C40D9D56}" presName="vert0" presStyleCnt="0">
        <dgm:presLayoutVars>
          <dgm:dir/>
          <dgm:animOne val="branch"/>
          <dgm:animLvl val="lvl"/>
        </dgm:presLayoutVars>
      </dgm:prSet>
      <dgm:spPr/>
    </dgm:pt>
    <dgm:pt modelId="{F8DBFB47-9752-2A47-9E7F-3C31659074B8}" type="pres">
      <dgm:prSet presAssocID="{DDE2812B-508B-40B1-925C-F8447816C742}" presName="thickLine" presStyleLbl="alignNode1" presStyleIdx="0" presStyleCnt="6"/>
      <dgm:spPr/>
    </dgm:pt>
    <dgm:pt modelId="{03D33AFB-7A2C-8840-ABF1-20436D8FBC48}" type="pres">
      <dgm:prSet presAssocID="{DDE2812B-508B-40B1-925C-F8447816C742}" presName="horz1" presStyleCnt="0"/>
      <dgm:spPr/>
    </dgm:pt>
    <dgm:pt modelId="{69F26B1E-F39C-7546-8A97-08712B76AEE5}" type="pres">
      <dgm:prSet presAssocID="{DDE2812B-508B-40B1-925C-F8447816C742}" presName="tx1" presStyleLbl="revTx" presStyleIdx="0" presStyleCnt="6" custScaleY="147131" custLinFactNeighborX="-836" custLinFactNeighborY="-9398"/>
      <dgm:spPr/>
    </dgm:pt>
    <dgm:pt modelId="{838977EA-86A1-EA43-AF40-B1D03F0F6949}" type="pres">
      <dgm:prSet presAssocID="{DDE2812B-508B-40B1-925C-F8447816C742}" presName="vert1" presStyleCnt="0"/>
      <dgm:spPr/>
    </dgm:pt>
    <dgm:pt modelId="{CA208F1C-E93D-384D-9E42-489638A583AA}" type="pres">
      <dgm:prSet presAssocID="{D9F7495D-E101-4DDB-9E92-286EAE8EC096}" presName="thickLine" presStyleLbl="alignNode1" presStyleIdx="1" presStyleCnt="6"/>
      <dgm:spPr/>
    </dgm:pt>
    <dgm:pt modelId="{6670C455-BC35-5F4A-8CC0-7B8CBED2F2E1}" type="pres">
      <dgm:prSet presAssocID="{D9F7495D-E101-4DDB-9E92-286EAE8EC096}" presName="horz1" presStyleCnt="0"/>
      <dgm:spPr/>
    </dgm:pt>
    <dgm:pt modelId="{E4241DC7-D0B9-0B4E-BCD1-A4CD2C29A351}" type="pres">
      <dgm:prSet presAssocID="{D9F7495D-E101-4DDB-9E92-286EAE8EC096}" presName="tx1" presStyleLbl="revTx" presStyleIdx="1" presStyleCnt="6"/>
      <dgm:spPr/>
    </dgm:pt>
    <dgm:pt modelId="{841E0824-6FA0-0548-BD3C-B594CF7B7A0C}" type="pres">
      <dgm:prSet presAssocID="{D9F7495D-E101-4DDB-9E92-286EAE8EC096}" presName="vert1" presStyleCnt="0"/>
      <dgm:spPr/>
    </dgm:pt>
    <dgm:pt modelId="{D1F8BCB8-0D63-1A4C-92E6-80E806435E0B}" type="pres">
      <dgm:prSet presAssocID="{3BAF1B6A-E361-481F-A104-122D671B9DD6}" presName="thickLine" presStyleLbl="alignNode1" presStyleIdx="2" presStyleCnt="6"/>
      <dgm:spPr/>
    </dgm:pt>
    <dgm:pt modelId="{A85C9942-3978-5F40-90C6-C06D238F7AC5}" type="pres">
      <dgm:prSet presAssocID="{3BAF1B6A-E361-481F-A104-122D671B9DD6}" presName="horz1" presStyleCnt="0"/>
      <dgm:spPr/>
    </dgm:pt>
    <dgm:pt modelId="{6F92FBB6-7348-A64D-B4DF-00FCCEB8790C}" type="pres">
      <dgm:prSet presAssocID="{3BAF1B6A-E361-481F-A104-122D671B9DD6}" presName="tx1" presStyleLbl="revTx" presStyleIdx="2" presStyleCnt="6"/>
      <dgm:spPr/>
    </dgm:pt>
    <dgm:pt modelId="{48ABE500-E580-A14D-BB32-BCED992620F3}" type="pres">
      <dgm:prSet presAssocID="{3BAF1B6A-E361-481F-A104-122D671B9DD6}" presName="vert1" presStyleCnt="0"/>
      <dgm:spPr/>
    </dgm:pt>
    <dgm:pt modelId="{7931456C-CE34-EA49-AC1C-788CE04CA848}" type="pres">
      <dgm:prSet presAssocID="{FD71A75A-020F-412D-A469-9004E9D04557}" presName="thickLine" presStyleLbl="alignNode1" presStyleIdx="3" presStyleCnt="6"/>
      <dgm:spPr/>
    </dgm:pt>
    <dgm:pt modelId="{2F70DAED-5960-4949-A60A-E59B640EB7FD}" type="pres">
      <dgm:prSet presAssocID="{FD71A75A-020F-412D-A469-9004E9D04557}" presName="horz1" presStyleCnt="0"/>
      <dgm:spPr/>
    </dgm:pt>
    <dgm:pt modelId="{35A83CB9-6E18-BC43-8F51-189721ACF957}" type="pres">
      <dgm:prSet presAssocID="{FD71A75A-020F-412D-A469-9004E9D04557}" presName="tx1" presStyleLbl="revTx" presStyleIdx="3" presStyleCnt="6"/>
      <dgm:spPr/>
    </dgm:pt>
    <dgm:pt modelId="{76BF9814-BC2A-FE4B-A423-6AD708E15979}" type="pres">
      <dgm:prSet presAssocID="{FD71A75A-020F-412D-A469-9004E9D04557}" presName="vert1" presStyleCnt="0"/>
      <dgm:spPr/>
    </dgm:pt>
    <dgm:pt modelId="{BF7DA37B-FAAA-8F4D-83C3-91FACBD3F923}" type="pres">
      <dgm:prSet presAssocID="{CC06F64D-17DE-44C5-8023-5E4EEBA6E763}" presName="thickLine" presStyleLbl="alignNode1" presStyleIdx="4" presStyleCnt="6"/>
      <dgm:spPr/>
    </dgm:pt>
    <dgm:pt modelId="{0BE9524D-8EEF-D64C-BB84-01AE21016DFA}" type="pres">
      <dgm:prSet presAssocID="{CC06F64D-17DE-44C5-8023-5E4EEBA6E763}" presName="horz1" presStyleCnt="0"/>
      <dgm:spPr/>
    </dgm:pt>
    <dgm:pt modelId="{B6FC7038-C8F8-094E-974A-6845F3FC1622}" type="pres">
      <dgm:prSet presAssocID="{CC06F64D-17DE-44C5-8023-5E4EEBA6E763}" presName="tx1" presStyleLbl="revTx" presStyleIdx="4" presStyleCnt="6"/>
      <dgm:spPr/>
    </dgm:pt>
    <dgm:pt modelId="{A8DA1CE4-1D5C-314A-AC36-7E7C83D14E3D}" type="pres">
      <dgm:prSet presAssocID="{CC06F64D-17DE-44C5-8023-5E4EEBA6E763}" presName="vert1" presStyleCnt="0"/>
      <dgm:spPr/>
    </dgm:pt>
    <dgm:pt modelId="{2B106722-0AF6-BB4D-8011-5CF91AC92425}" type="pres">
      <dgm:prSet presAssocID="{61AB794F-88D7-404E-BCFB-D162EAD9FCCE}" presName="thickLine" presStyleLbl="alignNode1" presStyleIdx="5" presStyleCnt="6"/>
      <dgm:spPr/>
    </dgm:pt>
    <dgm:pt modelId="{C9DC5536-B16B-9845-897D-903BF1B77EFD}" type="pres">
      <dgm:prSet presAssocID="{61AB794F-88D7-404E-BCFB-D162EAD9FCCE}" presName="horz1" presStyleCnt="0"/>
      <dgm:spPr/>
    </dgm:pt>
    <dgm:pt modelId="{EFC07A0E-9203-D142-A5A7-C5CB651C5C65}" type="pres">
      <dgm:prSet presAssocID="{61AB794F-88D7-404E-BCFB-D162EAD9FCCE}" presName="tx1" presStyleLbl="revTx" presStyleIdx="5" presStyleCnt="6"/>
      <dgm:spPr/>
    </dgm:pt>
    <dgm:pt modelId="{8701E842-51A8-864E-A66A-72DA089CAD62}" type="pres">
      <dgm:prSet presAssocID="{61AB794F-88D7-404E-BCFB-D162EAD9FCCE}" presName="vert1" presStyleCnt="0"/>
      <dgm:spPr/>
    </dgm:pt>
  </dgm:ptLst>
  <dgm:cxnLst>
    <dgm:cxn modelId="{959D6402-61F0-B941-BEFF-9BAFDA93D535}" type="presOf" srcId="{FD71A75A-020F-412D-A469-9004E9D04557}" destId="{35A83CB9-6E18-BC43-8F51-189721ACF957}" srcOrd="0" destOrd="0" presId="urn:microsoft.com/office/officeart/2008/layout/LinedList"/>
    <dgm:cxn modelId="{CA25B910-02C5-1246-AD16-7D2CD91645A5}" type="presOf" srcId="{3BAF1B6A-E361-481F-A104-122D671B9DD6}" destId="{6F92FBB6-7348-A64D-B4DF-00FCCEB8790C}" srcOrd="0" destOrd="0" presId="urn:microsoft.com/office/officeart/2008/layout/LinedList"/>
    <dgm:cxn modelId="{A73EBC10-BBB9-2341-8EBA-FEB6BAF6214F}" type="presOf" srcId="{DDE2812B-508B-40B1-925C-F8447816C742}" destId="{69F26B1E-F39C-7546-8A97-08712B76AEE5}" srcOrd="0" destOrd="0" presId="urn:microsoft.com/office/officeart/2008/layout/LinedList"/>
    <dgm:cxn modelId="{68086E24-20D8-45F6-98C8-C27866068454}" srcId="{63FB1FAB-3148-4D5C-9BED-CE69C40D9D56}" destId="{FD71A75A-020F-412D-A469-9004E9D04557}" srcOrd="3" destOrd="0" parTransId="{8042D4EA-A061-4C95-9511-1643AE75A4F3}" sibTransId="{19BC1270-509E-4200-A420-A7E6BC1F5E47}"/>
    <dgm:cxn modelId="{1C382028-DE42-4DEC-8F29-46E371841719}" srcId="{63FB1FAB-3148-4D5C-9BED-CE69C40D9D56}" destId="{CC06F64D-17DE-44C5-8023-5E4EEBA6E763}" srcOrd="4" destOrd="0" parTransId="{A720711E-C5B1-4574-AB01-5CA68B85AF1C}" sibTransId="{68B3B203-4EE0-4C65-BBA6-F9CD1FC00790}"/>
    <dgm:cxn modelId="{65A89F62-EF84-41AE-A79D-05DCD508D5A3}" srcId="{63FB1FAB-3148-4D5C-9BED-CE69C40D9D56}" destId="{DDE2812B-508B-40B1-925C-F8447816C742}" srcOrd="0" destOrd="0" parTransId="{E61169AE-4AE3-41C4-A1CB-5626C2222256}" sibTransId="{0D5BE194-6729-4D02-B87C-DAE424C22BE6}"/>
    <dgm:cxn modelId="{50220B5A-78F2-49AB-AD45-7A794FD0C94D}" srcId="{63FB1FAB-3148-4D5C-9BED-CE69C40D9D56}" destId="{3BAF1B6A-E361-481F-A104-122D671B9DD6}" srcOrd="2" destOrd="0" parTransId="{C9946D31-6A9A-4D86-937E-5F11DED788B2}" sibTransId="{4794B1AC-2885-451E-AEA1-3E25DA3289BA}"/>
    <dgm:cxn modelId="{78ACBB8C-745F-0248-8240-C85ECDA130EA}" type="presOf" srcId="{D9F7495D-E101-4DDB-9E92-286EAE8EC096}" destId="{E4241DC7-D0B9-0B4E-BCD1-A4CD2C29A351}" srcOrd="0" destOrd="0" presId="urn:microsoft.com/office/officeart/2008/layout/LinedList"/>
    <dgm:cxn modelId="{F631828E-4190-9046-A814-A7EEB2B68B81}" type="presOf" srcId="{63FB1FAB-3148-4D5C-9BED-CE69C40D9D56}" destId="{29D8872E-1A21-C44C-B7A5-F702C4C4FC61}" srcOrd="0" destOrd="0" presId="urn:microsoft.com/office/officeart/2008/layout/LinedList"/>
    <dgm:cxn modelId="{D7248C94-854A-924F-BAAB-33BAD249A2D4}" type="presOf" srcId="{61AB794F-88D7-404E-BCFB-D162EAD9FCCE}" destId="{EFC07A0E-9203-D142-A5A7-C5CB651C5C65}" srcOrd="0" destOrd="0" presId="urn:microsoft.com/office/officeart/2008/layout/LinedList"/>
    <dgm:cxn modelId="{75DB94B2-DF89-4601-8E99-55CB0EA31D25}" srcId="{63FB1FAB-3148-4D5C-9BED-CE69C40D9D56}" destId="{61AB794F-88D7-404E-BCFB-D162EAD9FCCE}" srcOrd="5" destOrd="0" parTransId="{D710655A-7068-4423-B2B3-098DCC91EA5D}" sibTransId="{22AD13C4-2881-42D6-B93F-0C08B1116580}"/>
    <dgm:cxn modelId="{5EBAD1C0-B728-40BB-9AD3-E47FAEBA23F3}" srcId="{63FB1FAB-3148-4D5C-9BED-CE69C40D9D56}" destId="{D9F7495D-E101-4DDB-9E92-286EAE8EC096}" srcOrd="1" destOrd="0" parTransId="{FC12B6DC-52E0-4160-BE71-997F39182C53}" sibTransId="{DE0BDAEA-CC35-404D-A7F9-4C9194AA0DEE}"/>
    <dgm:cxn modelId="{A117ABD5-1212-3F4C-8CEA-EB195E19D3D2}" type="presOf" srcId="{CC06F64D-17DE-44C5-8023-5E4EEBA6E763}" destId="{B6FC7038-C8F8-094E-974A-6845F3FC1622}" srcOrd="0" destOrd="0" presId="urn:microsoft.com/office/officeart/2008/layout/LinedList"/>
    <dgm:cxn modelId="{E12A73A3-019C-5945-95A8-47295D36DB53}" type="presParOf" srcId="{29D8872E-1A21-C44C-B7A5-F702C4C4FC61}" destId="{F8DBFB47-9752-2A47-9E7F-3C31659074B8}" srcOrd="0" destOrd="0" presId="urn:microsoft.com/office/officeart/2008/layout/LinedList"/>
    <dgm:cxn modelId="{DE1BD57C-5766-BF42-BE97-FCD8404C865B}" type="presParOf" srcId="{29D8872E-1A21-C44C-B7A5-F702C4C4FC61}" destId="{03D33AFB-7A2C-8840-ABF1-20436D8FBC48}" srcOrd="1" destOrd="0" presId="urn:microsoft.com/office/officeart/2008/layout/LinedList"/>
    <dgm:cxn modelId="{CCBC3563-8B2D-6940-83C0-02DEDFFDB583}" type="presParOf" srcId="{03D33AFB-7A2C-8840-ABF1-20436D8FBC48}" destId="{69F26B1E-F39C-7546-8A97-08712B76AEE5}" srcOrd="0" destOrd="0" presId="urn:microsoft.com/office/officeart/2008/layout/LinedList"/>
    <dgm:cxn modelId="{60D8CA47-A44C-8642-8D97-4BDE74E0EF5D}" type="presParOf" srcId="{03D33AFB-7A2C-8840-ABF1-20436D8FBC48}" destId="{838977EA-86A1-EA43-AF40-B1D03F0F6949}" srcOrd="1" destOrd="0" presId="urn:microsoft.com/office/officeart/2008/layout/LinedList"/>
    <dgm:cxn modelId="{72529473-DC3F-8B4B-B582-2C34CF950547}" type="presParOf" srcId="{29D8872E-1A21-C44C-B7A5-F702C4C4FC61}" destId="{CA208F1C-E93D-384D-9E42-489638A583AA}" srcOrd="2" destOrd="0" presId="urn:microsoft.com/office/officeart/2008/layout/LinedList"/>
    <dgm:cxn modelId="{DB34D2C2-9F19-3049-9AB8-FCCAE2CC2DD7}" type="presParOf" srcId="{29D8872E-1A21-C44C-B7A5-F702C4C4FC61}" destId="{6670C455-BC35-5F4A-8CC0-7B8CBED2F2E1}" srcOrd="3" destOrd="0" presId="urn:microsoft.com/office/officeart/2008/layout/LinedList"/>
    <dgm:cxn modelId="{819B77C3-06B1-E74B-BF79-F4B5A31AD1F6}" type="presParOf" srcId="{6670C455-BC35-5F4A-8CC0-7B8CBED2F2E1}" destId="{E4241DC7-D0B9-0B4E-BCD1-A4CD2C29A351}" srcOrd="0" destOrd="0" presId="urn:microsoft.com/office/officeart/2008/layout/LinedList"/>
    <dgm:cxn modelId="{85338C92-4683-E74C-BBB9-3CEC212FBC56}" type="presParOf" srcId="{6670C455-BC35-5F4A-8CC0-7B8CBED2F2E1}" destId="{841E0824-6FA0-0548-BD3C-B594CF7B7A0C}" srcOrd="1" destOrd="0" presId="urn:microsoft.com/office/officeart/2008/layout/LinedList"/>
    <dgm:cxn modelId="{057E91ED-9FE0-414E-BD0D-1E4E91B7DB77}" type="presParOf" srcId="{29D8872E-1A21-C44C-B7A5-F702C4C4FC61}" destId="{D1F8BCB8-0D63-1A4C-92E6-80E806435E0B}" srcOrd="4" destOrd="0" presId="urn:microsoft.com/office/officeart/2008/layout/LinedList"/>
    <dgm:cxn modelId="{DF88DBC1-1139-A64E-996F-9BE13D1120E3}" type="presParOf" srcId="{29D8872E-1A21-C44C-B7A5-F702C4C4FC61}" destId="{A85C9942-3978-5F40-90C6-C06D238F7AC5}" srcOrd="5" destOrd="0" presId="urn:microsoft.com/office/officeart/2008/layout/LinedList"/>
    <dgm:cxn modelId="{9D32AC6C-8754-CB43-8EF0-9E4CE4358A2C}" type="presParOf" srcId="{A85C9942-3978-5F40-90C6-C06D238F7AC5}" destId="{6F92FBB6-7348-A64D-B4DF-00FCCEB8790C}" srcOrd="0" destOrd="0" presId="urn:microsoft.com/office/officeart/2008/layout/LinedList"/>
    <dgm:cxn modelId="{14EAA240-DD1C-674E-A07C-171DF44DC3CE}" type="presParOf" srcId="{A85C9942-3978-5F40-90C6-C06D238F7AC5}" destId="{48ABE500-E580-A14D-BB32-BCED992620F3}" srcOrd="1" destOrd="0" presId="urn:microsoft.com/office/officeart/2008/layout/LinedList"/>
    <dgm:cxn modelId="{9B59A771-9B23-514A-83EF-D6FFA3C2A86D}" type="presParOf" srcId="{29D8872E-1A21-C44C-B7A5-F702C4C4FC61}" destId="{7931456C-CE34-EA49-AC1C-788CE04CA848}" srcOrd="6" destOrd="0" presId="urn:microsoft.com/office/officeart/2008/layout/LinedList"/>
    <dgm:cxn modelId="{D1D2CEEF-43F9-1A48-B166-1645049F2B35}" type="presParOf" srcId="{29D8872E-1A21-C44C-B7A5-F702C4C4FC61}" destId="{2F70DAED-5960-4949-A60A-E59B640EB7FD}" srcOrd="7" destOrd="0" presId="urn:microsoft.com/office/officeart/2008/layout/LinedList"/>
    <dgm:cxn modelId="{9833E3B8-8079-BB47-8DE2-723F864C791F}" type="presParOf" srcId="{2F70DAED-5960-4949-A60A-E59B640EB7FD}" destId="{35A83CB9-6E18-BC43-8F51-189721ACF957}" srcOrd="0" destOrd="0" presId="urn:microsoft.com/office/officeart/2008/layout/LinedList"/>
    <dgm:cxn modelId="{0EC4C8ED-A8E6-D843-97CE-3581E1DED882}" type="presParOf" srcId="{2F70DAED-5960-4949-A60A-E59B640EB7FD}" destId="{76BF9814-BC2A-FE4B-A423-6AD708E15979}" srcOrd="1" destOrd="0" presId="urn:microsoft.com/office/officeart/2008/layout/LinedList"/>
    <dgm:cxn modelId="{936C0A11-AAC8-5846-8D7E-7A8DC14DD39F}" type="presParOf" srcId="{29D8872E-1A21-C44C-B7A5-F702C4C4FC61}" destId="{BF7DA37B-FAAA-8F4D-83C3-91FACBD3F923}" srcOrd="8" destOrd="0" presId="urn:microsoft.com/office/officeart/2008/layout/LinedList"/>
    <dgm:cxn modelId="{FC912551-7D7E-7A41-8FB8-2903828A6A2A}" type="presParOf" srcId="{29D8872E-1A21-C44C-B7A5-F702C4C4FC61}" destId="{0BE9524D-8EEF-D64C-BB84-01AE21016DFA}" srcOrd="9" destOrd="0" presId="urn:microsoft.com/office/officeart/2008/layout/LinedList"/>
    <dgm:cxn modelId="{834FCC92-FDD8-5E42-AE60-C461BE1F1F61}" type="presParOf" srcId="{0BE9524D-8EEF-D64C-BB84-01AE21016DFA}" destId="{B6FC7038-C8F8-094E-974A-6845F3FC1622}" srcOrd="0" destOrd="0" presId="urn:microsoft.com/office/officeart/2008/layout/LinedList"/>
    <dgm:cxn modelId="{CCCA0D0B-2D5A-1747-8346-B9D7D4F0E4DC}" type="presParOf" srcId="{0BE9524D-8EEF-D64C-BB84-01AE21016DFA}" destId="{A8DA1CE4-1D5C-314A-AC36-7E7C83D14E3D}" srcOrd="1" destOrd="0" presId="urn:microsoft.com/office/officeart/2008/layout/LinedList"/>
    <dgm:cxn modelId="{5452D170-8C8A-9B4C-BEE0-06812C6BA3D9}" type="presParOf" srcId="{29D8872E-1A21-C44C-B7A5-F702C4C4FC61}" destId="{2B106722-0AF6-BB4D-8011-5CF91AC92425}" srcOrd="10" destOrd="0" presId="urn:microsoft.com/office/officeart/2008/layout/LinedList"/>
    <dgm:cxn modelId="{CF2498F4-36E4-CC4B-8089-E529335F65A8}" type="presParOf" srcId="{29D8872E-1A21-C44C-B7A5-F702C4C4FC61}" destId="{C9DC5536-B16B-9845-897D-903BF1B77EFD}" srcOrd="11" destOrd="0" presId="urn:microsoft.com/office/officeart/2008/layout/LinedList"/>
    <dgm:cxn modelId="{BA84A375-E9B7-2442-BE7A-36A57AA9F190}" type="presParOf" srcId="{C9DC5536-B16B-9845-897D-903BF1B77EFD}" destId="{EFC07A0E-9203-D142-A5A7-C5CB651C5C65}" srcOrd="0" destOrd="0" presId="urn:microsoft.com/office/officeart/2008/layout/LinedList"/>
    <dgm:cxn modelId="{C17FC174-3213-A846-8DA1-25D329A7ED78}" type="presParOf" srcId="{C9DC5536-B16B-9845-897D-903BF1B77EFD}" destId="{8701E842-51A8-864E-A66A-72DA089CAD62}"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FAD90EAD-9606-4BD2-86E0-F35D6218F61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DA229A57-BE51-4E73-A9E0-1E7736CEAFBC}">
      <dgm:prSet/>
      <dgm:spPr>
        <a:solidFill>
          <a:srgbClr val="D0E5EB"/>
        </a:solidFill>
      </dgm:spPr>
      <dgm:t>
        <a:bodyPr/>
        <a:lstStyle/>
        <a:p>
          <a:r>
            <a:rPr lang="en-US" b="1" dirty="0">
              <a:solidFill>
                <a:srgbClr val="1A2A68"/>
              </a:solidFill>
            </a:rPr>
            <a:t>It is important that the goals you set are SMART</a:t>
          </a:r>
        </a:p>
      </dgm:t>
    </dgm:pt>
    <dgm:pt modelId="{9FC436BB-313F-4DAD-A173-AE17AA7A5D7C}" type="parTrans" cxnId="{DDA871FB-A651-473D-9B30-0D574FE13FAA}">
      <dgm:prSet/>
      <dgm:spPr/>
      <dgm:t>
        <a:bodyPr/>
        <a:lstStyle/>
        <a:p>
          <a:endParaRPr lang="en-US"/>
        </a:p>
      </dgm:t>
    </dgm:pt>
    <dgm:pt modelId="{C556E4F9-ACAD-4DD3-AE04-35F434BDA206}" type="sibTrans" cxnId="{DDA871FB-A651-473D-9B30-0D574FE13FAA}">
      <dgm:prSet/>
      <dgm:spPr/>
      <dgm:t>
        <a:bodyPr/>
        <a:lstStyle/>
        <a:p>
          <a:endParaRPr lang="en-US"/>
        </a:p>
      </dgm:t>
    </dgm:pt>
    <dgm:pt modelId="{D27F64FA-9FB3-4325-B05B-4E376A0F7FEF}">
      <dgm:prSet/>
      <dgm:spPr>
        <a:solidFill>
          <a:srgbClr val="D0E5EB"/>
        </a:solidFill>
      </dgm:spPr>
      <dgm:t>
        <a:bodyPr/>
        <a:lstStyle/>
        <a:p>
          <a:r>
            <a:rPr lang="en-US" b="1" dirty="0">
              <a:solidFill>
                <a:srgbClr val="1A2A68"/>
              </a:solidFill>
            </a:rPr>
            <a:t>Specific</a:t>
          </a:r>
        </a:p>
      </dgm:t>
    </dgm:pt>
    <dgm:pt modelId="{FAE1BEC6-A331-4741-AC13-4F53B019AFFB}" type="parTrans" cxnId="{51DC7036-B907-40A3-8F4B-12D7AB72F91C}">
      <dgm:prSet/>
      <dgm:spPr/>
      <dgm:t>
        <a:bodyPr/>
        <a:lstStyle/>
        <a:p>
          <a:endParaRPr lang="en-US"/>
        </a:p>
      </dgm:t>
    </dgm:pt>
    <dgm:pt modelId="{06F4A82E-BC64-4813-97C0-69AFF68E7489}" type="sibTrans" cxnId="{51DC7036-B907-40A3-8F4B-12D7AB72F91C}">
      <dgm:prSet/>
      <dgm:spPr/>
      <dgm:t>
        <a:bodyPr/>
        <a:lstStyle/>
        <a:p>
          <a:endParaRPr lang="en-US"/>
        </a:p>
      </dgm:t>
    </dgm:pt>
    <dgm:pt modelId="{026319E6-6A2D-40AB-A420-748202858A7E}">
      <dgm:prSet/>
      <dgm:spPr>
        <a:solidFill>
          <a:srgbClr val="D0E5EB"/>
        </a:solidFill>
      </dgm:spPr>
      <dgm:t>
        <a:bodyPr/>
        <a:lstStyle/>
        <a:p>
          <a:r>
            <a:rPr lang="en-US" b="1" dirty="0">
              <a:solidFill>
                <a:srgbClr val="1A2A68"/>
              </a:solidFill>
            </a:rPr>
            <a:t>Measurable</a:t>
          </a:r>
        </a:p>
      </dgm:t>
    </dgm:pt>
    <dgm:pt modelId="{0A3180B7-43F7-4924-A237-31C9B8332392}" type="parTrans" cxnId="{1AA521CB-659B-4517-B4AD-E4A3A72CA084}">
      <dgm:prSet/>
      <dgm:spPr/>
      <dgm:t>
        <a:bodyPr/>
        <a:lstStyle/>
        <a:p>
          <a:endParaRPr lang="en-US"/>
        </a:p>
      </dgm:t>
    </dgm:pt>
    <dgm:pt modelId="{B88C470B-9DC7-47C4-A196-DE6813229652}" type="sibTrans" cxnId="{1AA521CB-659B-4517-B4AD-E4A3A72CA084}">
      <dgm:prSet/>
      <dgm:spPr/>
      <dgm:t>
        <a:bodyPr/>
        <a:lstStyle/>
        <a:p>
          <a:endParaRPr lang="en-US"/>
        </a:p>
      </dgm:t>
    </dgm:pt>
    <dgm:pt modelId="{DA0BA735-ABC8-484A-91BD-5B0B1AE42598}">
      <dgm:prSet/>
      <dgm:spPr>
        <a:solidFill>
          <a:srgbClr val="D0E5EB"/>
        </a:solidFill>
      </dgm:spPr>
      <dgm:t>
        <a:bodyPr/>
        <a:lstStyle/>
        <a:p>
          <a:r>
            <a:rPr lang="en-US" b="1" dirty="0">
              <a:solidFill>
                <a:srgbClr val="1A2A68"/>
              </a:solidFill>
            </a:rPr>
            <a:t>Achievable</a:t>
          </a:r>
        </a:p>
      </dgm:t>
    </dgm:pt>
    <dgm:pt modelId="{B16133BA-031D-4FA4-8509-8982FEC8636D}" type="parTrans" cxnId="{ACF4E516-33D4-4A76-90C9-0633D8944C4F}">
      <dgm:prSet/>
      <dgm:spPr/>
      <dgm:t>
        <a:bodyPr/>
        <a:lstStyle/>
        <a:p>
          <a:endParaRPr lang="en-US"/>
        </a:p>
      </dgm:t>
    </dgm:pt>
    <dgm:pt modelId="{690C59F9-D4E3-4693-A78A-3451CA60B3C4}" type="sibTrans" cxnId="{ACF4E516-33D4-4A76-90C9-0633D8944C4F}">
      <dgm:prSet/>
      <dgm:spPr/>
      <dgm:t>
        <a:bodyPr/>
        <a:lstStyle/>
        <a:p>
          <a:endParaRPr lang="en-US"/>
        </a:p>
      </dgm:t>
    </dgm:pt>
    <dgm:pt modelId="{B433ADE2-56C3-4C3E-AE90-D72FDB98094D}">
      <dgm:prSet/>
      <dgm:spPr>
        <a:solidFill>
          <a:srgbClr val="D0E5EB"/>
        </a:solidFill>
      </dgm:spPr>
      <dgm:t>
        <a:bodyPr/>
        <a:lstStyle/>
        <a:p>
          <a:r>
            <a:rPr lang="en-US" b="1" dirty="0">
              <a:solidFill>
                <a:srgbClr val="1A2A68"/>
              </a:solidFill>
            </a:rPr>
            <a:t>Realistic</a:t>
          </a:r>
        </a:p>
      </dgm:t>
    </dgm:pt>
    <dgm:pt modelId="{6A41BCD3-5263-4173-95ED-EA7365080EEE}" type="parTrans" cxnId="{A20A9192-2B83-43E1-903C-81BDCEA31765}">
      <dgm:prSet/>
      <dgm:spPr/>
      <dgm:t>
        <a:bodyPr/>
        <a:lstStyle/>
        <a:p>
          <a:endParaRPr lang="en-US"/>
        </a:p>
      </dgm:t>
    </dgm:pt>
    <dgm:pt modelId="{8DA42F38-45DB-4AF1-BC5D-9950D698C5D6}" type="sibTrans" cxnId="{A20A9192-2B83-43E1-903C-81BDCEA31765}">
      <dgm:prSet/>
      <dgm:spPr/>
      <dgm:t>
        <a:bodyPr/>
        <a:lstStyle/>
        <a:p>
          <a:endParaRPr lang="en-US"/>
        </a:p>
      </dgm:t>
    </dgm:pt>
    <dgm:pt modelId="{FE4F11CE-54D5-4B0A-9A9D-2A41B03CD7DE}">
      <dgm:prSet/>
      <dgm:spPr>
        <a:solidFill>
          <a:srgbClr val="D0E5EB"/>
        </a:solidFill>
      </dgm:spPr>
      <dgm:t>
        <a:bodyPr/>
        <a:lstStyle/>
        <a:p>
          <a:r>
            <a:rPr lang="en-US" b="1" dirty="0">
              <a:solidFill>
                <a:srgbClr val="1A2A68"/>
              </a:solidFill>
            </a:rPr>
            <a:t>Timely</a:t>
          </a:r>
        </a:p>
      </dgm:t>
    </dgm:pt>
    <dgm:pt modelId="{94E6AA1E-41F0-474F-BD23-B19FE3AC52A8}" type="parTrans" cxnId="{9ADA0B25-46DA-416C-97F9-E2A3744F0E3C}">
      <dgm:prSet/>
      <dgm:spPr/>
      <dgm:t>
        <a:bodyPr/>
        <a:lstStyle/>
        <a:p>
          <a:endParaRPr lang="en-US"/>
        </a:p>
      </dgm:t>
    </dgm:pt>
    <dgm:pt modelId="{4542C589-F118-4B6B-B0F2-796EB14831E0}" type="sibTrans" cxnId="{9ADA0B25-46DA-416C-97F9-E2A3744F0E3C}">
      <dgm:prSet/>
      <dgm:spPr/>
      <dgm:t>
        <a:bodyPr/>
        <a:lstStyle/>
        <a:p>
          <a:endParaRPr lang="en-US"/>
        </a:p>
      </dgm:t>
    </dgm:pt>
    <dgm:pt modelId="{B05A4D45-89ED-D345-BB44-0ABD82235FE6}" type="pres">
      <dgm:prSet presAssocID="{FAD90EAD-9606-4BD2-86E0-F35D6218F617}" presName="linear" presStyleCnt="0">
        <dgm:presLayoutVars>
          <dgm:animLvl val="lvl"/>
          <dgm:resizeHandles val="exact"/>
        </dgm:presLayoutVars>
      </dgm:prSet>
      <dgm:spPr/>
    </dgm:pt>
    <dgm:pt modelId="{62A9509B-8599-CA48-A2BC-7E502D88E500}" type="pres">
      <dgm:prSet presAssocID="{DA229A57-BE51-4E73-A9E0-1E7736CEAFBC}" presName="parentText" presStyleLbl="node1" presStyleIdx="0" presStyleCnt="6">
        <dgm:presLayoutVars>
          <dgm:chMax val="0"/>
          <dgm:bulletEnabled val="1"/>
        </dgm:presLayoutVars>
      </dgm:prSet>
      <dgm:spPr/>
    </dgm:pt>
    <dgm:pt modelId="{C365054F-EB5F-C84E-8651-272F69B5FF79}" type="pres">
      <dgm:prSet presAssocID="{C556E4F9-ACAD-4DD3-AE04-35F434BDA206}" presName="spacer" presStyleCnt="0"/>
      <dgm:spPr/>
    </dgm:pt>
    <dgm:pt modelId="{BC573B89-240B-9A47-95E5-5592FF7A5EA2}" type="pres">
      <dgm:prSet presAssocID="{D27F64FA-9FB3-4325-B05B-4E376A0F7FEF}" presName="parentText" presStyleLbl="node1" presStyleIdx="1" presStyleCnt="6">
        <dgm:presLayoutVars>
          <dgm:chMax val="0"/>
          <dgm:bulletEnabled val="1"/>
        </dgm:presLayoutVars>
      </dgm:prSet>
      <dgm:spPr/>
    </dgm:pt>
    <dgm:pt modelId="{77D4E3E7-7339-014B-A45A-6F1008309570}" type="pres">
      <dgm:prSet presAssocID="{06F4A82E-BC64-4813-97C0-69AFF68E7489}" presName="spacer" presStyleCnt="0"/>
      <dgm:spPr/>
    </dgm:pt>
    <dgm:pt modelId="{5B1B1601-633A-2846-AB41-0DA6AA2D7A88}" type="pres">
      <dgm:prSet presAssocID="{026319E6-6A2D-40AB-A420-748202858A7E}" presName="parentText" presStyleLbl="node1" presStyleIdx="2" presStyleCnt="6">
        <dgm:presLayoutVars>
          <dgm:chMax val="0"/>
          <dgm:bulletEnabled val="1"/>
        </dgm:presLayoutVars>
      </dgm:prSet>
      <dgm:spPr/>
    </dgm:pt>
    <dgm:pt modelId="{3E748A01-6EBE-4F40-944B-90A06072565A}" type="pres">
      <dgm:prSet presAssocID="{B88C470B-9DC7-47C4-A196-DE6813229652}" presName="spacer" presStyleCnt="0"/>
      <dgm:spPr/>
    </dgm:pt>
    <dgm:pt modelId="{2F5AF746-0BF0-9D4A-804C-7E20E32212E6}" type="pres">
      <dgm:prSet presAssocID="{DA0BA735-ABC8-484A-91BD-5B0B1AE42598}" presName="parentText" presStyleLbl="node1" presStyleIdx="3" presStyleCnt="6">
        <dgm:presLayoutVars>
          <dgm:chMax val="0"/>
          <dgm:bulletEnabled val="1"/>
        </dgm:presLayoutVars>
      </dgm:prSet>
      <dgm:spPr/>
    </dgm:pt>
    <dgm:pt modelId="{952DBC0A-4028-9446-89EB-8683AD1CB71A}" type="pres">
      <dgm:prSet presAssocID="{690C59F9-D4E3-4693-A78A-3451CA60B3C4}" presName="spacer" presStyleCnt="0"/>
      <dgm:spPr/>
    </dgm:pt>
    <dgm:pt modelId="{1AD8DC41-FE1E-1B45-858A-D54AE3E7F631}" type="pres">
      <dgm:prSet presAssocID="{B433ADE2-56C3-4C3E-AE90-D72FDB98094D}" presName="parentText" presStyleLbl="node1" presStyleIdx="4" presStyleCnt="6">
        <dgm:presLayoutVars>
          <dgm:chMax val="0"/>
          <dgm:bulletEnabled val="1"/>
        </dgm:presLayoutVars>
      </dgm:prSet>
      <dgm:spPr/>
    </dgm:pt>
    <dgm:pt modelId="{5F1C37D0-8782-6D4D-9A61-3C5670EAFE37}" type="pres">
      <dgm:prSet presAssocID="{8DA42F38-45DB-4AF1-BC5D-9950D698C5D6}" presName="spacer" presStyleCnt="0"/>
      <dgm:spPr/>
    </dgm:pt>
    <dgm:pt modelId="{47085800-C4AA-8045-8023-DB3B7F3D27DD}" type="pres">
      <dgm:prSet presAssocID="{FE4F11CE-54D5-4B0A-9A9D-2A41B03CD7DE}" presName="parentText" presStyleLbl="node1" presStyleIdx="5" presStyleCnt="6">
        <dgm:presLayoutVars>
          <dgm:chMax val="0"/>
          <dgm:bulletEnabled val="1"/>
        </dgm:presLayoutVars>
      </dgm:prSet>
      <dgm:spPr/>
    </dgm:pt>
  </dgm:ptLst>
  <dgm:cxnLst>
    <dgm:cxn modelId="{1A857010-3590-7A4A-B9D3-62AE265308EB}" type="presOf" srcId="{DA0BA735-ABC8-484A-91BD-5B0B1AE42598}" destId="{2F5AF746-0BF0-9D4A-804C-7E20E32212E6}" srcOrd="0" destOrd="0" presId="urn:microsoft.com/office/officeart/2005/8/layout/vList2"/>
    <dgm:cxn modelId="{64035C16-C31A-1D47-B621-D90E11A09EAB}" type="presOf" srcId="{FE4F11CE-54D5-4B0A-9A9D-2A41B03CD7DE}" destId="{47085800-C4AA-8045-8023-DB3B7F3D27DD}" srcOrd="0" destOrd="0" presId="urn:microsoft.com/office/officeart/2005/8/layout/vList2"/>
    <dgm:cxn modelId="{ACF4E516-33D4-4A76-90C9-0633D8944C4F}" srcId="{FAD90EAD-9606-4BD2-86E0-F35D6218F617}" destId="{DA0BA735-ABC8-484A-91BD-5B0B1AE42598}" srcOrd="3" destOrd="0" parTransId="{B16133BA-031D-4FA4-8509-8982FEC8636D}" sibTransId="{690C59F9-D4E3-4693-A78A-3451CA60B3C4}"/>
    <dgm:cxn modelId="{9ADA0B25-46DA-416C-97F9-E2A3744F0E3C}" srcId="{FAD90EAD-9606-4BD2-86E0-F35D6218F617}" destId="{FE4F11CE-54D5-4B0A-9A9D-2A41B03CD7DE}" srcOrd="5" destOrd="0" parTransId="{94E6AA1E-41F0-474F-BD23-B19FE3AC52A8}" sibTransId="{4542C589-F118-4B6B-B0F2-796EB14831E0}"/>
    <dgm:cxn modelId="{51DC7036-B907-40A3-8F4B-12D7AB72F91C}" srcId="{FAD90EAD-9606-4BD2-86E0-F35D6218F617}" destId="{D27F64FA-9FB3-4325-B05B-4E376A0F7FEF}" srcOrd="1" destOrd="0" parTransId="{FAE1BEC6-A331-4741-AC13-4F53B019AFFB}" sibTransId="{06F4A82E-BC64-4813-97C0-69AFF68E7489}"/>
    <dgm:cxn modelId="{2690E63A-BB45-7E48-96B5-3F933AC1CBAA}" type="presOf" srcId="{D27F64FA-9FB3-4325-B05B-4E376A0F7FEF}" destId="{BC573B89-240B-9A47-95E5-5592FF7A5EA2}" srcOrd="0" destOrd="0" presId="urn:microsoft.com/office/officeart/2005/8/layout/vList2"/>
    <dgm:cxn modelId="{030EF16C-17FF-814C-A563-E66D05BCD36F}" type="presOf" srcId="{B433ADE2-56C3-4C3E-AE90-D72FDB98094D}" destId="{1AD8DC41-FE1E-1B45-858A-D54AE3E7F631}" srcOrd="0" destOrd="0" presId="urn:microsoft.com/office/officeart/2005/8/layout/vList2"/>
    <dgm:cxn modelId="{A20A9192-2B83-43E1-903C-81BDCEA31765}" srcId="{FAD90EAD-9606-4BD2-86E0-F35D6218F617}" destId="{B433ADE2-56C3-4C3E-AE90-D72FDB98094D}" srcOrd="4" destOrd="0" parTransId="{6A41BCD3-5263-4173-95ED-EA7365080EEE}" sibTransId="{8DA42F38-45DB-4AF1-BC5D-9950D698C5D6}"/>
    <dgm:cxn modelId="{5316F59B-6ABA-994E-A01F-A1CB7B88D497}" type="presOf" srcId="{FAD90EAD-9606-4BD2-86E0-F35D6218F617}" destId="{B05A4D45-89ED-D345-BB44-0ABD82235FE6}" srcOrd="0" destOrd="0" presId="urn:microsoft.com/office/officeart/2005/8/layout/vList2"/>
    <dgm:cxn modelId="{D78952AF-294F-D247-A83F-31BEDE84559D}" type="presOf" srcId="{DA229A57-BE51-4E73-A9E0-1E7736CEAFBC}" destId="{62A9509B-8599-CA48-A2BC-7E502D88E500}" srcOrd="0" destOrd="0" presId="urn:microsoft.com/office/officeart/2005/8/layout/vList2"/>
    <dgm:cxn modelId="{1AA521CB-659B-4517-B4AD-E4A3A72CA084}" srcId="{FAD90EAD-9606-4BD2-86E0-F35D6218F617}" destId="{026319E6-6A2D-40AB-A420-748202858A7E}" srcOrd="2" destOrd="0" parTransId="{0A3180B7-43F7-4924-A237-31C9B8332392}" sibTransId="{B88C470B-9DC7-47C4-A196-DE6813229652}"/>
    <dgm:cxn modelId="{F9AF4BCF-3F72-A34D-BCF4-1C264C1BF036}" type="presOf" srcId="{026319E6-6A2D-40AB-A420-748202858A7E}" destId="{5B1B1601-633A-2846-AB41-0DA6AA2D7A88}" srcOrd="0" destOrd="0" presId="urn:microsoft.com/office/officeart/2005/8/layout/vList2"/>
    <dgm:cxn modelId="{DDA871FB-A651-473D-9B30-0D574FE13FAA}" srcId="{FAD90EAD-9606-4BD2-86E0-F35D6218F617}" destId="{DA229A57-BE51-4E73-A9E0-1E7736CEAFBC}" srcOrd="0" destOrd="0" parTransId="{9FC436BB-313F-4DAD-A173-AE17AA7A5D7C}" sibTransId="{C556E4F9-ACAD-4DD3-AE04-35F434BDA206}"/>
    <dgm:cxn modelId="{351B0DC4-3E27-874A-BC67-1C46EC6AA82E}" type="presParOf" srcId="{B05A4D45-89ED-D345-BB44-0ABD82235FE6}" destId="{62A9509B-8599-CA48-A2BC-7E502D88E500}" srcOrd="0" destOrd="0" presId="urn:microsoft.com/office/officeart/2005/8/layout/vList2"/>
    <dgm:cxn modelId="{F44A49D7-0188-D743-9B05-F81E7CA24BB5}" type="presParOf" srcId="{B05A4D45-89ED-D345-BB44-0ABD82235FE6}" destId="{C365054F-EB5F-C84E-8651-272F69B5FF79}" srcOrd="1" destOrd="0" presId="urn:microsoft.com/office/officeart/2005/8/layout/vList2"/>
    <dgm:cxn modelId="{8F3345E3-550B-564E-BAFB-89CB5E9ECBCB}" type="presParOf" srcId="{B05A4D45-89ED-D345-BB44-0ABD82235FE6}" destId="{BC573B89-240B-9A47-95E5-5592FF7A5EA2}" srcOrd="2" destOrd="0" presId="urn:microsoft.com/office/officeart/2005/8/layout/vList2"/>
    <dgm:cxn modelId="{4D051380-F202-4942-8FB5-1400DD2F4995}" type="presParOf" srcId="{B05A4D45-89ED-D345-BB44-0ABD82235FE6}" destId="{77D4E3E7-7339-014B-A45A-6F1008309570}" srcOrd="3" destOrd="0" presId="urn:microsoft.com/office/officeart/2005/8/layout/vList2"/>
    <dgm:cxn modelId="{40A17BA0-822F-DC41-A7A7-2810B37D3B7E}" type="presParOf" srcId="{B05A4D45-89ED-D345-BB44-0ABD82235FE6}" destId="{5B1B1601-633A-2846-AB41-0DA6AA2D7A88}" srcOrd="4" destOrd="0" presId="urn:microsoft.com/office/officeart/2005/8/layout/vList2"/>
    <dgm:cxn modelId="{AD048810-ECC8-8648-859B-0A8DD2D69C7B}" type="presParOf" srcId="{B05A4D45-89ED-D345-BB44-0ABD82235FE6}" destId="{3E748A01-6EBE-4F40-944B-90A06072565A}" srcOrd="5" destOrd="0" presId="urn:microsoft.com/office/officeart/2005/8/layout/vList2"/>
    <dgm:cxn modelId="{F622BD1F-4CF9-4447-A25D-3827196A925B}" type="presParOf" srcId="{B05A4D45-89ED-D345-BB44-0ABD82235FE6}" destId="{2F5AF746-0BF0-9D4A-804C-7E20E32212E6}" srcOrd="6" destOrd="0" presId="urn:microsoft.com/office/officeart/2005/8/layout/vList2"/>
    <dgm:cxn modelId="{CF8FABBB-3200-8343-A70A-A4D6F5924C5A}" type="presParOf" srcId="{B05A4D45-89ED-D345-BB44-0ABD82235FE6}" destId="{952DBC0A-4028-9446-89EB-8683AD1CB71A}" srcOrd="7" destOrd="0" presId="urn:microsoft.com/office/officeart/2005/8/layout/vList2"/>
    <dgm:cxn modelId="{CC010719-3289-614A-B6CB-07C5F748F8F3}" type="presParOf" srcId="{B05A4D45-89ED-D345-BB44-0ABD82235FE6}" destId="{1AD8DC41-FE1E-1B45-858A-D54AE3E7F631}" srcOrd="8" destOrd="0" presId="urn:microsoft.com/office/officeart/2005/8/layout/vList2"/>
    <dgm:cxn modelId="{2823CC9E-6B7C-134B-BEFF-9C2AD610FBDD}" type="presParOf" srcId="{B05A4D45-89ED-D345-BB44-0ABD82235FE6}" destId="{5F1C37D0-8782-6D4D-9A61-3C5670EAFE37}" srcOrd="9" destOrd="0" presId="urn:microsoft.com/office/officeart/2005/8/layout/vList2"/>
    <dgm:cxn modelId="{B4260773-FAA4-6340-8DD1-0CB8DCC03388}" type="presParOf" srcId="{B05A4D45-89ED-D345-BB44-0ABD82235FE6}" destId="{47085800-C4AA-8045-8023-DB3B7F3D27DD}"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9D0C6DD3-1B7B-4537-A0FC-8117E3897406}"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n-US"/>
        </a:p>
      </dgm:t>
    </dgm:pt>
    <dgm:pt modelId="{0F4F9A9C-1DE7-4FEA-BB8D-0324DC836802}">
      <dgm:prSet custT="1"/>
      <dgm:spPr>
        <a:solidFill>
          <a:schemeClr val="accent3">
            <a:lumMod val="40000"/>
            <a:lumOff val="60000"/>
          </a:schemeClr>
        </a:solidFill>
      </dgm:spPr>
      <dgm:t>
        <a:bodyPr/>
        <a:lstStyle/>
        <a:p>
          <a:r>
            <a:rPr lang="en-US" sz="1600" dirty="0">
              <a:solidFill>
                <a:srgbClr val="1A2A68"/>
              </a:solidFill>
            </a:rPr>
            <a:t>If you had a magic wand that meant that when you wake up tomorrow your child does not have any problems with anxiety, what would be different?</a:t>
          </a:r>
        </a:p>
      </dgm:t>
    </dgm:pt>
    <dgm:pt modelId="{27158630-3486-43D6-99D0-FFEE9F31C7F2}" type="parTrans" cxnId="{228C082E-22F4-4D0D-805C-58AA955D397A}">
      <dgm:prSet/>
      <dgm:spPr/>
      <dgm:t>
        <a:bodyPr/>
        <a:lstStyle/>
        <a:p>
          <a:endParaRPr lang="en-US"/>
        </a:p>
      </dgm:t>
    </dgm:pt>
    <dgm:pt modelId="{3AD2F8BB-2BC5-4535-809E-5508ED3028E7}" type="sibTrans" cxnId="{228C082E-22F4-4D0D-805C-58AA955D397A}">
      <dgm:prSet/>
      <dgm:spPr/>
      <dgm:t>
        <a:bodyPr/>
        <a:lstStyle/>
        <a:p>
          <a:endParaRPr lang="en-US"/>
        </a:p>
      </dgm:t>
    </dgm:pt>
    <dgm:pt modelId="{EF69CBB5-FB23-459A-9B22-4B0ADB126D28}">
      <dgm:prSet/>
      <dgm:spPr>
        <a:solidFill>
          <a:srgbClr val="D799A1"/>
        </a:solidFill>
      </dgm:spPr>
      <dgm:t>
        <a:bodyPr/>
        <a:lstStyle/>
        <a:p>
          <a:r>
            <a:rPr lang="en-US" dirty="0">
              <a:solidFill>
                <a:srgbClr val="1A2A68"/>
              </a:solidFill>
            </a:rPr>
            <a:t>What changes would you, or someone from outside your family, notice?</a:t>
          </a:r>
        </a:p>
      </dgm:t>
    </dgm:pt>
    <dgm:pt modelId="{6906FD95-FC15-4581-961A-F53E1EADE583}" type="parTrans" cxnId="{1D6CFC37-AD43-462D-8445-8AD909313964}">
      <dgm:prSet/>
      <dgm:spPr/>
      <dgm:t>
        <a:bodyPr/>
        <a:lstStyle/>
        <a:p>
          <a:endParaRPr lang="en-US"/>
        </a:p>
      </dgm:t>
    </dgm:pt>
    <dgm:pt modelId="{B55B7442-03B2-4DB3-9634-50F6F7F66644}" type="sibTrans" cxnId="{1D6CFC37-AD43-462D-8445-8AD909313964}">
      <dgm:prSet/>
      <dgm:spPr/>
      <dgm:t>
        <a:bodyPr/>
        <a:lstStyle/>
        <a:p>
          <a:endParaRPr lang="en-US"/>
        </a:p>
      </dgm:t>
    </dgm:pt>
    <dgm:pt modelId="{3FC3966E-5B14-47D3-9F17-237FD5AF5EB7}">
      <dgm:prSet/>
      <dgm:spPr>
        <a:solidFill>
          <a:schemeClr val="accent1">
            <a:lumMod val="40000"/>
            <a:lumOff val="60000"/>
          </a:schemeClr>
        </a:solidFill>
      </dgm:spPr>
      <dgm:t>
        <a:bodyPr/>
        <a:lstStyle/>
        <a:p>
          <a:r>
            <a:rPr lang="en-US" dirty="0">
              <a:solidFill>
                <a:srgbClr val="1A2A68"/>
              </a:solidFill>
            </a:rPr>
            <a:t>How would we know there had been a change?</a:t>
          </a:r>
        </a:p>
      </dgm:t>
    </dgm:pt>
    <dgm:pt modelId="{B1835374-91B7-4AD5-93F4-B4938116D17F}" type="parTrans" cxnId="{C5E4FD00-B435-4DED-A73D-EF0E95A2FB90}">
      <dgm:prSet/>
      <dgm:spPr/>
      <dgm:t>
        <a:bodyPr/>
        <a:lstStyle/>
        <a:p>
          <a:endParaRPr lang="en-US"/>
        </a:p>
      </dgm:t>
    </dgm:pt>
    <dgm:pt modelId="{A2737002-CB5F-461E-AC77-449FC9EA46E5}" type="sibTrans" cxnId="{C5E4FD00-B435-4DED-A73D-EF0E95A2FB90}">
      <dgm:prSet/>
      <dgm:spPr/>
      <dgm:t>
        <a:bodyPr/>
        <a:lstStyle/>
        <a:p>
          <a:endParaRPr lang="en-US"/>
        </a:p>
      </dgm:t>
    </dgm:pt>
    <dgm:pt modelId="{FBAD60DD-1E32-4281-BD96-010B9EE048F5}">
      <dgm:prSet/>
      <dgm:spPr>
        <a:solidFill>
          <a:schemeClr val="tx2">
            <a:lumMod val="10000"/>
            <a:lumOff val="90000"/>
          </a:schemeClr>
        </a:solidFill>
      </dgm:spPr>
      <dgm:t>
        <a:bodyPr/>
        <a:lstStyle/>
        <a:p>
          <a:r>
            <a:rPr lang="en-US" dirty="0">
              <a:solidFill>
                <a:srgbClr val="1A2A68"/>
              </a:solidFill>
            </a:rPr>
            <a:t>Is there anything your child currently has to do because of their anxiety?</a:t>
          </a:r>
        </a:p>
      </dgm:t>
    </dgm:pt>
    <dgm:pt modelId="{715AFD96-8995-4121-BBE2-E64A090656D3}" type="parTrans" cxnId="{A8EFC00E-290D-4D64-8A21-BA661B5A250F}">
      <dgm:prSet/>
      <dgm:spPr/>
      <dgm:t>
        <a:bodyPr/>
        <a:lstStyle/>
        <a:p>
          <a:endParaRPr lang="en-US"/>
        </a:p>
      </dgm:t>
    </dgm:pt>
    <dgm:pt modelId="{2D47AA84-470E-407F-BE2D-25FA85EF9579}" type="sibTrans" cxnId="{A8EFC00E-290D-4D64-8A21-BA661B5A250F}">
      <dgm:prSet/>
      <dgm:spPr/>
      <dgm:t>
        <a:bodyPr/>
        <a:lstStyle/>
        <a:p>
          <a:endParaRPr lang="en-US"/>
        </a:p>
      </dgm:t>
    </dgm:pt>
    <dgm:pt modelId="{BD29F7DC-B3BA-4B8B-BA03-077671483953}">
      <dgm:prSet/>
      <dgm:spPr>
        <a:solidFill>
          <a:schemeClr val="accent6">
            <a:lumMod val="40000"/>
            <a:lumOff val="60000"/>
          </a:schemeClr>
        </a:solidFill>
      </dgm:spPr>
      <dgm:t>
        <a:bodyPr/>
        <a:lstStyle/>
        <a:p>
          <a:r>
            <a:rPr lang="en-US" dirty="0">
              <a:solidFill>
                <a:srgbClr val="1A2A68"/>
              </a:solidFill>
            </a:rPr>
            <a:t>Is there anything the are unable to do because of their anxiety? </a:t>
          </a:r>
        </a:p>
      </dgm:t>
    </dgm:pt>
    <dgm:pt modelId="{2DC0CFE5-778D-4374-9B12-D610078E3281}" type="parTrans" cxnId="{01888A9A-91FD-468C-B1FF-D27B90203457}">
      <dgm:prSet/>
      <dgm:spPr/>
      <dgm:t>
        <a:bodyPr/>
        <a:lstStyle/>
        <a:p>
          <a:endParaRPr lang="en-US"/>
        </a:p>
      </dgm:t>
    </dgm:pt>
    <dgm:pt modelId="{8C2323A0-AC14-4011-93A1-FBE6F39DDD6D}" type="sibTrans" cxnId="{01888A9A-91FD-468C-B1FF-D27B90203457}">
      <dgm:prSet/>
      <dgm:spPr/>
      <dgm:t>
        <a:bodyPr/>
        <a:lstStyle/>
        <a:p>
          <a:endParaRPr lang="en-US"/>
        </a:p>
      </dgm:t>
    </dgm:pt>
    <dgm:pt modelId="{45B45D4B-69C2-3A4E-838C-E720D6B4E285}" type="pres">
      <dgm:prSet presAssocID="{9D0C6DD3-1B7B-4537-A0FC-8117E3897406}" presName="diagram" presStyleCnt="0">
        <dgm:presLayoutVars>
          <dgm:dir/>
          <dgm:resizeHandles val="exact"/>
        </dgm:presLayoutVars>
      </dgm:prSet>
      <dgm:spPr/>
    </dgm:pt>
    <dgm:pt modelId="{D5D9D4C0-D00C-A14F-BC24-39FC5CAD1987}" type="pres">
      <dgm:prSet presAssocID="{0F4F9A9C-1DE7-4FEA-BB8D-0324DC836802}" presName="node" presStyleLbl="node1" presStyleIdx="0" presStyleCnt="5" custScaleX="112929">
        <dgm:presLayoutVars>
          <dgm:bulletEnabled val="1"/>
        </dgm:presLayoutVars>
      </dgm:prSet>
      <dgm:spPr/>
    </dgm:pt>
    <dgm:pt modelId="{DC8EC5D2-4488-5943-95F1-506D5F79DF20}" type="pres">
      <dgm:prSet presAssocID="{3AD2F8BB-2BC5-4535-809E-5508ED3028E7}" presName="sibTrans" presStyleCnt="0"/>
      <dgm:spPr/>
    </dgm:pt>
    <dgm:pt modelId="{C3522865-0FE9-CE41-B40E-340F6F21645C}" type="pres">
      <dgm:prSet presAssocID="{EF69CBB5-FB23-459A-9B22-4B0ADB126D28}" presName="node" presStyleLbl="node1" presStyleIdx="1" presStyleCnt="5">
        <dgm:presLayoutVars>
          <dgm:bulletEnabled val="1"/>
        </dgm:presLayoutVars>
      </dgm:prSet>
      <dgm:spPr/>
    </dgm:pt>
    <dgm:pt modelId="{230C8098-D1AA-F349-8BE6-8C5102F1BC68}" type="pres">
      <dgm:prSet presAssocID="{B55B7442-03B2-4DB3-9634-50F6F7F66644}" presName="sibTrans" presStyleCnt="0"/>
      <dgm:spPr/>
    </dgm:pt>
    <dgm:pt modelId="{36A2AFEE-8EBF-834F-A64E-D0AC1393C2AB}" type="pres">
      <dgm:prSet presAssocID="{3FC3966E-5B14-47D3-9F17-237FD5AF5EB7}" presName="node" presStyleLbl="node1" presStyleIdx="2" presStyleCnt="5">
        <dgm:presLayoutVars>
          <dgm:bulletEnabled val="1"/>
        </dgm:presLayoutVars>
      </dgm:prSet>
      <dgm:spPr/>
    </dgm:pt>
    <dgm:pt modelId="{987947AE-55F4-E84E-863E-C48DD157E34A}" type="pres">
      <dgm:prSet presAssocID="{A2737002-CB5F-461E-AC77-449FC9EA46E5}" presName="sibTrans" presStyleCnt="0"/>
      <dgm:spPr/>
    </dgm:pt>
    <dgm:pt modelId="{C32426D0-80FF-C348-94F6-4EB2A22EFB78}" type="pres">
      <dgm:prSet presAssocID="{FBAD60DD-1E32-4281-BD96-010B9EE048F5}" presName="node" presStyleLbl="node1" presStyleIdx="3" presStyleCnt="5">
        <dgm:presLayoutVars>
          <dgm:bulletEnabled val="1"/>
        </dgm:presLayoutVars>
      </dgm:prSet>
      <dgm:spPr/>
    </dgm:pt>
    <dgm:pt modelId="{EA6C75C2-4EB2-9844-B5D0-3BBE7395D1F4}" type="pres">
      <dgm:prSet presAssocID="{2D47AA84-470E-407F-BE2D-25FA85EF9579}" presName="sibTrans" presStyleCnt="0"/>
      <dgm:spPr/>
    </dgm:pt>
    <dgm:pt modelId="{0D8EDB59-CF17-BB46-B840-44D752ECDCB1}" type="pres">
      <dgm:prSet presAssocID="{BD29F7DC-B3BA-4B8B-BA03-077671483953}" presName="node" presStyleLbl="node1" presStyleIdx="4" presStyleCnt="5">
        <dgm:presLayoutVars>
          <dgm:bulletEnabled val="1"/>
        </dgm:presLayoutVars>
      </dgm:prSet>
      <dgm:spPr/>
    </dgm:pt>
  </dgm:ptLst>
  <dgm:cxnLst>
    <dgm:cxn modelId="{C5E4FD00-B435-4DED-A73D-EF0E95A2FB90}" srcId="{9D0C6DD3-1B7B-4537-A0FC-8117E3897406}" destId="{3FC3966E-5B14-47D3-9F17-237FD5AF5EB7}" srcOrd="2" destOrd="0" parTransId="{B1835374-91B7-4AD5-93F4-B4938116D17F}" sibTransId="{A2737002-CB5F-461E-AC77-449FC9EA46E5}"/>
    <dgm:cxn modelId="{A8EFC00E-290D-4D64-8A21-BA661B5A250F}" srcId="{9D0C6DD3-1B7B-4537-A0FC-8117E3897406}" destId="{FBAD60DD-1E32-4281-BD96-010B9EE048F5}" srcOrd="3" destOrd="0" parTransId="{715AFD96-8995-4121-BBE2-E64A090656D3}" sibTransId="{2D47AA84-470E-407F-BE2D-25FA85EF9579}"/>
    <dgm:cxn modelId="{1BFFBF23-FC9C-2A45-B0CF-4E064887E9A2}" type="presOf" srcId="{BD29F7DC-B3BA-4B8B-BA03-077671483953}" destId="{0D8EDB59-CF17-BB46-B840-44D752ECDCB1}" srcOrd="0" destOrd="0" presId="urn:microsoft.com/office/officeart/2005/8/layout/default"/>
    <dgm:cxn modelId="{228C082E-22F4-4D0D-805C-58AA955D397A}" srcId="{9D0C6DD3-1B7B-4537-A0FC-8117E3897406}" destId="{0F4F9A9C-1DE7-4FEA-BB8D-0324DC836802}" srcOrd="0" destOrd="0" parTransId="{27158630-3486-43D6-99D0-FFEE9F31C7F2}" sibTransId="{3AD2F8BB-2BC5-4535-809E-5508ED3028E7}"/>
    <dgm:cxn modelId="{1D6CFC37-AD43-462D-8445-8AD909313964}" srcId="{9D0C6DD3-1B7B-4537-A0FC-8117E3897406}" destId="{EF69CBB5-FB23-459A-9B22-4B0ADB126D28}" srcOrd="1" destOrd="0" parTransId="{6906FD95-FC15-4581-961A-F53E1EADE583}" sibTransId="{B55B7442-03B2-4DB3-9634-50F6F7F66644}"/>
    <dgm:cxn modelId="{676D9841-046E-B94C-BB12-640EAB053662}" type="presOf" srcId="{EF69CBB5-FB23-459A-9B22-4B0ADB126D28}" destId="{C3522865-0FE9-CE41-B40E-340F6F21645C}" srcOrd="0" destOrd="0" presId="urn:microsoft.com/office/officeart/2005/8/layout/default"/>
    <dgm:cxn modelId="{BFEBDF46-494F-2742-8C35-C4EAE320571D}" type="presOf" srcId="{FBAD60DD-1E32-4281-BD96-010B9EE048F5}" destId="{C32426D0-80FF-C348-94F6-4EB2A22EFB78}" srcOrd="0" destOrd="0" presId="urn:microsoft.com/office/officeart/2005/8/layout/default"/>
    <dgm:cxn modelId="{01888A9A-91FD-468C-B1FF-D27B90203457}" srcId="{9D0C6DD3-1B7B-4537-A0FC-8117E3897406}" destId="{BD29F7DC-B3BA-4B8B-BA03-077671483953}" srcOrd="4" destOrd="0" parTransId="{2DC0CFE5-778D-4374-9B12-D610078E3281}" sibTransId="{8C2323A0-AC14-4011-93A1-FBE6F39DDD6D}"/>
    <dgm:cxn modelId="{062FFEB9-92A6-374A-B265-9D026789E3BB}" type="presOf" srcId="{9D0C6DD3-1B7B-4537-A0FC-8117E3897406}" destId="{45B45D4B-69C2-3A4E-838C-E720D6B4E285}" srcOrd="0" destOrd="0" presId="urn:microsoft.com/office/officeart/2005/8/layout/default"/>
    <dgm:cxn modelId="{9D9F77D0-3FE4-334C-B2B0-5FD3ECDAC605}" type="presOf" srcId="{3FC3966E-5B14-47D3-9F17-237FD5AF5EB7}" destId="{36A2AFEE-8EBF-834F-A64E-D0AC1393C2AB}" srcOrd="0" destOrd="0" presId="urn:microsoft.com/office/officeart/2005/8/layout/default"/>
    <dgm:cxn modelId="{14F086EF-5F12-654E-8F87-8E63CF2A03AA}" type="presOf" srcId="{0F4F9A9C-1DE7-4FEA-BB8D-0324DC836802}" destId="{D5D9D4C0-D00C-A14F-BC24-39FC5CAD1987}" srcOrd="0" destOrd="0" presId="urn:microsoft.com/office/officeart/2005/8/layout/default"/>
    <dgm:cxn modelId="{2AEC19DD-D5A3-F740-8B42-5C643A886D56}" type="presParOf" srcId="{45B45D4B-69C2-3A4E-838C-E720D6B4E285}" destId="{D5D9D4C0-D00C-A14F-BC24-39FC5CAD1987}" srcOrd="0" destOrd="0" presId="urn:microsoft.com/office/officeart/2005/8/layout/default"/>
    <dgm:cxn modelId="{17D532C7-5DBA-0D4E-9D2E-CC06C7A49604}" type="presParOf" srcId="{45B45D4B-69C2-3A4E-838C-E720D6B4E285}" destId="{DC8EC5D2-4488-5943-95F1-506D5F79DF20}" srcOrd="1" destOrd="0" presId="urn:microsoft.com/office/officeart/2005/8/layout/default"/>
    <dgm:cxn modelId="{2D506B51-DA3E-C748-AC86-A03D64BAA2A0}" type="presParOf" srcId="{45B45D4B-69C2-3A4E-838C-E720D6B4E285}" destId="{C3522865-0FE9-CE41-B40E-340F6F21645C}" srcOrd="2" destOrd="0" presId="urn:microsoft.com/office/officeart/2005/8/layout/default"/>
    <dgm:cxn modelId="{F5909599-7F83-784C-BC35-8757C849554C}" type="presParOf" srcId="{45B45D4B-69C2-3A4E-838C-E720D6B4E285}" destId="{230C8098-D1AA-F349-8BE6-8C5102F1BC68}" srcOrd="3" destOrd="0" presId="urn:microsoft.com/office/officeart/2005/8/layout/default"/>
    <dgm:cxn modelId="{B44DD9A6-CF78-6048-A67D-18C115565AE6}" type="presParOf" srcId="{45B45D4B-69C2-3A4E-838C-E720D6B4E285}" destId="{36A2AFEE-8EBF-834F-A64E-D0AC1393C2AB}" srcOrd="4" destOrd="0" presId="urn:microsoft.com/office/officeart/2005/8/layout/default"/>
    <dgm:cxn modelId="{4A137C21-C59A-0B41-8F03-AD255FC069F2}" type="presParOf" srcId="{45B45D4B-69C2-3A4E-838C-E720D6B4E285}" destId="{987947AE-55F4-E84E-863E-C48DD157E34A}" srcOrd="5" destOrd="0" presId="urn:microsoft.com/office/officeart/2005/8/layout/default"/>
    <dgm:cxn modelId="{597E9BE6-B551-C145-83BC-B595D9907EC5}" type="presParOf" srcId="{45B45D4B-69C2-3A4E-838C-E720D6B4E285}" destId="{C32426D0-80FF-C348-94F6-4EB2A22EFB78}" srcOrd="6" destOrd="0" presId="urn:microsoft.com/office/officeart/2005/8/layout/default"/>
    <dgm:cxn modelId="{0186724D-400B-5446-BE35-89AB3DB5355E}" type="presParOf" srcId="{45B45D4B-69C2-3A4E-838C-E720D6B4E285}" destId="{EA6C75C2-4EB2-9844-B5D0-3BBE7395D1F4}" srcOrd="7" destOrd="0" presId="urn:microsoft.com/office/officeart/2005/8/layout/default"/>
    <dgm:cxn modelId="{ACA0476D-CE82-104E-B27A-465CD507736F}" type="presParOf" srcId="{45B45D4B-69C2-3A4E-838C-E720D6B4E285}" destId="{0D8EDB59-CF17-BB46-B840-44D752ECDCB1}" srcOrd="8"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C132754D-9592-41B4-8A24-C6EB8E957F7E}" type="doc">
      <dgm:prSet loTypeId="urn:microsoft.com/office/officeart/2018/5/layout/IconCircleLabelList" loCatId="icon" qsTypeId="urn:microsoft.com/office/officeart/2005/8/quickstyle/simple1" qsCatId="simple" csTypeId="urn:microsoft.com/office/officeart/2018/5/colors/Iconchunking_neutralicon_accent2_2" csCatId="accent2" phldr="1"/>
      <dgm:spPr/>
      <dgm:t>
        <a:bodyPr/>
        <a:lstStyle/>
        <a:p>
          <a:endParaRPr lang="en-US"/>
        </a:p>
      </dgm:t>
    </dgm:pt>
    <dgm:pt modelId="{4BB4151E-0AA5-462D-A33F-458A96A666FA}">
      <dgm:prSet/>
      <dgm:spPr/>
      <dgm:t>
        <a:bodyPr/>
        <a:lstStyle/>
        <a:p>
          <a:pPr>
            <a:defRPr cap="all"/>
          </a:pPr>
          <a:r>
            <a:rPr lang="en-US"/>
            <a:t>Next session:</a:t>
          </a:r>
        </a:p>
      </dgm:t>
    </dgm:pt>
    <dgm:pt modelId="{FB2F3330-051F-4F18-974D-F2280254F639}" type="parTrans" cxnId="{E2A3935C-E049-488A-A3BF-0D35CE23850E}">
      <dgm:prSet/>
      <dgm:spPr/>
      <dgm:t>
        <a:bodyPr/>
        <a:lstStyle/>
        <a:p>
          <a:endParaRPr lang="en-US"/>
        </a:p>
      </dgm:t>
    </dgm:pt>
    <dgm:pt modelId="{95D33146-5296-4EFB-8C9A-BB55C1DABF8A}" type="sibTrans" cxnId="{E2A3935C-E049-488A-A3BF-0D35CE23850E}">
      <dgm:prSet/>
      <dgm:spPr/>
      <dgm:t>
        <a:bodyPr/>
        <a:lstStyle/>
        <a:p>
          <a:endParaRPr lang="en-US"/>
        </a:p>
      </dgm:t>
    </dgm:pt>
    <dgm:pt modelId="{C60E46FB-AE4F-4DF7-9910-BF715CD3904A}">
      <dgm:prSet/>
      <dgm:spPr/>
      <dgm:t>
        <a:bodyPr/>
        <a:lstStyle/>
        <a:p>
          <a:pPr>
            <a:defRPr cap="all"/>
          </a:pPr>
          <a:r>
            <a:rPr lang="en-US" dirty="0"/>
            <a:t>Date: </a:t>
          </a:r>
          <a:br>
            <a:rPr lang="en-US" dirty="0"/>
          </a:br>
          <a:r>
            <a:rPr lang="en-US" dirty="0"/>
            <a:t>Time: </a:t>
          </a:r>
        </a:p>
      </dgm:t>
    </dgm:pt>
    <dgm:pt modelId="{3684D8D8-715D-4404-B796-3E6E5A84BDD6}" type="parTrans" cxnId="{C321F5AD-26FF-4E0B-A631-5542038DFA78}">
      <dgm:prSet/>
      <dgm:spPr/>
      <dgm:t>
        <a:bodyPr/>
        <a:lstStyle/>
        <a:p>
          <a:endParaRPr lang="en-US"/>
        </a:p>
      </dgm:t>
    </dgm:pt>
    <dgm:pt modelId="{1B19ED9B-B175-4874-8D62-FE96B97547AD}" type="sibTrans" cxnId="{C321F5AD-26FF-4E0B-A631-5542038DFA78}">
      <dgm:prSet/>
      <dgm:spPr/>
      <dgm:t>
        <a:bodyPr/>
        <a:lstStyle/>
        <a:p>
          <a:endParaRPr lang="en-US"/>
        </a:p>
      </dgm:t>
    </dgm:pt>
    <dgm:pt modelId="{471CE382-E661-4223-BEAC-113B8BB8BF83}" type="pres">
      <dgm:prSet presAssocID="{C132754D-9592-41B4-8A24-C6EB8E957F7E}" presName="root" presStyleCnt="0">
        <dgm:presLayoutVars>
          <dgm:dir/>
          <dgm:resizeHandles val="exact"/>
        </dgm:presLayoutVars>
      </dgm:prSet>
      <dgm:spPr/>
    </dgm:pt>
    <dgm:pt modelId="{D9E3F980-F081-4688-9BBD-04005FBB5589}" type="pres">
      <dgm:prSet presAssocID="{4BB4151E-0AA5-462D-A33F-458A96A666FA}" presName="compNode" presStyleCnt="0"/>
      <dgm:spPr/>
    </dgm:pt>
    <dgm:pt modelId="{A7B3F94E-D34D-413F-9262-3F01734803A0}" type="pres">
      <dgm:prSet presAssocID="{4BB4151E-0AA5-462D-A33F-458A96A666FA}" presName="iconBgRect" presStyleLbl="bgShp" presStyleIdx="0" presStyleCnt="2"/>
      <dgm:spPr/>
    </dgm:pt>
    <dgm:pt modelId="{B32A2021-C01C-44FD-98D1-C548D2485860}" type="pres">
      <dgm:prSet presAssocID="{4BB4151E-0AA5-462D-A33F-458A96A666FA}"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lackboard"/>
        </a:ext>
      </dgm:extLst>
    </dgm:pt>
    <dgm:pt modelId="{F32E51E9-1E09-453D-B1E0-47B7EDDF9124}" type="pres">
      <dgm:prSet presAssocID="{4BB4151E-0AA5-462D-A33F-458A96A666FA}" presName="spaceRect" presStyleCnt="0"/>
      <dgm:spPr/>
    </dgm:pt>
    <dgm:pt modelId="{9A58B5D4-B7EE-4658-B00A-552320E1E1D0}" type="pres">
      <dgm:prSet presAssocID="{4BB4151E-0AA5-462D-A33F-458A96A666FA}" presName="textRect" presStyleLbl="revTx" presStyleIdx="0" presStyleCnt="2">
        <dgm:presLayoutVars>
          <dgm:chMax val="1"/>
          <dgm:chPref val="1"/>
        </dgm:presLayoutVars>
      </dgm:prSet>
      <dgm:spPr/>
    </dgm:pt>
    <dgm:pt modelId="{39581B96-48A5-4150-B20A-34AC731DD17F}" type="pres">
      <dgm:prSet presAssocID="{95D33146-5296-4EFB-8C9A-BB55C1DABF8A}" presName="sibTrans" presStyleCnt="0"/>
      <dgm:spPr/>
    </dgm:pt>
    <dgm:pt modelId="{4871B54D-5D85-43E7-98F8-ABA588A5403C}" type="pres">
      <dgm:prSet presAssocID="{C60E46FB-AE4F-4DF7-9910-BF715CD3904A}" presName="compNode" presStyleCnt="0"/>
      <dgm:spPr/>
    </dgm:pt>
    <dgm:pt modelId="{E2045060-3080-48AE-8817-3BE6919A09D2}" type="pres">
      <dgm:prSet presAssocID="{C60E46FB-AE4F-4DF7-9910-BF715CD3904A}" presName="iconBgRect" presStyleLbl="bgShp" presStyleIdx="1" presStyleCnt="2" custLinFactNeighborX="-34678"/>
      <dgm:spPr/>
    </dgm:pt>
    <dgm:pt modelId="{FB8C7D2A-2DD5-4B9D-BCCC-D73096290291}" type="pres">
      <dgm:prSet presAssocID="{C60E46FB-AE4F-4DF7-9910-BF715CD3904A}" presName="iconRect" presStyleLbl="node1" presStyleIdx="1" presStyleCnt="2" custLinFactNeighborX="-56287"/>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aily Calendar"/>
        </a:ext>
      </dgm:extLst>
    </dgm:pt>
    <dgm:pt modelId="{C9C44D5A-A0D5-4630-8CE6-03B6AFDA6923}" type="pres">
      <dgm:prSet presAssocID="{C60E46FB-AE4F-4DF7-9910-BF715CD3904A}" presName="spaceRect" presStyleCnt="0"/>
      <dgm:spPr/>
    </dgm:pt>
    <dgm:pt modelId="{CE5527F2-4B0D-4D12-AF70-9522B612D5F1}" type="pres">
      <dgm:prSet presAssocID="{C60E46FB-AE4F-4DF7-9910-BF715CD3904A}" presName="textRect" presStyleLbl="revTx" presStyleIdx="1" presStyleCnt="2" custLinFactNeighborX="-26322" custLinFactNeighborY="-30855">
        <dgm:presLayoutVars>
          <dgm:chMax val="1"/>
          <dgm:chPref val="1"/>
        </dgm:presLayoutVars>
      </dgm:prSet>
      <dgm:spPr/>
    </dgm:pt>
  </dgm:ptLst>
  <dgm:cxnLst>
    <dgm:cxn modelId="{E2A3935C-E049-488A-A3BF-0D35CE23850E}" srcId="{C132754D-9592-41B4-8A24-C6EB8E957F7E}" destId="{4BB4151E-0AA5-462D-A33F-458A96A666FA}" srcOrd="0" destOrd="0" parTransId="{FB2F3330-051F-4F18-974D-F2280254F639}" sibTransId="{95D33146-5296-4EFB-8C9A-BB55C1DABF8A}"/>
    <dgm:cxn modelId="{62776549-AB00-9E4E-BE26-15C650E19128}" type="presOf" srcId="{C132754D-9592-41B4-8A24-C6EB8E957F7E}" destId="{471CE382-E661-4223-BEAC-113B8BB8BF83}" srcOrd="0" destOrd="0" presId="urn:microsoft.com/office/officeart/2018/5/layout/IconCircleLabelList"/>
    <dgm:cxn modelId="{3242D46B-0E33-0B4C-90AE-6F6DCE443268}" type="presOf" srcId="{C60E46FB-AE4F-4DF7-9910-BF715CD3904A}" destId="{CE5527F2-4B0D-4D12-AF70-9522B612D5F1}" srcOrd="0" destOrd="0" presId="urn:microsoft.com/office/officeart/2018/5/layout/IconCircleLabelList"/>
    <dgm:cxn modelId="{C321F5AD-26FF-4E0B-A631-5542038DFA78}" srcId="{C132754D-9592-41B4-8A24-C6EB8E957F7E}" destId="{C60E46FB-AE4F-4DF7-9910-BF715CD3904A}" srcOrd="1" destOrd="0" parTransId="{3684D8D8-715D-4404-B796-3E6E5A84BDD6}" sibTransId="{1B19ED9B-B175-4874-8D62-FE96B97547AD}"/>
    <dgm:cxn modelId="{58A6C6FA-B484-984A-A474-33AED61621B8}" type="presOf" srcId="{4BB4151E-0AA5-462D-A33F-458A96A666FA}" destId="{9A58B5D4-B7EE-4658-B00A-552320E1E1D0}" srcOrd="0" destOrd="0" presId="urn:microsoft.com/office/officeart/2018/5/layout/IconCircleLabelList"/>
    <dgm:cxn modelId="{79425571-C246-C24F-B450-1B1042267389}" type="presParOf" srcId="{471CE382-E661-4223-BEAC-113B8BB8BF83}" destId="{D9E3F980-F081-4688-9BBD-04005FBB5589}" srcOrd="0" destOrd="0" presId="urn:microsoft.com/office/officeart/2018/5/layout/IconCircleLabelList"/>
    <dgm:cxn modelId="{C9B8E379-7297-804A-970A-9352BF31FAA4}" type="presParOf" srcId="{D9E3F980-F081-4688-9BBD-04005FBB5589}" destId="{A7B3F94E-D34D-413F-9262-3F01734803A0}" srcOrd="0" destOrd="0" presId="urn:microsoft.com/office/officeart/2018/5/layout/IconCircleLabelList"/>
    <dgm:cxn modelId="{CD9656C3-4872-1F40-B399-EB9FA08BD946}" type="presParOf" srcId="{D9E3F980-F081-4688-9BBD-04005FBB5589}" destId="{B32A2021-C01C-44FD-98D1-C548D2485860}" srcOrd="1" destOrd="0" presId="urn:microsoft.com/office/officeart/2018/5/layout/IconCircleLabelList"/>
    <dgm:cxn modelId="{31F5C08F-7EDD-2449-AE9E-C5F2476892F9}" type="presParOf" srcId="{D9E3F980-F081-4688-9BBD-04005FBB5589}" destId="{F32E51E9-1E09-453D-B1E0-47B7EDDF9124}" srcOrd="2" destOrd="0" presId="urn:microsoft.com/office/officeart/2018/5/layout/IconCircleLabelList"/>
    <dgm:cxn modelId="{B56D3113-16D8-DA44-8FBE-44DC70E60DDC}" type="presParOf" srcId="{D9E3F980-F081-4688-9BBD-04005FBB5589}" destId="{9A58B5D4-B7EE-4658-B00A-552320E1E1D0}" srcOrd="3" destOrd="0" presId="urn:microsoft.com/office/officeart/2018/5/layout/IconCircleLabelList"/>
    <dgm:cxn modelId="{073BD898-1264-A142-9C6A-9EE91DF8D1C9}" type="presParOf" srcId="{471CE382-E661-4223-BEAC-113B8BB8BF83}" destId="{39581B96-48A5-4150-B20A-34AC731DD17F}" srcOrd="1" destOrd="0" presId="urn:microsoft.com/office/officeart/2018/5/layout/IconCircleLabelList"/>
    <dgm:cxn modelId="{9FE59263-D854-5746-9090-82AC21D3B06F}" type="presParOf" srcId="{471CE382-E661-4223-BEAC-113B8BB8BF83}" destId="{4871B54D-5D85-43E7-98F8-ABA588A5403C}" srcOrd="2" destOrd="0" presId="urn:microsoft.com/office/officeart/2018/5/layout/IconCircleLabelList"/>
    <dgm:cxn modelId="{A1655860-DA5F-0A46-9E6D-6581903E0B8D}" type="presParOf" srcId="{4871B54D-5D85-43E7-98F8-ABA588A5403C}" destId="{E2045060-3080-48AE-8817-3BE6919A09D2}" srcOrd="0" destOrd="0" presId="urn:microsoft.com/office/officeart/2018/5/layout/IconCircleLabelList"/>
    <dgm:cxn modelId="{D32B385E-C713-9143-9C58-143088F1EBA3}" type="presParOf" srcId="{4871B54D-5D85-43E7-98F8-ABA588A5403C}" destId="{FB8C7D2A-2DD5-4B9D-BCCC-D73096290291}" srcOrd="1" destOrd="0" presId="urn:microsoft.com/office/officeart/2018/5/layout/IconCircleLabelList"/>
    <dgm:cxn modelId="{DE90FE0F-0869-0448-BFF2-8B637CF28BA0}" type="presParOf" srcId="{4871B54D-5D85-43E7-98F8-ABA588A5403C}" destId="{C9C44D5A-A0D5-4630-8CE6-03B6AFDA6923}" srcOrd="2" destOrd="0" presId="urn:microsoft.com/office/officeart/2018/5/layout/IconCircleLabelList"/>
    <dgm:cxn modelId="{EA2E56FF-E1B4-B440-8411-AA48A9CC96B7}" type="presParOf" srcId="{4871B54D-5D85-43E7-98F8-ABA588A5403C}" destId="{CE5527F2-4B0D-4D12-AF70-9522B612D5F1}" srcOrd="3" destOrd="0" presId="urn:microsoft.com/office/officeart/2018/5/layout/IconCircle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83EC178-7982-4A4D-B910-B2C17A3A0F39}" type="doc">
      <dgm:prSet loTypeId="urn:microsoft.com/office/officeart/2018/2/layout/IconVerticalSolidList" loCatId="icon" qsTypeId="urn:microsoft.com/office/officeart/2005/8/quickstyle/simple1" qsCatId="simple" csTypeId="urn:microsoft.com/office/officeart/2018/5/colors/Iconchunking_neutralbg_accent3_2" csCatId="accent3" phldr="1"/>
      <dgm:spPr/>
      <dgm:t>
        <a:bodyPr/>
        <a:lstStyle/>
        <a:p>
          <a:endParaRPr lang="en-US"/>
        </a:p>
      </dgm:t>
    </dgm:pt>
    <dgm:pt modelId="{7FFED53B-9632-45E9-8534-05BD5225971D}">
      <dgm:prSet custT="1"/>
      <dgm:spPr/>
      <dgm:t>
        <a:bodyPr/>
        <a:lstStyle/>
        <a:p>
          <a:pPr>
            <a:lnSpc>
              <a:spcPct val="100000"/>
            </a:lnSpc>
          </a:pPr>
          <a:r>
            <a:rPr lang="en-US" sz="2000" dirty="0">
              <a:solidFill>
                <a:srgbClr val="1A2A68"/>
              </a:solidFill>
            </a:rPr>
            <a:t>Introduce yourself!</a:t>
          </a:r>
        </a:p>
      </dgm:t>
    </dgm:pt>
    <dgm:pt modelId="{BFD301E1-F5FF-49AF-911C-E458DF23488F}" type="parTrans" cxnId="{7E04BF65-5049-4628-8C6E-07488AA917D3}">
      <dgm:prSet/>
      <dgm:spPr/>
      <dgm:t>
        <a:bodyPr/>
        <a:lstStyle/>
        <a:p>
          <a:endParaRPr lang="en-US"/>
        </a:p>
      </dgm:t>
    </dgm:pt>
    <dgm:pt modelId="{E8EE9454-1B19-438B-AE1F-D4A14F825166}" type="sibTrans" cxnId="{7E04BF65-5049-4628-8C6E-07488AA917D3}">
      <dgm:prSet/>
      <dgm:spPr/>
      <dgm:t>
        <a:bodyPr/>
        <a:lstStyle/>
        <a:p>
          <a:endParaRPr lang="en-US"/>
        </a:p>
      </dgm:t>
    </dgm:pt>
    <dgm:pt modelId="{C904B5DD-25D9-466C-B141-8EE3940DE4B0}">
      <dgm:prSet custT="1"/>
      <dgm:spPr/>
      <dgm:t>
        <a:bodyPr/>
        <a:lstStyle/>
        <a:p>
          <a:pPr rtl="0">
            <a:lnSpc>
              <a:spcPct val="100000"/>
            </a:lnSpc>
          </a:pPr>
          <a:r>
            <a:rPr lang="en-US" sz="2000" dirty="0">
              <a:solidFill>
                <a:srgbClr val="1A2A68"/>
              </a:solidFill>
            </a:rPr>
            <a:t>Say something about your child</a:t>
          </a:r>
          <a:br>
            <a:rPr lang="en-US" sz="2000" dirty="0">
              <a:solidFill>
                <a:srgbClr val="1A2A68"/>
              </a:solidFill>
            </a:rPr>
          </a:br>
          <a:r>
            <a:rPr lang="en-US" sz="2000" dirty="0">
              <a:solidFill>
                <a:srgbClr val="1A2A68"/>
              </a:solidFill>
            </a:rPr>
            <a:t>(e.g. their name, age and </a:t>
          </a:r>
          <a:r>
            <a:rPr lang="en-US" sz="2000" dirty="0">
              <a:solidFill>
                <a:srgbClr val="1A2A68"/>
              </a:solidFill>
              <a:latin typeface="Century Gothic" panose="020F0302020204030204"/>
            </a:rPr>
            <a:t>what they like to do</a:t>
          </a:r>
          <a:r>
            <a:rPr lang="en-US" sz="2000" dirty="0">
              <a:solidFill>
                <a:srgbClr val="1A2A68"/>
              </a:solidFill>
            </a:rPr>
            <a:t>)</a:t>
          </a:r>
        </a:p>
      </dgm:t>
    </dgm:pt>
    <dgm:pt modelId="{7F09C382-A0AF-4A03-BD9C-7298053726BF}" type="parTrans" cxnId="{EBAC0659-DA11-4F21-A630-8DFBC862ED57}">
      <dgm:prSet/>
      <dgm:spPr/>
      <dgm:t>
        <a:bodyPr/>
        <a:lstStyle/>
        <a:p>
          <a:endParaRPr lang="en-US"/>
        </a:p>
      </dgm:t>
    </dgm:pt>
    <dgm:pt modelId="{CC32E2C3-E646-4C9D-9C69-3B4C7E284652}" type="sibTrans" cxnId="{EBAC0659-DA11-4F21-A630-8DFBC862ED57}">
      <dgm:prSet/>
      <dgm:spPr/>
      <dgm:t>
        <a:bodyPr/>
        <a:lstStyle/>
        <a:p>
          <a:endParaRPr lang="en-US"/>
        </a:p>
      </dgm:t>
    </dgm:pt>
    <dgm:pt modelId="{7642B964-61BB-4169-9971-71AAFD768EF0}">
      <dgm:prSet/>
      <dgm:spPr/>
      <dgm:t>
        <a:bodyPr/>
        <a:lstStyle/>
        <a:p>
          <a:pPr>
            <a:lnSpc>
              <a:spcPct val="100000"/>
            </a:lnSpc>
          </a:pPr>
          <a:r>
            <a:rPr lang="en-US" dirty="0">
              <a:solidFill>
                <a:srgbClr val="1A2A68"/>
              </a:solidFill>
            </a:rPr>
            <a:t>Why have you come to the group?</a:t>
          </a:r>
        </a:p>
      </dgm:t>
    </dgm:pt>
    <dgm:pt modelId="{6969FF71-4893-4CB1-ACFA-2C6ABAEEC804}" type="parTrans" cxnId="{1E8B9DDF-A2ED-4303-9044-8B82C8D2A5F6}">
      <dgm:prSet/>
      <dgm:spPr/>
      <dgm:t>
        <a:bodyPr/>
        <a:lstStyle/>
        <a:p>
          <a:endParaRPr lang="en-US"/>
        </a:p>
      </dgm:t>
    </dgm:pt>
    <dgm:pt modelId="{83752D2B-565E-4DF7-AD61-B210FBB53A4F}" type="sibTrans" cxnId="{1E8B9DDF-A2ED-4303-9044-8B82C8D2A5F6}">
      <dgm:prSet/>
      <dgm:spPr/>
      <dgm:t>
        <a:bodyPr/>
        <a:lstStyle/>
        <a:p>
          <a:endParaRPr lang="en-US"/>
        </a:p>
      </dgm:t>
    </dgm:pt>
    <dgm:pt modelId="{610DEC0E-B946-465E-A7E1-36DE7FD1C23C}">
      <dgm:prSet/>
      <dgm:spPr/>
      <dgm:t>
        <a:bodyPr/>
        <a:lstStyle/>
        <a:p>
          <a:pPr>
            <a:lnSpc>
              <a:spcPct val="100000"/>
            </a:lnSpc>
          </a:pPr>
          <a:r>
            <a:rPr lang="en-US" dirty="0">
              <a:solidFill>
                <a:srgbClr val="1A2A68"/>
              </a:solidFill>
            </a:rPr>
            <a:t>What you hope to get from the group?</a:t>
          </a:r>
        </a:p>
      </dgm:t>
    </dgm:pt>
    <dgm:pt modelId="{25910365-7E3D-413B-B1DF-2C7E176C6E17}" type="parTrans" cxnId="{DFCFD10F-35E9-463E-8138-F7E1088A102F}">
      <dgm:prSet/>
      <dgm:spPr/>
      <dgm:t>
        <a:bodyPr/>
        <a:lstStyle/>
        <a:p>
          <a:endParaRPr lang="en-US"/>
        </a:p>
      </dgm:t>
    </dgm:pt>
    <dgm:pt modelId="{25AFBF3F-D806-4551-9B76-D4DC7A5F4C7A}" type="sibTrans" cxnId="{DFCFD10F-35E9-463E-8138-F7E1088A102F}">
      <dgm:prSet/>
      <dgm:spPr/>
      <dgm:t>
        <a:bodyPr/>
        <a:lstStyle/>
        <a:p>
          <a:endParaRPr lang="en-US"/>
        </a:p>
      </dgm:t>
    </dgm:pt>
    <dgm:pt modelId="{66C0FE69-4DFA-4AD6-9493-44019B0403E3}" type="pres">
      <dgm:prSet presAssocID="{C83EC178-7982-4A4D-B910-B2C17A3A0F39}" presName="root" presStyleCnt="0">
        <dgm:presLayoutVars>
          <dgm:dir/>
          <dgm:resizeHandles val="exact"/>
        </dgm:presLayoutVars>
      </dgm:prSet>
      <dgm:spPr/>
    </dgm:pt>
    <dgm:pt modelId="{6A8C3282-633A-4217-B282-10D0BB99E91E}" type="pres">
      <dgm:prSet presAssocID="{7FFED53B-9632-45E9-8534-05BD5225971D}" presName="compNode" presStyleCnt="0"/>
      <dgm:spPr/>
    </dgm:pt>
    <dgm:pt modelId="{0B2C1DE6-2E0F-4BCA-9DB9-32CA6636A069}" type="pres">
      <dgm:prSet presAssocID="{7FFED53B-9632-45E9-8534-05BD5225971D}" presName="bgRect" presStyleLbl="bgShp" presStyleIdx="0" presStyleCnt="4" custLinFactNeighborX="-23949" custLinFactNeighborY="1716"/>
      <dgm:spPr>
        <a:solidFill>
          <a:srgbClr val="D0E5EB"/>
        </a:solidFill>
      </dgm:spPr>
    </dgm:pt>
    <dgm:pt modelId="{38A618D3-B373-4CEA-AA00-4CBB50B88EA4}" type="pres">
      <dgm:prSet presAssocID="{7FFED53B-9632-45E9-8534-05BD5225971D}" presName="iconRect" presStyleLbl="node1" presStyleIdx="0" presStyleCnt="4"/>
      <dgm:spPr>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Handshake"/>
        </a:ext>
      </dgm:extLst>
    </dgm:pt>
    <dgm:pt modelId="{320FDDEB-96F6-4CBD-A559-EEB00D5A78F6}" type="pres">
      <dgm:prSet presAssocID="{7FFED53B-9632-45E9-8534-05BD5225971D}" presName="spaceRect" presStyleCnt="0"/>
      <dgm:spPr/>
    </dgm:pt>
    <dgm:pt modelId="{F81841A5-F42A-4D3C-A7A5-E30FDC1C132A}" type="pres">
      <dgm:prSet presAssocID="{7FFED53B-9632-45E9-8534-05BD5225971D}" presName="parTx" presStyleLbl="revTx" presStyleIdx="0" presStyleCnt="4">
        <dgm:presLayoutVars>
          <dgm:chMax val="0"/>
          <dgm:chPref val="0"/>
        </dgm:presLayoutVars>
      </dgm:prSet>
      <dgm:spPr/>
    </dgm:pt>
    <dgm:pt modelId="{2FA6E61E-EFE2-495A-9623-F0E5EBF388E4}" type="pres">
      <dgm:prSet presAssocID="{E8EE9454-1B19-438B-AE1F-D4A14F825166}" presName="sibTrans" presStyleCnt="0"/>
      <dgm:spPr/>
    </dgm:pt>
    <dgm:pt modelId="{2C33AB16-F336-4B79-BFF1-C48B849B6336}" type="pres">
      <dgm:prSet presAssocID="{C904B5DD-25D9-466C-B141-8EE3940DE4B0}" presName="compNode" presStyleCnt="0"/>
      <dgm:spPr/>
    </dgm:pt>
    <dgm:pt modelId="{A32F67C0-C8A6-46A7-B83C-8EF2066018A2}" type="pres">
      <dgm:prSet presAssocID="{C904B5DD-25D9-466C-B141-8EE3940DE4B0}" presName="bgRect" presStyleLbl="bgShp" presStyleIdx="1" presStyleCnt="4"/>
      <dgm:spPr>
        <a:solidFill>
          <a:srgbClr val="D0E5EB"/>
        </a:solidFill>
      </dgm:spPr>
    </dgm:pt>
    <dgm:pt modelId="{D64B42B4-9274-4F89-8F1C-1B9CAD369F51}" type="pres">
      <dgm:prSet presAssocID="{C904B5DD-25D9-466C-B141-8EE3940DE4B0}" presName="iconRect" presStyleLbl="node1" presStyleIdx="1" presStyleCnt="4"/>
      <dgm:spPr>
        <a:blipFill rotWithShape="1">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Subtitles"/>
        </a:ext>
      </dgm:extLst>
    </dgm:pt>
    <dgm:pt modelId="{6D27428A-0DE6-4627-B082-C4D24A3FC982}" type="pres">
      <dgm:prSet presAssocID="{C904B5DD-25D9-466C-B141-8EE3940DE4B0}" presName="spaceRect" presStyleCnt="0"/>
      <dgm:spPr/>
    </dgm:pt>
    <dgm:pt modelId="{27DB5CAC-BDC7-4A04-A1B0-3DA019633F9F}" type="pres">
      <dgm:prSet presAssocID="{C904B5DD-25D9-466C-B141-8EE3940DE4B0}" presName="parTx" presStyleLbl="revTx" presStyleIdx="1" presStyleCnt="4">
        <dgm:presLayoutVars>
          <dgm:chMax val="0"/>
          <dgm:chPref val="0"/>
        </dgm:presLayoutVars>
      </dgm:prSet>
      <dgm:spPr/>
    </dgm:pt>
    <dgm:pt modelId="{AC3C8E9A-233A-4E5E-8678-00CE644FAE5A}" type="pres">
      <dgm:prSet presAssocID="{CC32E2C3-E646-4C9D-9C69-3B4C7E284652}" presName="sibTrans" presStyleCnt="0"/>
      <dgm:spPr/>
    </dgm:pt>
    <dgm:pt modelId="{B32A5D5B-E418-4A87-9880-D9807AD585D0}" type="pres">
      <dgm:prSet presAssocID="{7642B964-61BB-4169-9971-71AAFD768EF0}" presName="compNode" presStyleCnt="0"/>
      <dgm:spPr/>
    </dgm:pt>
    <dgm:pt modelId="{3A2A7220-FD10-4934-A06A-C58E64CC8BFB}" type="pres">
      <dgm:prSet presAssocID="{7642B964-61BB-4169-9971-71AAFD768EF0}" presName="bgRect" presStyleLbl="bgShp" presStyleIdx="2" presStyleCnt="4"/>
      <dgm:spPr>
        <a:solidFill>
          <a:srgbClr val="D0E5EB"/>
        </a:solidFill>
      </dgm:spPr>
    </dgm:pt>
    <dgm:pt modelId="{7A0821F5-2F9B-441A-9D77-E0A9262F433D}" type="pres">
      <dgm:prSet presAssocID="{7642B964-61BB-4169-9971-71AAFD768EF0}" presName="iconRect" presStyleLbl="node1" presStyleIdx="2" presStyleCnt="4"/>
      <dgm:spPr>
        <a:blipFill rotWithShape="1">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Group of People"/>
        </a:ext>
      </dgm:extLst>
    </dgm:pt>
    <dgm:pt modelId="{DD942A7E-1F97-495D-BD90-2175C990FB7A}" type="pres">
      <dgm:prSet presAssocID="{7642B964-61BB-4169-9971-71AAFD768EF0}" presName="spaceRect" presStyleCnt="0"/>
      <dgm:spPr/>
    </dgm:pt>
    <dgm:pt modelId="{F53073C7-EB74-4062-B7C3-FB65E33D7225}" type="pres">
      <dgm:prSet presAssocID="{7642B964-61BB-4169-9971-71AAFD768EF0}" presName="parTx" presStyleLbl="revTx" presStyleIdx="2" presStyleCnt="4">
        <dgm:presLayoutVars>
          <dgm:chMax val="0"/>
          <dgm:chPref val="0"/>
        </dgm:presLayoutVars>
      </dgm:prSet>
      <dgm:spPr/>
    </dgm:pt>
    <dgm:pt modelId="{730F00D2-AB34-4AFD-9A46-201310387562}" type="pres">
      <dgm:prSet presAssocID="{83752D2B-565E-4DF7-AD61-B210FBB53A4F}" presName="sibTrans" presStyleCnt="0"/>
      <dgm:spPr/>
    </dgm:pt>
    <dgm:pt modelId="{7DA2F8AB-8DAF-43C0-8C1B-819F0EED85C6}" type="pres">
      <dgm:prSet presAssocID="{610DEC0E-B946-465E-A7E1-36DE7FD1C23C}" presName="compNode" presStyleCnt="0"/>
      <dgm:spPr/>
    </dgm:pt>
    <dgm:pt modelId="{9EB5FB6C-E53C-4BC9-BFE8-88BD0DEF1B9B}" type="pres">
      <dgm:prSet presAssocID="{610DEC0E-B946-465E-A7E1-36DE7FD1C23C}" presName="bgRect" presStyleLbl="bgShp" presStyleIdx="3" presStyleCnt="4"/>
      <dgm:spPr>
        <a:solidFill>
          <a:srgbClr val="D0E5EB"/>
        </a:solidFill>
      </dgm:spPr>
    </dgm:pt>
    <dgm:pt modelId="{09A029F0-F964-4081-9F9B-D3A681BAFEDA}" type="pres">
      <dgm:prSet presAssocID="{610DEC0E-B946-465E-A7E1-36DE7FD1C23C}" presName="iconRect" presStyleLbl="node1" presStyleIdx="3" presStyleCnt="4"/>
      <dgm:spPr>
        <a:blipFill rotWithShape="1">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a:noFill/>
        </a:ln>
      </dgm:spPr>
      <dgm:extLst>
        <a:ext uri="{E40237B7-FDA0-4F09-8148-C483321AD2D9}">
          <dgm14:cNvPr xmlns:dgm14="http://schemas.microsoft.com/office/drawing/2010/diagram" id="0" name="" descr="Group"/>
        </a:ext>
      </dgm:extLst>
    </dgm:pt>
    <dgm:pt modelId="{B50671B6-B408-40A9-91A5-3249088B3A18}" type="pres">
      <dgm:prSet presAssocID="{610DEC0E-B946-465E-A7E1-36DE7FD1C23C}" presName="spaceRect" presStyleCnt="0"/>
      <dgm:spPr/>
    </dgm:pt>
    <dgm:pt modelId="{37A1B71A-5609-4B4A-80D9-0225302981D9}" type="pres">
      <dgm:prSet presAssocID="{610DEC0E-B946-465E-A7E1-36DE7FD1C23C}" presName="parTx" presStyleLbl="revTx" presStyleIdx="3" presStyleCnt="4">
        <dgm:presLayoutVars>
          <dgm:chMax val="0"/>
          <dgm:chPref val="0"/>
        </dgm:presLayoutVars>
      </dgm:prSet>
      <dgm:spPr/>
    </dgm:pt>
  </dgm:ptLst>
  <dgm:cxnLst>
    <dgm:cxn modelId="{DFCFD10F-35E9-463E-8138-F7E1088A102F}" srcId="{C83EC178-7982-4A4D-B910-B2C17A3A0F39}" destId="{610DEC0E-B946-465E-A7E1-36DE7FD1C23C}" srcOrd="3" destOrd="0" parTransId="{25910365-7E3D-413B-B1DF-2C7E176C6E17}" sibTransId="{25AFBF3F-D806-4551-9B76-D4DC7A5F4C7A}"/>
    <dgm:cxn modelId="{BF2E1221-A3DA-CA4E-A94D-AA4D44928A91}" type="presOf" srcId="{C904B5DD-25D9-466C-B141-8EE3940DE4B0}" destId="{27DB5CAC-BDC7-4A04-A1B0-3DA019633F9F}" srcOrd="0" destOrd="0" presId="urn:microsoft.com/office/officeart/2018/2/layout/IconVerticalSolidList"/>
    <dgm:cxn modelId="{5475DA22-BC47-0E4D-8AB4-0EAC5DBDB791}" type="presOf" srcId="{C83EC178-7982-4A4D-B910-B2C17A3A0F39}" destId="{66C0FE69-4DFA-4AD6-9493-44019B0403E3}" srcOrd="0" destOrd="0" presId="urn:microsoft.com/office/officeart/2018/2/layout/IconVerticalSolidList"/>
    <dgm:cxn modelId="{7E04BF65-5049-4628-8C6E-07488AA917D3}" srcId="{C83EC178-7982-4A4D-B910-B2C17A3A0F39}" destId="{7FFED53B-9632-45E9-8534-05BD5225971D}" srcOrd="0" destOrd="0" parTransId="{BFD301E1-F5FF-49AF-911C-E458DF23488F}" sibTransId="{E8EE9454-1B19-438B-AE1F-D4A14F825166}"/>
    <dgm:cxn modelId="{75F88F67-203F-B44D-8713-0A7C1CDBB1CE}" type="presOf" srcId="{7FFED53B-9632-45E9-8534-05BD5225971D}" destId="{F81841A5-F42A-4D3C-A7A5-E30FDC1C132A}" srcOrd="0" destOrd="0" presId="urn:microsoft.com/office/officeart/2018/2/layout/IconVerticalSolidList"/>
    <dgm:cxn modelId="{6EABE078-8D69-3B4D-9F97-32F3A88886DC}" type="presOf" srcId="{610DEC0E-B946-465E-A7E1-36DE7FD1C23C}" destId="{37A1B71A-5609-4B4A-80D9-0225302981D9}" srcOrd="0" destOrd="0" presId="urn:microsoft.com/office/officeart/2018/2/layout/IconVerticalSolidList"/>
    <dgm:cxn modelId="{EBAC0659-DA11-4F21-A630-8DFBC862ED57}" srcId="{C83EC178-7982-4A4D-B910-B2C17A3A0F39}" destId="{C904B5DD-25D9-466C-B141-8EE3940DE4B0}" srcOrd="1" destOrd="0" parTransId="{7F09C382-A0AF-4A03-BD9C-7298053726BF}" sibTransId="{CC32E2C3-E646-4C9D-9C69-3B4C7E284652}"/>
    <dgm:cxn modelId="{82E8E8A1-665F-F84D-9333-841DD0A53EF7}" type="presOf" srcId="{7642B964-61BB-4169-9971-71AAFD768EF0}" destId="{F53073C7-EB74-4062-B7C3-FB65E33D7225}" srcOrd="0" destOrd="0" presId="urn:microsoft.com/office/officeart/2018/2/layout/IconVerticalSolidList"/>
    <dgm:cxn modelId="{1E8B9DDF-A2ED-4303-9044-8B82C8D2A5F6}" srcId="{C83EC178-7982-4A4D-B910-B2C17A3A0F39}" destId="{7642B964-61BB-4169-9971-71AAFD768EF0}" srcOrd="2" destOrd="0" parTransId="{6969FF71-4893-4CB1-ACFA-2C6ABAEEC804}" sibTransId="{83752D2B-565E-4DF7-AD61-B210FBB53A4F}"/>
    <dgm:cxn modelId="{0920B8EB-813F-C644-A8B9-69B9D97564A8}" type="presParOf" srcId="{66C0FE69-4DFA-4AD6-9493-44019B0403E3}" destId="{6A8C3282-633A-4217-B282-10D0BB99E91E}" srcOrd="0" destOrd="0" presId="urn:microsoft.com/office/officeart/2018/2/layout/IconVerticalSolidList"/>
    <dgm:cxn modelId="{D82F44D1-3BAE-E34E-B0B9-08DB7BAA0A9C}" type="presParOf" srcId="{6A8C3282-633A-4217-B282-10D0BB99E91E}" destId="{0B2C1DE6-2E0F-4BCA-9DB9-32CA6636A069}" srcOrd="0" destOrd="0" presId="urn:microsoft.com/office/officeart/2018/2/layout/IconVerticalSolidList"/>
    <dgm:cxn modelId="{27A70F42-2544-EB45-BB48-B5F362A2650A}" type="presParOf" srcId="{6A8C3282-633A-4217-B282-10D0BB99E91E}" destId="{38A618D3-B373-4CEA-AA00-4CBB50B88EA4}" srcOrd="1" destOrd="0" presId="urn:microsoft.com/office/officeart/2018/2/layout/IconVerticalSolidList"/>
    <dgm:cxn modelId="{D10F3341-89CB-2547-B331-F6C37A444C61}" type="presParOf" srcId="{6A8C3282-633A-4217-B282-10D0BB99E91E}" destId="{320FDDEB-96F6-4CBD-A559-EEB00D5A78F6}" srcOrd="2" destOrd="0" presId="urn:microsoft.com/office/officeart/2018/2/layout/IconVerticalSolidList"/>
    <dgm:cxn modelId="{B9014F9F-6DB3-CC47-9F56-80483C41EC19}" type="presParOf" srcId="{6A8C3282-633A-4217-B282-10D0BB99E91E}" destId="{F81841A5-F42A-4D3C-A7A5-E30FDC1C132A}" srcOrd="3" destOrd="0" presId="urn:microsoft.com/office/officeart/2018/2/layout/IconVerticalSolidList"/>
    <dgm:cxn modelId="{99038287-6336-FB4E-B992-EEF4399ACE12}" type="presParOf" srcId="{66C0FE69-4DFA-4AD6-9493-44019B0403E3}" destId="{2FA6E61E-EFE2-495A-9623-F0E5EBF388E4}" srcOrd="1" destOrd="0" presId="urn:microsoft.com/office/officeart/2018/2/layout/IconVerticalSolidList"/>
    <dgm:cxn modelId="{352F4485-2E6D-1044-B82E-AD7B4DEC0990}" type="presParOf" srcId="{66C0FE69-4DFA-4AD6-9493-44019B0403E3}" destId="{2C33AB16-F336-4B79-BFF1-C48B849B6336}" srcOrd="2" destOrd="0" presId="urn:microsoft.com/office/officeart/2018/2/layout/IconVerticalSolidList"/>
    <dgm:cxn modelId="{E068428E-9951-F14B-8307-185B7EE04364}" type="presParOf" srcId="{2C33AB16-F336-4B79-BFF1-C48B849B6336}" destId="{A32F67C0-C8A6-46A7-B83C-8EF2066018A2}" srcOrd="0" destOrd="0" presId="urn:microsoft.com/office/officeart/2018/2/layout/IconVerticalSolidList"/>
    <dgm:cxn modelId="{BF18C129-63FB-F04F-B415-F418DF5E946E}" type="presParOf" srcId="{2C33AB16-F336-4B79-BFF1-C48B849B6336}" destId="{D64B42B4-9274-4F89-8F1C-1B9CAD369F51}" srcOrd="1" destOrd="0" presId="urn:microsoft.com/office/officeart/2018/2/layout/IconVerticalSolidList"/>
    <dgm:cxn modelId="{A920207F-F533-534B-92AE-60E19FA538A6}" type="presParOf" srcId="{2C33AB16-F336-4B79-BFF1-C48B849B6336}" destId="{6D27428A-0DE6-4627-B082-C4D24A3FC982}" srcOrd="2" destOrd="0" presId="urn:microsoft.com/office/officeart/2018/2/layout/IconVerticalSolidList"/>
    <dgm:cxn modelId="{F7626A10-680B-9747-9400-4BE2114DCD49}" type="presParOf" srcId="{2C33AB16-F336-4B79-BFF1-C48B849B6336}" destId="{27DB5CAC-BDC7-4A04-A1B0-3DA019633F9F}" srcOrd="3" destOrd="0" presId="urn:microsoft.com/office/officeart/2018/2/layout/IconVerticalSolidList"/>
    <dgm:cxn modelId="{85C73FCF-6527-F445-A54C-145027357F3B}" type="presParOf" srcId="{66C0FE69-4DFA-4AD6-9493-44019B0403E3}" destId="{AC3C8E9A-233A-4E5E-8678-00CE644FAE5A}" srcOrd="3" destOrd="0" presId="urn:microsoft.com/office/officeart/2018/2/layout/IconVerticalSolidList"/>
    <dgm:cxn modelId="{550D948D-56DA-F240-8D18-DD9AB003103F}" type="presParOf" srcId="{66C0FE69-4DFA-4AD6-9493-44019B0403E3}" destId="{B32A5D5B-E418-4A87-9880-D9807AD585D0}" srcOrd="4" destOrd="0" presId="urn:microsoft.com/office/officeart/2018/2/layout/IconVerticalSolidList"/>
    <dgm:cxn modelId="{C4AB2F00-3F62-7941-8406-963216D55601}" type="presParOf" srcId="{B32A5D5B-E418-4A87-9880-D9807AD585D0}" destId="{3A2A7220-FD10-4934-A06A-C58E64CC8BFB}" srcOrd="0" destOrd="0" presId="urn:microsoft.com/office/officeart/2018/2/layout/IconVerticalSolidList"/>
    <dgm:cxn modelId="{C82E5F16-84B3-634D-A77D-E956A8D0B0E3}" type="presParOf" srcId="{B32A5D5B-E418-4A87-9880-D9807AD585D0}" destId="{7A0821F5-2F9B-441A-9D77-E0A9262F433D}" srcOrd="1" destOrd="0" presId="urn:microsoft.com/office/officeart/2018/2/layout/IconVerticalSolidList"/>
    <dgm:cxn modelId="{D889E799-D21B-F542-B50A-D5FC4A92DFB5}" type="presParOf" srcId="{B32A5D5B-E418-4A87-9880-D9807AD585D0}" destId="{DD942A7E-1F97-495D-BD90-2175C990FB7A}" srcOrd="2" destOrd="0" presId="urn:microsoft.com/office/officeart/2018/2/layout/IconVerticalSolidList"/>
    <dgm:cxn modelId="{2B5DE1F6-8FF3-AA49-BC53-306C63683DCA}" type="presParOf" srcId="{B32A5D5B-E418-4A87-9880-D9807AD585D0}" destId="{F53073C7-EB74-4062-B7C3-FB65E33D7225}" srcOrd="3" destOrd="0" presId="urn:microsoft.com/office/officeart/2018/2/layout/IconVerticalSolidList"/>
    <dgm:cxn modelId="{44F5F285-3EA5-D341-B87E-BDA6E2BFCF3B}" type="presParOf" srcId="{66C0FE69-4DFA-4AD6-9493-44019B0403E3}" destId="{730F00D2-AB34-4AFD-9A46-201310387562}" srcOrd="5" destOrd="0" presId="urn:microsoft.com/office/officeart/2018/2/layout/IconVerticalSolidList"/>
    <dgm:cxn modelId="{B22CDD4A-13E6-ED4B-A724-B9CE5A228BE7}" type="presParOf" srcId="{66C0FE69-4DFA-4AD6-9493-44019B0403E3}" destId="{7DA2F8AB-8DAF-43C0-8C1B-819F0EED85C6}" srcOrd="6" destOrd="0" presId="urn:microsoft.com/office/officeart/2018/2/layout/IconVerticalSolidList"/>
    <dgm:cxn modelId="{781A08F4-6857-2149-81CA-9340C591799D}" type="presParOf" srcId="{7DA2F8AB-8DAF-43C0-8C1B-819F0EED85C6}" destId="{9EB5FB6C-E53C-4BC9-BFE8-88BD0DEF1B9B}" srcOrd="0" destOrd="0" presId="urn:microsoft.com/office/officeart/2018/2/layout/IconVerticalSolidList"/>
    <dgm:cxn modelId="{287EE5B7-EC3E-9743-972F-06DD5D2E6404}" type="presParOf" srcId="{7DA2F8AB-8DAF-43C0-8C1B-819F0EED85C6}" destId="{09A029F0-F964-4081-9F9B-D3A681BAFEDA}" srcOrd="1" destOrd="0" presId="urn:microsoft.com/office/officeart/2018/2/layout/IconVerticalSolidList"/>
    <dgm:cxn modelId="{5BB0718A-64AF-C74B-8CFE-52A795BC5B75}" type="presParOf" srcId="{7DA2F8AB-8DAF-43C0-8C1B-819F0EED85C6}" destId="{B50671B6-B408-40A9-91A5-3249088B3A18}" srcOrd="2" destOrd="0" presId="urn:microsoft.com/office/officeart/2018/2/layout/IconVerticalSolidList"/>
    <dgm:cxn modelId="{53D050B4-F2A0-2646-9D82-52402C8C5B23}" type="presParOf" srcId="{7DA2F8AB-8DAF-43C0-8C1B-819F0EED85C6}" destId="{37A1B71A-5609-4B4A-80D9-0225302981D9}" srcOrd="3" destOrd="0" presId="urn:microsoft.com/office/officeart/2018/2/layout/IconVerticalSoli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F934EED-5697-4B2D-BC97-DFDE5E529B81}"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A453736F-8FF8-4B89-8B32-D2BBF065CED7}">
      <dgm:prSet/>
      <dgm:spPr>
        <a:solidFill>
          <a:srgbClr val="D0E5EB"/>
        </a:solidFill>
      </dgm:spPr>
      <dgm:t>
        <a:bodyPr/>
        <a:lstStyle/>
        <a:p>
          <a:r>
            <a:rPr lang="en-US" b="1" dirty="0">
              <a:solidFill>
                <a:srgbClr val="1A2A68"/>
              </a:solidFill>
            </a:rPr>
            <a:t>5 x 2-hour sessions over 6 weeks</a:t>
          </a:r>
        </a:p>
      </dgm:t>
    </dgm:pt>
    <dgm:pt modelId="{95728957-E81E-4DEB-843A-4EF9965B7958}" type="parTrans" cxnId="{E3AAA428-A9A3-476E-BF82-7AF66EF1F6B3}">
      <dgm:prSet/>
      <dgm:spPr/>
      <dgm:t>
        <a:bodyPr/>
        <a:lstStyle/>
        <a:p>
          <a:endParaRPr lang="en-US"/>
        </a:p>
      </dgm:t>
    </dgm:pt>
    <dgm:pt modelId="{143C9C77-AC75-4082-B602-AD7524599866}" type="sibTrans" cxnId="{E3AAA428-A9A3-476E-BF82-7AF66EF1F6B3}">
      <dgm:prSet/>
      <dgm:spPr/>
      <dgm:t>
        <a:bodyPr/>
        <a:lstStyle/>
        <a:p>
          <a:endParaRPr lang="en-US"/>
        </a:p>
      </dgm:t>
    </dgm:pt>
    <dgm:pt modelId="{BCFB62DC-280A-4C33-81E6-3B5E2B6D7B15}">
      <dgm:prSet/>
      <dgm:spPr>
        <a:solidFill>
          <a:srgbClr val="D0E5EB"/>
        </a:solidFill>
      </dgm:spPr>
      <dgm:t>
        <a:bodyPr/>
        <a:lstStyle/>
        <a:p>
          <a:r>
            <a:rPr lang="en-US" b="1" dirty="0">
              <a:solidFill>
                <a:srgbClr val="1A2A68"/>
              </a:solidFill>
            </a:rPr>
            <a:t>Based on CBT </a:t>
          </a:r>
        </a:p>
      </dgm:t>
    </dgm:pt>
    <dgm:pt modelId="{D492202E-CFA0-4A7A-A404-AE99B51B4582}" type="parTrans" cxnId="{5211092E-D8F2-484A-9CB6-8190AB8FB291}">
      <dgm:prSet/>
      <dgm:spPr/>
      <dgm:t>
        <a:bodyPr/>
        <a:lstStyle/>
        <a:p>
          <a:endParaRPr lang="en-US"/>
        </a:p>
      </dgm:t>
    </dgm:pt>
    <dgm:pt modelId="{CA2FE254-3430-415E-BA33-053EE2DDEFFF}" type="sibTrans" cxnId="{5211092E-D8F2-484A-9CB6-8190AB8FB291}">
      <dgm:prSet/>
      <dgm:spPr/>
      <dgm:t>
        <a:bodyPr/>
        <a:lstStyle/>
        <a:p>
          <a:endParaRPr lang="en-US"/>
        </a:p>
      </dgm:t>
    </dgm:pt>
    <dgm:pt modelId="{97F2067D-9D6C-4968-8533-CB8BA1A648EB}">
      <dgm:prSet/>
      <dgm:spPr>
        <a:solidFill>
          <a:srgbClr val="D0E5EB"/>
        </a:solidFill>
      </dgm:spPr>
      <dgm:t>
        <a:bodyPr/>
        <a:lstStyle/>
        <a:p>
          <a:r>
            <a:rPr lang="en-US" b="1" dirty="0">
              <a:solidFill>
                <a:srgbClr val="1A2A68"/>
              </a:solidFill>
            </a:rPr>
            <a:t>Guided self-help</a:t>
          </a:r>
        </a:p>
      </dgm:t>
    </dgm:pt>
    <dgm:pt modelId="{B02F8195-9749-41B7-8065-AAC3C34E0967}" type="parTrans" cxnId="{A44B93C8-2217-4A2C-BE8D-CA0F99057486}">
      <dgm:prSet/>
      <dgm:spPr/>
      <dgm:t>
        <a:bodyPr/>
        <a:lstStyle/>
        <a:p>
          <a:endParaRPr lang="en-US"/>
        </a:p>
      </dgm:t>
    </dgm:pt>
    <dgm:pt modelId="{0A9D32CE-54CC-41A8-9AF5-48DE32BB1C43}" type="sibTrans" cxnId="{A44B93C8-2217-4A2C-BE8D-CA0F99057486}">
      <dgm:prSet/>
      <dgm:spPr/>
      <dgm:t>
        <a:bodyPr/>
        <a:lstStyle/>
        <a:p>
          <a:endParaRPr lang="en-US"/>
        </a:p>
      </dgm:t>
    </dgm:pt>
    <dgm:pt modelId="{0DF882E1-2440-4DA3-BD6C-C21E9C08BD40}">
      <dgm:prSet/>
      <dgm:spPr>
        <a:solidFill>
          <a:srgbClr val="D0E5EB"/>
        </a:solidFill>
      </dgm:spPr>
      <dgm:t>
        <a:bodyPr/>
        <a:lstStyle/>
        <a:p>
          <a:r>
            <a:rPr lang="en-US" b="1" dirty="0">
              <a:solidFill>
                <a:srgbClr val="1A2A68"/>
              </a:solidFill>
            </a:rPr>
            <a:t>Working with parents rather than the child</a:t>
          </a:r>
        </a:p>
      </dgm:t>
    </dgm:pt>
    <dgm:pt modelId="{8F6FA9CD-664C-47AE-9532-A5EA645C3E41}" type="parTrans" cxnId="{6AB5F4EE-F8BD-4F59-B235-976C84489718}">
      <dgm:prSet/>
      <dgm:spPr/>
      <dgm:t>
        <a:bodyPr/>
        <a:lstStyle/>
        <a:p>
          <a:endParaRPr lang="en-US"/>
        </a:p>
      </dgm:t>
    </dgm:pt>
    <dgm:pt modelId="{0D6CAE2F-D6B9-4FDF-ABBE-9B693DF47CA0}" type="sibTrans" cxnId="{6AB5F4EE-F8BD-4F59-B235-976C84489718}">
      <dgm:prSet/>
      <dgm:spPr/>
      <dgm:t>
        <a:bodyPr/>
        <a:lstStyle/>
        <a:p>
          <a:endParaRPr lang="en-US"/>
        </a:p>
      </dgm:t>
    </dgm:pt>
    <dgm:pt modelId="{F9B594F8-C515-4B24-A444-F809B203764B}">
      <dgm:prSet/>
      <dgm:spPr>
        <a:solidFill>
          <a:srgbClr val="D0E5EB"/>
        </a:solidFill>
      </dgm:spPr>
      <dgm:t>
        <a:bodyPr/>
        <a:lstStyle/>
        <a:p>
          <a:r>
            <a:rPr lang="en-US" b="1" dirty="0">
              <a:solidFill>
                <a:srgbClr val="1A2A68"/>
              </a:solidFill>
            </a:rPr>
            <a:t>Attendance is really important</a:t>
          </a:r>
        </a:p>
      </dgm:t>
    </dgm:pt>
    <dgm:pt modelId="{818DD97E-BF47-45D3-AD45-2526F0D2AC8F}" type="parTrans" cxnId="{05F5C3CE-B81A-4487-A552-864E3A083F70}">
      <dgm:prSet/>
      <dgm:spPr/>
      <dgm:t>
        <a:bodyPr/>
        <a:lstStyle/>
        <a:p>
          <a:endParaRPr lang="en-US"/>
        </a:p>
      </dgm:t>
    </dgm:pt>
    <dgm:pt modelId="{B7E96267-E0C4-4184-B5C0-68D7D26ED52E}" type="sibTrans" cxnId="{05F5C3CE-B81A-4487-A552-864E3A083F70}">
      <dgm:prSet/>
      <dgm:spPr/>
      <dgm:t>
        <a:bodyPr/>
        <a:lstStyle/>
        <a:p>
          <a:endParaRPr lang="en-US"/>
        </a:p>
      </dgm:t>
    </dgm:pt>
    <dgm:pt modelId="{777A1339-9A39-4130-804F-C67DC7BA0A10}">
      <dgm:prSet/>
      <dgm:spPr>
        <a:solidFill>
          <a:srgbClr val="D0E5EB"/>
        </a:solidFill>
      </dgm:spPr>
      <dgm:t>
        <a:bodyPr/>
        <a:lstStyle/>
        <a:p>
          <a:r>
            <a:rPr lang="en-US" b="1" dirty="0">
              <a:solidFill>
                <a:srgbClr val="1A2A68"/>
              </a:solidFill>
            </a:rPr>
            <a:t>Both parents are welcome but important that</a:t>
          </a:r>
          <a:r>
            <a:rPr lang="en-US" b="1" u="none" dirty="0">
              <a:solidFill>
                <a:srgbClr val="1A2A68"/>
              </a:solidFill>
            </a:rPr>
            <a:t> one parent attends consistently</a:t>
          </a:r>
        </a:p>
      </dgm:t>
    </dgm:pt>
    <dgm:pt modelId="{A1D4BB7E-460F-472B-97EA-566201A67827}" type="parTrans" cxnId="{E59E6354-B668-42DB-A5C7-D402643BCEBA}">
      <dgm:prSet/>
      <dgm:spPr/>
      <dgm:t>
        <a:bodyPr/>
        <a:lstStyle/>
        <a:p>
          <a:endParaRPr lang="en-US"/>
        </a:p>
      </dgm:t>
    </dgm:pt>
    <dgm:pt modelId="{DD59DA35-0A51-450C-81A0-C5ED671CF08B}" type="sibTrans" cxnId="{E59E6354-B668-42DB-A5C7-D402643BCEBA}">
      <dgm:prSet/>
      <dgm:spPr/>
      <dgm:t>
        <a:bodyPr/>
        <a:lstStyle/>
        <a:p>
          <a:endParaRPr lang="en-US"/>
        </a:p>
      </dgm:t>
    </dgm:pt>
    <dgm:pt modelId="{E485CA44-4898-4CDD-BBDB-0EFC4C6DFC51}">
      <dgm:prSet/>
      <dgm:spPr>
        <a:solidFill>
          <a:srgbClr val="D0E5EB"/>
        </a:solidFill>
      </dgm:spPr>
      <dgm:t>
        <a:bodyPr/>
        <a:lstStyle/>
        <a:p>
          <a:r>
            <a:rPr lang="en-US" b="1" dirty="0">
              <a:solidFill>
                <a:srgbClr val="1A2A68"/>
              </a:solidFill>
            </a:rPr>
            <a:t>Please call in advance if unable to attend a session</a:t>
          </a:r>
        </a:p>
      </dgm:t>
    </dgm:pt>
    <dgm:pt modelId="{5CEC646F-A24A-4181-ADDA-9DAFA12159F9}" type="parTrans" cxnId="{4F187AD0-B7F8-4D15-BF8E-8F4F3C04566C}">
      <dgm:prSet/>
      <dgm:spPr/>
      <dgm:t>
        <a:bodyPr/>
        <a:lstStyle/>
        <a:p>
          <a:endParaRPr lang="en-US"/>
        </a:p>
      </dgm:t>
    </dgm:pt>
    <dgm:pt modelId="{88C45B77-778A-4410-88A7-957DB0CB630C}" type="sibTrans" cxnId="{4F187AD0-B7F8-4D15-BF8E-8F4F3C04566C}">
      <dgm:prSet/>
      <dgm:spPr/>
      <dgm:t>
        <a:bodyPr/>
        <a:lstStyle/>
        <a:p>
          <a:endParaRPr lang="en-US"/>
        </a:p>
      </dgm:t>
    </dgm:pt>
    <dgm:pt modelId="{322E862B-0A60-46CA-A946-5C38FB9AAFA3}">
      <dgm:prSet/>
      <dgm:spPr>
        <a:solidFill>
          <a:srgbClr val="D0E5EB"/>
        </a:solidFill>
      </dgm:spPr>
      <dgm:t>
        <a:bodyPr/>
        <a:lstStyle/>
        <a:p>
          <a:r>
            <a:rPr lang="en-US" b="1" dirty="0">
              <a:solidFill>
                <a:srgbClr val="1A2A68"/>
              </a:solidFill>
            </a:rPr>
            <a:t>Any concerns?</a:t>
          </a:r>
        </a:p>
      </dgm:t>
    </dgm:pt>
    <dgm:pt modelId="{C3729144-3021-42C3-95A8-E3CD9D0F93CA}" type="parTrans" cxnId="{AC33D8B7-3294-4AE3-A9AF-F9AB258C792F}">
      <dgm:prSet/>
      <dgm:spPr/>
      <dgm:t>
        <a:bodyPr/>
        <a:lstStyle/>
        <a:p>
          <a:endParaRPr lang="en-US"/>
        </a:p>
      </dgm:t>
    </dgm:pt>
    <dgm:pt modelId="{9AF91A5F-93E1-4C54-9B5E-117694D49A42}" type="sibTrans" cxnId="{AC33D8B7-3294-4AE3-A9AF-F9AB258C792F}">
      <dgm:prSet/>
      <dgm:spPr/>
      <dgm:t>
        <a:bodyPr/>
        <a:lstStyle/>
        <a:p>
          <a:endParaRPr lang="en-US"/>
        </a:p>
      </dgm:t>
    </dgm:pt>
    <dgm:pt modelId="{40DBCB6D-50E3-4086-B768-23ACFF864361}">
      <dgm:prSet/>
      <dgm:spPr>
        <a:solidFill>
          <a:srgbClr val="D0E5EB"/>
        </a:solidFill>
      </dgm:spPr>
      <dgm:t>
        <a:bodyPr/>
        <a:lstStyle/>
        <a:p>
          <a:r>
            <a:rPr lang="en-US" b="1" dirty="0">
              <a:solidFill>
                <a:srgbClr val="1A2A68"/>
              </a:solidFill>
            </a:rPr>
            <a:t>Anything you would like to add to today’s agenda?</a:t>
          </a:r>
        </a:p>
      </dgm:t>
    </dgm:pt>
    <dgm:pt modelId="{F43222B7-D0A7-4EB6-BB51-6C1EBF3DA786}" type="parTrans" cxnId="{7E4EF4B9-0282-4DFF-BB40-43BDE3E6EDC6}">
      <dgm:prSet/>
      <dgm:spPr/>
      <dgm:t>
        <a:bodyPr/>
        <a:lstStyle/>
        <a:p>
          <a:endParaRPr lang="en-US"/>
        </a:p>
      </dgm:t>
    </dgm:pt>
    <dgm:pt modelId="{A1E531B0-8D80-4A3F-B3C1-CE22A255E622}" type="sibTrans" cxnId="{7E4EF4B9-0282-4DFF-BB40-43BDE3E6EDC6}">
      <dgm:prSet/>
      <dgm:spPr/>
      <dgm:t>
        <a:bodyPr/>
        <a:lstStyle/>
        <a:p>
          <a:endParaRPr lang="en-US"/>
        </a:p>
      </dgm:t>
    </dgm:pt>
    <dgm:pt modelId="{54DCA1C0-BCB4-674B-880F-84FA785CFAE5}" type="pres">
      <dgm:prSet presAssocID="{5F934EED-5697-4B2D-BC97-DFDE5E529B81}" presName="diagram" presStyleCnt="0">
        <dgm:presLayoutVars>
          <dgm:dir/>
          <dgm:resizeHandles val="exact"/>
        </dgm:presLayoutVars>
      </dgm:prSet>
      <dgm:spPr/>
    </dgm:pt>
    <dgm:pt modelId="{A0EEC270-979A-2C4C-9B2D-D5D1443EF228}" type="pres">
      <dgm:prSet presAssocID="{A453736F-8FF8-4B89-8B32-D2BBF065CED7}" presName="node" presStyleLbl="node1" presStyleIdx="0" presStyleCnt="9">
        <dgm:presLayoutVars>
          <dgm:bulletEnabled val="1"/>
        </dgm:presLayoutVars>
      </dgm:prSet>
      <dgm:spPr/>
    </dgm:pt>
    <dgm:pt modelId="{74B02E45-D6FB-B243-8C49-F0677743AAC0}" type="pres">
      <dgm:prSet presAssocID="{143C9C77-AC75-4082-B602-AD7524599866}" presName="sibTrans" presStyleCnt="0"/>
      <dgm:spPr/>
    </dgm:pt>
    <dgm:pt modelId="{949D3456-E561-3447-BBD6-91463781AA87}" type="pres">
      <dgm:prSet presAssocID="{BCFB62DC-280A-4C33-81E6-3B5E2B6D7B15}" presName="node" presStyleLbl="node1" presStyleIdx="1" presStyleCnt="9">
        <dgm:presLayoutVars>
          <dgm:bulletEnabled val="1"/>
        </dgm:presLayoutVars>
      </dgm:prSet>
      <dgm:spPr/>
    </dgm:pt>
    <dgm:pt modelId="{C852845F-4670-5F40-B7D5-CBECD3A31690}" type="pres">
      <dgm:prSet presAssocID="{CA2FE254-3430-415E-BA33-053EE2DDEFFF}" presName="sibTrans" presStyleCnt="0"/>
      <dgm:spPr/>
    </dgm:pt>
    <dgm:pt modelId="{3E9B0605-9E4C-F44C-83BC-03FBD349E3F0}" type="pres">
      <dgm:prSet presAssocID="{97F2067D-9D6C-4968-8533-CB8BA1A648EB}" presName="node" presStyleLbl="node1" presStyleIdx="2" presStyleCnt="9">
        <dgm:presLayoutVars>
          <dgm:bulletEnabled val="1"/>
        </dgm:presLayoutVars>
      </dgm:prSet>
      <dgm:spPr/>
    </dgm:pt>
    <dgm:pt modelId="{47A1E453-5DC6-044B-A599-B0A18FF1F816}" type="pres">
      <dgm:prSet presAssocID="{0A9D32CE-54CC-41A8-9AF5-48DE32BB1C43}" presName="sibTrans" presStyleCnt="0"/>
      <dgm:spPr/>
    </dgm:pt>
    <dgm:pt modelId="{75D8B4D8-0F42-F142-9C09-1E79C9D5D1FA}" type="pres">
      <dgm:prSet presAssocID="{0DF882E1-2440-4DA3-BD6C-C21E9C08BD40}" presName="node" presStyleLbl="node1" presStyleIdx="3" presStyleCnt="9">
        <dgm:presLayoutVars>
          <dgm:bulletEnabled val="1"/>
        </dgm:presLayoutVars>
      </dgm:prSet>
      <dgm:spPr/>
    </dgm:pt>
    <dgm:pt modelId="{36B68284-7749-5D4B-98CE-3C59ECE04650}" type="pres">
      <dgm:prSet presAssocID="{0D6CAE2F-D6B9-4FDF-ABBE-9B693DF47CA0}" presName="sibTrans" presStyleCnt="0"/>
      <dgm:spPr/>
    </dgm:pt>
    <dgm:pt modelId="{21568D8F-0A74-5B4C-B380-C473510D504D}" type="pres">
      <dgm:prSet presAssocID="{F9B594F8-C515-4B24-A444-F809B203764B}" presName="node" presStyleLbl="node1" presStyleIdx="4" presStyleCnt="9">
        <dgm:presLayoutVars>
          <dgm:bulletEnabled val="1"/>
        </dgm:presLayoutVars>
      </dgm:prSet>
      <dgm:spPr/>
    </dgm:pt>
    <dgm:pt modelId="{5F22324E-DF38-6C4A-BC9C-72CDC47DA2F7}" type="pres">
      <dgm:prSet presAssocID="{B7E96267-E0C4-4184-B5C0-68D7D26ED52E}" presName="sibTrans" presStyleCnt="0"/>
      <dgm:spPr/>
    </dgm:pt>
    <dgm:pt modelId="{C688F151-3CCF-F247-80C8-8EC8FF1F5561}" type="pres">
      <dgm:prSet presAssocID="{777A1339-9A39-4130-804F-C67DC7BA0A10}" presName="node" presStyleLbl="node1" presStyleIdx="5" presStyleCnt="9">
        <dgm:presLayoutVars>
          <dgm:bulletEnabled val="1"/>
        </dgm:presLayoutVars>
      </dgm:prSet>
      <dgm:spPr/>
    </dgm:pt>
    <dgm:pt modelId="{BC4640C4-CAF1-F24E-A3C3-991222098E3F}" type="pres">
      <dgm:prSet presAssocID="{DD59DA35-0A51-450C-81A0-C5ED671CF08B}" presName="sibTrans" presStyleCnt="0"/>
      <dgm:spPr/>
    </dgm:pt>
    <dgm:pt modelId="{2DA582E5-7CBD-6640-89FA-58F12089CD18}" type="pres">
      <dgm:prSet presAssocID="{E485CA44-4898-4CDD-BBDB-0EFC4C6DFC51}" presName="node" presStyleLbl="node1" presStyleIdx="6" presStyleCnt="9">
        <dgm:presLayoutVars>
          <dgm:bulletEnabled val="1"/>
        </dgm:presLayoutVars>
      </dgm:prSet>
      <dgm:spPr/>
    </dgm:pt>
    <dgm:pt modelId="{32E167EE-A2CB-C74A-95A1-78CE50C4841B}" type="pres">
      <dgm:prSet presAssocID="{88C45B77-778A-4410-88A7-957DB0CB630C}" presName="sibTrans" presStyleCnt="0"/>
      <dgm:spPr/>
    </dgm:pt>
    <dgm:pt modelId="{F49F9123-64A5-994E-BC3B-5369DCB85008}" type="pres">
      <dgm:prSet presAssocID="{322E862B-0A60-46CA-A946-5C38FB9AAFA3}" presName="node" presStyleLbl="node1" presStyleIdx="7" presStyleCnt="9">
        <dgm:presLayoutVars>
          <dgm:bulletEnabled val="1"/>
        </dgm:presLayoutVars>
      </dgm:prSet>
      <dgm:spPr/>
    </dgm:pt>
    <dgm:pt modelId="{D5865032-6427-C941-A99A-4C7D5877DCA2}" type="pres">
      <dgm:prSet presAssocID="{9AF91A5F-93E1-4C54-9B5E-117694D49A42}" presName="sibTrans" presStyleCnt="0"/>
      <dgm:spPr/>
    </dgm:pt>
    <dgm:pt modelId="{1B3046FD-1AE1-D040-9BA5-9BBFEB26A8A8}" type="pres">
      <dgm:prSet presAssocID="{40DBCB6D-50E3-4086-B768-23ACFF864361}" presName="node" presStyleLbl="node1" presStyleIdx="8" presStyleCnt="9">
        <dgm:presLayoutVars>
          <dgm:bulletEnabled val="1"/>
        </dgm:presLayoutVars>
      </dgm:prSet>
      <dgm:spPr/>
    </dgm:pt>
  </dgm:ptLst>
  <dgm:cxnLst>
    <dgm:cxn modelId="{868F2B04-475C-2F4A-AB12-B93C34E9B28C}" type="presOf" srcId="{40DBCB6D-50E3-4086-B768-23ACFF864361}" destId="{1B3046FD-1AE1-D040-9BA5-9BBFEB26A8A8}" srcOrd="0" destOrd="0" presId="urn:microsoft.com/office/officeart/2005/8/layout/default"/>
    <dgm:cxn modelId="{E3AAA428-A9A3-476E-BF82-7AF66EF1F6B3}" srcId="{5F934EED-5697-4B2D-BC97-DFDE5E529B81}" destId="{A453736F-8FF8-4B89-8B32-D2BBF065CED7}" srcOrd="0" destOrd="0" parTransId="{95728957-E81E-4DEB-843A-4EF9965B7958}" sibTransId="{143C9C77-AC75-4082-B602-AD7524599866}"/>
    <dgm:cxn modelId="{5211092E-D8F2-484A-9CB6-8190AB8FB291}" srcId="{5F934EED-5697-4B2D-BC97-DFDE5E529B81}" destId="{BCFB62DC-280A-4C33-81E6-3B5E2B6D7B15}" srcOrd="1" destOrd="0" parTransId="{D492202E-CFA0-4A7A-A404-AE99B51B4582}" sibTransId="{CA2FE254-3430-415E-BA33-053EE2DDEFFF}"/>
    <dgm:cxn modelId="{5685E26E-8888-A341-A9AF-4BFCF33EB656}" type="presOf" srcId="{97F2067D-9D6C-4968-8533-CB8BA1A648EB}" destId="{3E9B0605-9E4C-F44C-83BC-03FBD349E3F0}" srcOrd="0" destOrd="0" presId="urn:microsoft.com/office/officeart/2005/8/layout/default"/>
    <dgm:cxn modelId="{E59E6354-B668-42DB-A5C7-D402643BCEBA}" srcId="{5F934EED-5697-4B2D-BC97-DFDE5E529B81}" destId="{777A1339-9A39-4130-804F-C67DC7BA0A10}" srcOrd="5" destOrd="0" parTransId="{A1D4BB7E-460F-472B-97EA-566201A67827}" sibTransId="{DD59DA35-0A51-450C-81A0-C5ED671CF08B}"/>
    <dgm:cxn modelId="{7312DA78-C43A-0A42-A9A2-56D05040DE1D}" type="presOf" srcId="{A453736F-8FF8-4B89-8B32-D2BBF065CED7}" destId="{A0EEC270-979A-2C4C-9B2D-D5D1443EF228}" srcOrd="0" destOrd="0" presId="urn:microsoft.com/office/officeart/2005/8/layout/default"/>
    <dgm:cxn modelId="{67778587-EAB3-B247-9455-5F2253710352}" type="presOf" srcId="{322E862B-0A60-46CA-A946-5C38FB9AAFA3}" destId="{F49F9123-64A5-994E-BC3B-5369DCB85008}" srcOrd="0" destOrd="0" presId="urn:microsoft.com/office/officeart/2005/8/layout/default"/>
    <dgm:cxn modelId="{D1BDAE8A-FCB3-B44B-A0A8-B4E86030DA13}" type="presOf" srcId="{BCFB62DC-280A-4C33-81E6-3B5E2B6D7B15}" destId="{949D3456-E561-3447-BBD6-91463781AA87}" srcOrd="0" destOrd="0" presId="urn:microsoft.com/office/officeart/2005/8/layout/default"/>
    <dgm:cxn modelId="{B770AA9E-6A6A-F04A-97ED-8A4779DC150F}" type="presOf" srcId="{E485CA44-4898-4CDD-BBDB-0EFC4C6DFC51}" destId="{2DA582E5-7CBD-6640-89FA-58F12089CD18}" srcOrd="0" destOrd="0" presId="urn:microsoft.com/office/officeart/2005/8/layout/default"/>
    <dgm:cxn modelId="{AC33D8B7-3294-4AE3-A9AF-F9AB258C792F}" srcId="{5F934EED-5697-4B2D-BC97-DFDE5E529B81}" destId="{322E862B-0A60-46CA-A946-5C38FB9AAFA3}" srcOrd="7" destOrd="0" parTransId="{C3729144-3021-42C3-95A8-E3CD9D0F93CA}" sibTransId="{9AF91A5F-93E1-4C54-9B5E-117694D49A42}"/>
    <dgm:cxn modelId="{7E4EF4B9-0282-4DFF-BB40-43BDE3E6EDC6}" srcId="{5F934EED-5697-4B2D-BC97-DFDE5E529B81}" destId="{40DBCB6D-50E3-4086-B768-23ACFF864361}" srcOrd="8" destOrd="0" parTransId="{F43222B7-D0A7-4EB6-BB51-6C1EBF3DA786}" sibTransId="{A1E531B0-8D80-4A3F-B3C1-CE22A255E622}"/>
    <dgm:cxn modelId="{44F31AC8-7760-E34D-8849-B81BBE6ACEBA}" type="presOf" srcId="{F9B594F8-C515-4B24-A444-F809B203764B}" destId="{21568D8F-0A74-5B4C-B380-C473510D504D}" srcOrd="0" destOrd="0" presId="urn:microsoft.com/office/officeart/2005/8/layout/default"/>
    <dgm:cxn modelId="{A44B93C8-2217-4A2C-BE8D-CA0F99057486}" srcId="{5F934EED-5697-4B2D-BC97-DFDE5E529B81}" destId="{97F2067D-9D6C-4968-8533-CB8BA1A648EB}" srcOrd="2" destOrd="0" parTransId="{B02F8195-9749-41B7-8065-AAC3C34E0967}" sibTransId="{0A9D32CE-54CC-41A8-9AF5-48DE32BB1C43}"/>
    <dgm:cxn modelId="{B31437CE-F7F1-914E-971D-0581B7BEDAF6}" type="presOf" srcId="{777A1339-9A39-4130-804F-C67DC7BA0A10}" destId="{C688F151-3CCF-F247-80C8-8EC8FF1F5561}" srcOrd="0" destOrd="0" presId="urn:microsoft.com/office/officeart/2005/8/layout/default"/>
    <dgm:cxn modelId="{05F5C3CE-B81A-4487-A552-864E3A083F70}" srcId="{5F934EED-5697-4B2D-BC97-DFDE5E529B81}" destId="{F9B594F8-C515-4B24-A444-F809B203764B}" srcOrd="4" destOrd="0" parTransId="{818DD97E-BF47-45D3-AD45-2526F0D2AC8F}" sibTransId="{B7E96267-E0C4-4184-B5C0-68D7D26ED52E}"/>
    <dgm:cxn modelId="{4F187AD0-B7F8-4D15-BF8E-8F4F3C04566C}" srcId="{5F934EED-5697-4B2D-BC97-DFDE5E529B81}" destId="{E485CA44-4898-4CDD-BBDB-0EFC4C6DFC51}" srcOrd="6" destOrd="0" parTransId="{5CEC646F-A24A-4181-ADDA-9DAFA12159F9}" sibTransId="{88C45B77-778A-4410-88A7-957DB0CB630C}"/>
    <dgm:cxn modelId="{A50F87DD-DA6A-DB42-BD95-8BA88DC56E40}" type="presOf" srcId="{0DF882E1-2440-4DA3-BD6C-C21E9C08BD40}" destId="{75D8B4D8-0F42-F142-9C09-1E79C9D5D1FA}" srcOrd="0" destOrd="0" presId="urn:microsoft.com/office/officeart/2005/8/layout/default"/>
    <dgm:cxn modelId="{964F64DE-5044-0E44-B215-158179C4B845}" type="presOf" srcId="{5F934EED-5697-4B2D-BC97-DFDE5E529B81}" destId="{54DCA1C0-BCB4-674B-880F-84FA785CFAE5}" srcOrd="0" destOrd="0" presId="urn:microsoft.com/office/officeart/2005/8/layout/default"/>
    <dgm:cxn modelId="{6AB5F4EE-F8BD-4F59-B235-976C84489718}" srcId="{5F934EED-5697-4B2D-BC97-DFDE5E529B81}" destId="{0DF882E1-2440-4DA3-BD6C-C21E9C08BD40}" srcOrd="3" destOrd="0" parTransId="{8F6FA9CD-664C-47AE-9532-A5EA645C3E41}" sibTransId="{0D6CAE2F-D6B9-4FDF-ABBE-9B693DF47CA0}"/>
    <dgm:cxn modelId="{D075C115-3DE5-8743-9F13-7BE1F75EB6CF}" type="presParOf" srcId="{54DCA1C0-BCB4-674B-880F-84FA785CFAE5}" destId="{A0EEC270-979A-2C4C-9B2D-D5D1443EF228}" srcOrd="0" destOrd="0" presId="urn:microsoft.com/office/officeart/2005/8/layout/default"/>
    <dgm:cxn modelId="{B972D0AC-9505-484D-B25B-F487AFEF4F2D}" type="presParOf" srcId="{54DCA1C0-BCB4-674B-880F-84FA785CFAE5}" destId="{74B02E45-D6FB-B243-8C49-F0677743AAC0}" srcOrd="1" destOrd="0" presId="urn:microsoft.com/office/officeart/2005/8/layout/default"/>
    <dgm:cxn modelId="{0A3C452A-A039-6540-AF45-D5941E9E5CFE}" type="presParOf" srcId="{54DCA1C0-BCB4-674B-880F-84FA785CFAE5}" destId="{949D3456-E561-3447-BBD6-91463781AA87}" srcOrd="2" destOrd="0" presId="urn:microsoft.com/office/officeart/2005/8/layout/default"/>
    <dgm:cxn modelId="{740D5C26-633B-6346-9CF1-7643B0C38AA2}" type="presParOf" srcId="{54DCA1C0-BCB4-674B-880F-84FA785CFAE5}" destId="{C852845F-4670-5F40-B7D5-CBECD3A31690}" srcOrd="3" destOrd="0" presId="urn:microsoft.com/office/officeart/2005/8/layout/default"/>
    <dgm:cxn modelId="{E873463C-E565-A742-8CCA-D8CB82754167}" type="presParOf" srcId="{54DCA1C0-BCB4-674B-880F-84FA785CFAE5}" destId="{3E9B0605-9E4C-F44C-83BC-03FBD349E3F0}" srcOrd="4" destOrd="0" presId="urn:microsoft.com/office/officeart/2005/8/layout/default"/>
    <dgm:cxn modelId="{AE20A119-9B56-1541-9A67-9DA5CF80716D}" type="presParOf" srcId="{54DCA1C0-BCB4-674B-880F-84FA785CFAE5}" destId="{47A1E453-5DC6-044B-A599-B0A18FF1F816}" srcOrd="5" destOrd="0" presId="urn:microsoft.com/office/officeart/2005/8/layout/default"/>
    <dgm:cxn modelId="{F47E7235-7CAB-E240-9F9E-58AEED4D2EA2}" type="presParOf" srcId="{54DCA1C0-BCB4-674B-880F-84FA785CFAE5}" destId="{75D8B4D8-0F42-F142-9C09-1E79C9D5D1FA}" srcOrd="6" destOrd="0" presId="urn:microsoft.com/office/officeart/2005/8/layout/default"/>
    <dgm:cxn modelId="{73EA0802-7D12-C24C-A596-EB1996B09151}" type="presParOf" srcId="{54DCA1C0-BCB4-674B-880F-84FA785CFAE5}" destId="{36B68284-7749-5D4B-98CE-3C59ECE04650}" srcOrd="7" destOrd="0" presId="urn:microsoft.com/office/officeart/2005/8/layout/default"/>
    <dgm:cxn modelId="{79FAC4E6-7D47-AA4F-AE9D-E204083F340C}" type="presParOf" srcId="{54DCA1C0-BCB4-674B-880F-84FA785CFAE5}" destId="{21568D8F-0A74-5B4C-B380-C473510D504D}" srcOrd="8" destOrd="0" presId="urn:microsoft.com/office/officeart/2005/8/layout/default"/>
    <dgm:cxn modelId="{F16A3E3D-9932-7B44-95F8-1DAA9F184B76}" type="presParOf" srcId="{54DCA1C0-BCB4-674B-880F-84FA785CFAE5}" destId="{5F22324E-DF38-6C4A-BC9C-72CDC47DA2F7}" srcOrd="9" destOrd="0" presId="urn:microsoft.com/office/officeart/2005/8/layout/default"/>
    <dgm:cxn modelId="{0E2E863E-FB08-BA47-9C8C-5F2C33D2B0E2}" type="presParOf" srcId="{54DCA1C0-BCB4-674B-880F-84FA785CFAE5}" destId="{C688F151-3CCF-F247-80C8-8EC8FF1F5561}" srcOrd="10" destOrd="0" presId="urn:microsoft.com/office/officeart/2005/8/layout/default"/>
    <dgm:cxn modelId="{09E18986-EE91-F141-8084-4D71936467CA}" type="presParOf" srcId="{54DCA1C0-BCB4-674B-880F-84FA785CFAE5}" destId="{BC4640C4-CAF1-F24E-A3C3-991222098E3F}" srcOrd="11" destOrd="0" presId="urn:microsoft.com/office/officeart/2005/8/layout/default"/>
    <dgm:cxn modelId="{04ED3506-26E9-7543-90D7-63E43FD66824}" type="presParOf" srcId="{54DCA1C0-BCB4-674B-880F-84FA785CFAE5}" destId="{2DA582E5-7CBD-6640-89FA-58F12089CD18}" srcOrd="12" destOrd="0" presId="urn:microsoft.com/office/officeart/2005/8/layout/default"/>
    <dgm:cxn modelId="{AC641122-62E3-8246-84F8-0E40D1229FBE}" type="presParOf" srcId="{54DCA1C0-BCB4-674B-880F-84FA785CFAE5}" destId="{32E167EE-A2CB-C74A-95A1-78CE50C4841B}" srcOrd="13" destOrd="0" presId="urn:microsoft.com/office/officeart/2005/8/layout/default"/>
    <dgm:cxn modelId="{9506410A-5BC4-3043-8FC1-977316C9D030}" type="presParOf" srcId="{54DCA1C0-BCB4-674B-880F-84FA785CFAE5}" destId="{F49F9123-64A5-994E-BC3B-5369DCB85008}" srcOrd="14" destOrd="0" presId="urn:microsoft.com/office/officeart/2005/8/layout/default"/>
    <dgm:cxn modelId="{CB67BC18-3A73-7044-A193-6BEA50C8A5C8}" type="presParOf" srcId="{54DCA1C0-BCB4-674B-880F-84FA785CFAE5}" destId="{D5865032-6427-C941-A99A-4C7D5877DCA2}" srcOrd="15" destOrd="0" presId="urn:microsoft.com/office/officeart/2005/8/layout/default"/>
    <dgm:cxn modelId="{65942E89-0ED8-A64D-BA2B-CE7F1C4143CE}" type="presParOf" srcId="{54DCA1C0-BCB4-674B-880F-84FA785CFAE5}" destId="{1B3046FD-1AE1-D040-9BA5-9BBFEB26A8A8}" srcOrd="1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63159D3-728E-4C08-BC90-DCA46B6D826F}" type="doc">
      <dgm:prSet loTypeId="urn:microsoft.com/office/officeart/2018/2/layout/IconCircleList" loCatId="icon" qsTypeId="urn:microsoft.com/office/officeart/2005/8/quickstyle/simple1" qsCatId="simple" csTypeId="urn:microsoft.com/office/officeart/2018/5/colors/Iconchunking_neutralbg_accent2_2" csCatId="accent2" phldr="1"/>
      <dgm:spPr/>
      <dgm:t>
        <a:bodyPr/>
        <a:lstStyle/>
        <a:p>
          <a:endParaRPr lang="en-US"/>
        </a:p>
      </dgm:t>
    </dgm:pt>
    <dgm:pt modelId="{32FAAAD1-5242-40DD-9A58-E46A7F0F6DD2}">
      <dgm:prSet custT="1"/>
      <dgm:spPr/>
      <dgm:t>
        <a:bodyPr/>
        <a:lstStyle/>
        <a:p>
          <a:r>
            <a:rPr lang="en-US" sz="1400" dirty="0"/>
            <a:t>Routine Outcome Measures (ROMs) are questionnaires we will ask you to complete each session</a:t>
          </a:r>
        </a:p>
      </dgm:t>
    </dgm:pt>
    <dgm:pt modelId="{1F68F359-BD85-4502-9662-5FFAC5D1E2BC}" type="parTrans" cxnId="{842867E4-18E4-468E-9D5A-D1AC95D85B10}">
      <dgm:prSet/>
      <dgm:spPr/>
      <dgm:t>
        <a:bodyPr/>
        <a:lstStyle/>
        <a:p>
          <a:endParaRPr lang="en-US"/>
        </a:p>
      </dgm:t>
    </dgm:pt>
    <dgm:pt modelId="{24AB8720-644E-47FD-8CA7-787EC7685B7E}" type="sibTrans" cxnId="{842867E4-18E4-468E-9D5A-D1AC95D85B10}">
      <dgm:prSet/>
      <dgm:spPr/>
      <dgm:t>
        <a:bodyPr/>
        <a:lstStyle/>
        <a:p>
          <a:endParaRPr lang="en-US"/>
        </a:p>
      </dgm:t>
    </dgm:pt>
    <dgm:pt modelId="{768DEAA2-F879-4EF1-9BDA-2EF359152345}">
      <dgm:prSet custT="1"/>
      <dgm:spPr/>
      <dgm:t>
        <a:bodyPr/>
        <a:lstStyle/>
        <a:p>
          <a:r>
            <a:rPr lang="en-US" sz="1400" kern="1200" dirty="0">
              <a:latin typeface="Century Gothic" panose="020F0302020204030204"/>
              <a:ea typeface="+mn-ea"/>
              <a:cs typeface="+mn-cs"/>
            </a:rPr>
            <a:t>They give us an idea of your starting point and help keep track of things throughout treatment</a:t>
          </a:r>
        </a:p>
      </dgm:t>
    </dgm:pt>
    <dgm:pt modelId="{7D25C27F-DCD7-49A5-91D5-650612836EC4}" type="parTrans" cxnId="{64E10563-E6B1-4C05-A113-B70325CEEA64}">
      <dgm:prSet/>
      <dgm:spPr/>
      <dgm:t>
        <a:bodyPr/>
        <a:lstStyle/>
        <a:p>
          <a:endParaRPr lang="en-US"/>
        </a:p>
      </dgm:t>
    </dgm:pt>
    <dgm:pt modelId="{6BE44C51-C86F-48E1-901F-462AE460AEC1}" type="sibTrans" cxnId="{64E10563-E6B1-4C05-A113-B70325CEEA64}">
      <dgm:prSet/>
      <dgm:spPr/>
      <dgm:t>
        <a:bodyPr/>
        <a:lstStyle/>
        <a:p>
          <a:endParaRPr lang="en-US"/>
        </a:p>
      </dgm:t>
    </dgm:pt>
    <dgm:pt modelId="{3FE405D4-C0A6-47E7-9BE0-A5A817945FF7}">
      <dgm:prSet custT="1"/>
      <dgm:spPr/>
      <dgm:t>
        <a:bodyPr/>
        <a:lstStyle/>
        <a:p>
          <a:pPr rtl="0"/>
          <a:r>
            <a:rPr lang="en-US" sz="1400" kern="1200" dirty="0">
              <a:latin typeface="Century Gothic" panose="020F0302020204030204"/>
              <a:ea typeface="+mn-ea"/>
              <a:cs typeface="+mn-cs"/>
            </a:rPr>
            <a:t>Please aim to arrive 10-15 minutes before every session to complete your questionnaires </a:t>
          </a:r>
        </a:p>
      </dgm:t>
    </dgm:pt>
    <dgm:pt modelId="{F4E3B6E7-4F6B-42DA-A76D-AC232E9EF1E1}" type="parTrans" cxnId="{036E0F8D-2C40-4EBB-8300-25F26F77B382}">
      <dgm:prSet/>
      <dgm:spPr/>
      <dgm:t>
        <a:bodyPr/>
        <a:lstStyle/>
        <a:p>
          <a:endParaRPr lang="en-US"/>
        </a:p>
      </dgm:t>
    </dgm:pt>
    <dgm:pt modelId="{8764887C-3858-4DAC-BC5B-904EFBF6D794}" type="sibTrans" cxnId="{036E0F8D-2C40-4EBB-8300-25F26F77B382}">
      <dgm:prSet/>
      <dgm:spPr/>
      <dgm:t>
        <a:bodyPr/>
        <a:lstStyle/>
        <a:p>
          <a:endParaRPr lang="en-US"/>
        </a:p>
      </dgm:t>
    </dgm:pt>
    <dgm:pt modelId="{624C3DA8-5D4B-43BB-BF53-26677B7E52C5}">
      <dgm:prSet custT="1"/>
      <dgm:spPr/>
      <dgm:t>
        <a:bodyPr/>
        <a:lstStyle/>
        <a:p>
          <a:r>
            <a:rPr lang="en-US" sz="1400" kern="1200" dirty="0">
              <a:latin typeface="Century Gothic" panose="020F0302020204030204"/>
              <a:ea typeface="+mn-ea"/>
              <a:cs typeface="+mn-cs"/>
            </a:rPr>
            <a:t>We will discuss the previous week and goals in every session and will look at all your questionnaire scores in more detail in Session </a:t>
          </a:r>
          <a:r>
            <a:rPr lang="en-US" sz="1400" kern="1200" dirty="0"/>
            <a:t>4 </a:t>
          </a:r>
        </a:p>
      </dgm:t>
    </dgm:pt>
    <dgm:pt modelId="{28B9CDB4-8BE3-4FBC-95E2-A9682866E3C6}" type="parTrans" cxnId="{230AFE39-406A-424B-A17A-72078AB1A484}">
      <dgm:prSet/>
      <dgm:spPr/>
      <dgm:t>
        <a:bodyPr/>
        <a:lstStyle/>
        <a:p>
          <a:endParaRPr lang="en-US"/>
        </a:p>
      </dgm:t>
    </dgm:pt>
    <dgm:pt modelId="{1198FF8C-E189-4FD3-8057-FE5A5726F73F}" type="sibTrans" cxnId="{230AFE39-406A-424B-A17A-72078AB1A484}">
      <dgm:prSet/>
      <dgm:spPr/>
      <dgm:t>
        <a:bodyPr/>
        <a:lstStyle/>
        <a:p>
          <a:endParaRPr lang="en-US"/>
        </a:p>
      </dgm:t>
    </dgm:pt>
    <dgm:pt modelId="{1E2F9312-0A15-494F-8C90-E569C1A1FCB0}">
      <dgm:prSet custT="1"/>
      <dgm:spPr/>
      <dgm:t>
        <a:bodyPr/>
        <a:lstStyle/>
        <a:p>
          <a:pPr rtl="0"/>
          <a:r>
            <a:rPr lang="en-US" sz="1400" kern="1200" dirty="0">
              <a:latin typeface="Century Gothic" panose="020F0302020204030204"/>
              <a:ea typeface="+mn-ea"/>
              <a:cs typeface="+mn-cs"/>
            </a:rPr>
            <a:t>Your responses will remain confidential (private)</a:t>
          </a:r>
        </a:p>
      </dgm:t>
    </dgm:pt>
    <dgm:pt modelId="{A77D9105-CD12-4CF2-ABF4-7E85C5BC3B5F}" type="parTrans" cxnId="{A333BB4A-6769-4C73-9A38-8A623A58B4FD}">
      <dgm:prSet/>
      <dgm:spPr/>
      <dgm:t>
        <a:bodyPr/>
        <a:lstStyle/>
        <a:p>
          <a:endParaRPr lang="en-US"/>
        </a:p>
      </dgm:t>
    </dgm:pt>
    <dgm:pt modelId="{F20BF0D0-C124-4974-B8CC-6BA5CBCB0EEA}" type="sibTrans" cxnId="{A333BB4A-6769-4C73-9A38-8A623A58B4FD}">
      <dgm:prSet/>
      <dgm:spPr/>
      <dgm:t>
        <a:bodyPr/>
        <a:lstStyle/>
        <a:p>
          <a:endParaRPr lang="en-US"/>
        </a:p>
      </dgm:t>
    </dgm:pt>
    <dgm:pt modelId="{70CC4B53-C7DC-48BC-B475-F14C6BCBF324}">
      <dgm:prSet custT="1"/>
      <dgm:spPr/>
      <dgm:t>
        <a:bodyPr/>
        <a:lstStyle/>
        <a:p>
          <a:pPr rtl="0"/>
          <a:r>
            <a:rPr lang="en-US" sz="1400" kern="1200" dirty="0">
              <a:latin typeface="Century Gothic" panose="020F0302020204030204"/>
              <a:ea typeface="+mn-ea"/>
              <a:cs typeface="+mn-cs"/>
            </a:rPr>
            <a:t>We will use this data, along with other information, to track progress throughout treatment</a:t>
          </a:r>
        </a:p>
      </dgm:t>
    </dgm:pt>
    <dgm:pt modelId="{F1AE5ED6-04B6-4B6A-8EB4-A93ADAFDAAA1}" type="parTrans" cxnId="{3759B3F6-9B83-4D9F-A42F-3043C9A6BB8B}">
      <dgm:prSet/>
      <dgm:spPr/>
      <dgm:t>
        <a:bodyPr/>
        <a:lstStyle/>
        <a:p>
          <a:endParaRPr lang="en-US"/>
        </a:p>
      </dgm:t>
    </dgm:pt>
    <dgm:pt modelId="{B3CDA21D-4699-4FCA-B8EB-FC139FE4CC5D}" type="sibTrans" cxnId="{3759B3F6-9B83-4D9F-A42F-3043C9A6BB8B}">
      <dgm:prSet/>
      <dgm:spPr/>
      <dgm:t>
        <a:bodyPr/>
        <a:lstStyle/>
        <a:p>
          <a:endParaRPr lang="en-US"/>
        </a:p>
      </dgm:t>
    </dgm:pt>
    <dgm:pt modelId="{EF38DEFE-172A-4553-B876-9705E0245F50}" type="pres">
      <dgm:prSet presAssocID="{263159D3-728E-4C08-BC90-DCA46B6D826F}" presName="root" presStyleCnt="0">
        <dgm:presLayoutVars>
          <dgm:dir/>
          <dgm:resizeHandles val="exact"/>
        </dgm:presLayoutVars>
      </dgm:prSet>
      <dgm:spPr/>
    </dgm:pt>
    <dgm:pt modelId="{C97107EB-DCDC-4F8D-B4BE-6271B9AE07EC}" type="pres">
      <dgm:prSet presAssocID="{263159D3-728E-4C08-BC90-DCA46B6D826F}" presName="container" presStyleCnt="0">
        <dgm:presLayoutVars>
          <dgm:dir/>
          <dgm:resizeHandles val="exact"/>
        </dgm:presLayoutVars>
      </dgm:prSet>
      <dgm:spPr/>
    </dgm:pt>
    <dgm:pt modelId="{0881BFB4-ABD4-47D2-AB12-06DE871C0D10}" type="pres">
      <dgm:prSet presAssocID="{32FAAAD1-5242-40DD-9A58-E46A7F0F6DD2}" presName="compNode" presStyleCnt="0"/>
      <dgm:spPr/>
    </dgm:pt>
    <dgm:pt modelId="{8B4C8562-D425-41C2-9F3E-FAA807DEEEEB}" type="pres">
      <dgm:prSet presAssocID="{32FAAAD1-5242-40DD-9A58-E46A7F0F6DD2}" presName="iconBgRect" presStyleLbl="bgShp" presStyleIdx="0" presStyleCnt="6"/>
      <dgm:spPr/>
    </dgm:pt>
    <dgm:pt modelId="{1C17C71E-AD4B-47D4-9158-2F700967CC00}" type="pres">
      <dgm:prSet presAssocID="{32FAAAD1-5242-40DD-9A58-E46A7F0F6DD2}"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resentation with Checklist"/>
        </a:ext>
      </dgm:extLst>
    </dgm:pt>
    <dgm:pt modelId="{C456C292-EDD2-4D97-82B1-A8E9DDCC8CC5}" type="pres">
      <dgm:prSet presAssocID="{32FAAAD1-5242-40DD-9A58-E46A7F0F6DD2}" presName="spaceRect" presStyleCnt="0"/>
      <dgm:spPr/>
    </dgm:pt>
    <dgm:pt modelId="{B336C044-30B2-4297-84EB-AB49A98E8A8B}" type="pres">
      <dgm:prSet presAssocID="{32FAAAD1-5242-40DD-9A58-E46A7F0F6DD2}" presName="textRect" presStyleLbl="revTx" presStyleIdx="0" presStyleCnt="6" custScaleX="159653" custScaleY="125807" custLinFactNeighborX="21520" custLinFactNeighborY="3534">
        <dgm:presLayoutVars>
          <dgm:chMax val="1"/>
          <dgm:chPref val="1"/>
        </dgm:presLayoutVars>
      </dgm:prSet>
      <dgm:spPr/>
    </dgm:pt>
    <dgm:pt modelId="{AE42CBC9-BD87-4280-AEBE-FC2A2F2E01C1}" type="pres">
      <dgm:prSet presAssocID="{24AB8720-644E-47FD-8CA7-787EC7685B7E}" presName="sibTrans" presStyleLbl="sibTrans2D1" presStyleIdx="0" presStyleCnt="0"/>
      <dgm:spPr/>
    </dgm:pt>
    <dgm:pt modelId="{870F18EE-3406-4E95-B202-CD33B1DF0409}" type="pres">
      <dgm:prSet presAssocID="{768DEAA2-F879-4EF1-9BDA-2EF359152345}" presName="compNode" presStyleCnt="0"/>
      <dgm:spPr/>
    </dgm:pt>
    <dgm:pt modelId="{D8D630C0-3908-4AE5-B3D8-881A01F2610B}" type="pres">
      <dgm:prSet presAssocID="{768DEAA2-F879-4EF1-9BDA-2EF359152345}" presName="iconBgRect" presStyleLbl="bgShp" presStyleIdx="1" presStyleCnt="6" custLinFactNeighborX="14342" custLinFactNeighborY="908"/>
      <dgm:spPr/>
    </dgm:pt>
    <dgm:pt modelId="{D2F0FD05-3583-4452-B3BF-BEFD5B38101D}" type="pres">
      <dgm:prSet presAssocID="{768DEAA2-F879-4EF1-9BDA-2EF359152345}" presName="iconRect" presStyleLbl="node1" presStyleIdx="1" presStyleCnt="6" custLinFactNeighborX="42302" custLinFactNeighborY="712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edicine"/>
        </a:ext>
      </dgm:extLst>
    </dgm:pt>
    <dgm:pt modelId="{5B5587DD-D819-4FD4-9596-0CDEDF6B84CE}" type="pres">
      <dgm:prSet presAssocID="{768DEAA2-F879-4EF1-9BDA-2EF359152345}" presName="spaceRect" presStyleCnt="0"/>
      <dgm:spPr/>
    </dgm:pt>
    <dgm:pt modelId="{D5E5D531-35A4-4D92-81CB-F2A09F9CA62C}" type="pres">
      <dgm:prSet presAssocID="{768DEAA2-F879-4EF1-9BDA-2EF359152345}" presName="textRect" presStyleLbl="revTx" presStyleIdx="1" presStyleCnt="6" custScaleX="153994" custLinFactNeighborX="26746" custLinFactNeighborY="3689">
        <dgm:presLayoutVars>
          <dgm:chMax val="1"/>
          <dgm:chPref val="1"/>
        </dgm:presLayoutVars>
      </dgm:prSet>
      <dgm:spPr/>
    </dgm:pt>
    <dgm:pt modelId="{9637F7D1-14BA-4266-9465-AA073FA0CAE0}" type="pres">
      <dgm:prSet presAssocID="{6BE44C51-C86F-48E1-901F-462AE460AEC1}" presName="sibTrans" presStyleLbl="sibTrans2D1" presStyleIdx="0" presStyleCnt="0"/>
      <dgm:spPr/>
    </dgm:pt>
    <dgm:pt modelId="{B818D844-675E-4B6C-ACDA-D38175A91829}" type="pres">
      <dgm:prSet presAssocID="{3FE405D4-C0A6-47E7-9BE0-A5A817945FF7}" presName="compNode" presStyleCnt="0"/>
      <dgm:spPr/>
    </dgm:pt>
    <dgm:pt modelId="{F836236B-9A69-4A82-99FC-2E97959578C5}" type="pres">
      <dgm:prSet presAssocID="{3FE405D4-C0A6-47E7-9BE0-A5A817945FF7}" presName="iconBgRect" presStyleLbl="bgShp" presStyleIdx="2" presStyleCnt="6"/>
      <dgm:spPr/>
    </dgm:pt>
    <dgm:pt modelId="{BB11AF6B-3037-416D-B267-019CD42CB26B}" type="pres">
      <dgm:prSet presAssocID="{3FE405D4-C0A6-47E7-9BE0-A5A817945FF7}"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topwatch"/>
        </a:ext>
      </dgm:extLst>
    </dgm:pt>
    <dgm:pt modelId="{FC5C271C-DF05-4A05-AF71-BDD786C55B52}" type="pres">
      <dgm:prSet presAssocID="{3FE405D4-C0A6-47E7-9BE0-A5A817945FF7}" presName="spaceRect" presStyleCnt="0"/>
      <dgm:spPr/>
    </dgm:pt>
    <dgm:pt modelId="{224497B2-DA37-411A-B176-A7B88AB6A0D3}" type="pres">
      <dgm:prSet presAssocID="{3FE405D4-C0A6-47E7-9BE0-A5A817945FF7}" presName="textRect" presStyleLbl="revTx" presStyleIdx="2" presStyleCnt="6" custScaleX="140983" custLinFactNeighborX="13998">
        <dgm:presLayoutVars>
          <dgm:chMax val="1"/>
          <dgm:chPref val="1"/>
        </dgm:presLayoutVars>
      </dgm:prSet>
      <dgm:spPr/>
    </dgm:pt>
    <dgm:pt modelId="{738452C4-A31E-4C6F-A8A2-05983CB768C4}" type="pres">
      <dgm:prSet presAssocID="{8764887C-3858-4DAC-BC5B-904EFBF6D794}" presName="sibTrans" presStyleLbl="sibTrans2D1" presStyleIdx="0" presStyleCnt="0"/>
      <dgm:spPr/>
    </dgm:pt>
    <dgm:pt modelId="{2FD1B0D1-935B-47A2-BF9C-B9581B6B8FCB}" type="pres">
      <dgm:prSet presAssocID="{624C3DA8-5D4B-43BB-BF53-26677B7E52C5}" presName="compNode" presStyleCnt="0"/>
      <dgm:spPr/>
    </dgm:pt>
    <dgm:pt modelId="{A7BE0B57-D7E6-42E0-A47A-046B4FF3360A}" type="pres">
      <dgm:prSet presAssocID="{624C3DA8-5D4B-43BB-BF53-26677B7E52C5}" presName="iconBgRect" presStyleLbl="bgShp" presStyleIdx="3" presStyleCnt="6" custLinFactNeighborX="42004" custLinFactNeighborY="-9073"/>
      <dgm:spPr/>
    </dgm:pt>
    <dgm:pt modelId="{577A63F4-8BB5-4518-841A-3EAD8C8F85B8}" type="pres">
      <dgm:prSet presAssocID="{624C3DA8-5D4B-43BB-BF53-26677B7E52C5}" presName="iconRect" presStyleLbl="node1" presStyleIdx="3" presStyleCnt="6" custLinFactNeighborX="80011" custLinFactNeighborY="-1892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lassroom"/>
        </a:ext>
      </dgm:extLst>
    </dgm:pt>
    <dgm:pt modelId="{D32CFD26-936C-4D35-BF9F-2F3B7C109327}" type="pres">
      <dgm:prSet presAssocID="{624C3DA8-5D4B-43BB-BF53-26677B7E52C5}" presName="spaceRect" presStyleCnt="0"/>
      <dgm:spPr/>
    </dgm:pt>
    <dgm:pt modelId="{A1F625F1-2A38-4877-B5CB-556FD43FD824}" type="pres">
      <dgm:prSet presAssocID="{624C3DA8-5D4B-43BB-BF53-26677B7E52C5}" presName="textRect" presStyleLbl="revTx" presStyleIdx="3" presStyleCnt="6" custScaleX="172810" custLinFactNeighborX="44115" custLinFactNeighborY="-4219">
        <dgm:presLayoutVars>
          <dgm:chMax val="1"/>
          <dgm:chPref val="1"/>
        </dgm:presLayoutVars>
      </dgm:prSet>
      <dgm:spPr/>
    </dgm:pt>
    <dgm:pt modelId="{92411DF3-DB43-442A-A1A7-2168B236BDFC}" type="pres">
      <dgm:prSet presAssocID="{1198FF8C-E189-4FD3-8057-FE5A5726F73F}" presName="sibTrans" presStyleLbl="sibTrans2D1" presStyleIdx="0" presStyleCnt="0"/>
      <dgm:spPr/>
    </dgm:pt>
    <dgm:pt modelId="{EBBBBF51-B7E9-4497-877E-5301821A7B04}" type="pres">
      <dgm:prSet presAssocID="{1E2F9312-0A15-494F-8C90-E569C1A1FCB0}" presName="compNode" presStyleCnt="0"/>
      <dgm:spPr/>
    </dgm:pt>
    <dgm:pt modelId="{31A42459-5E2B-4F1E-8A68-CC2BC73F02BE}" type="pres">
      <dgm:prSet presAssocID="{1E2F9312-0A15-494F-8C90-E569C1A1FCB0}" presName="iconBgRect" presStyleLbl="bgShp" presStyleIdx="4" presStyleCnt="6" custLinFactNeighborY="-30201"/>
      <dgm:spPr/>
    </dgm:pt>
    <dgm:pt modelId="{7BB04737-6145-4A38-A9A3-82C3BF38229F}" type="pres">
      <dgm:prSet presAssocID="{1E2F9312-0A15-494F-8C90-E569C1A1FCB0}" presName="iconRect" presStyleLbl="node1" presStyleIdx="4" presStyleCnt="6" custLinFactNeighborY="-55363"/>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hat"/>
        </a:ext>
      </dgm:extLst>
    </dgm:pt>
    <dgm:pt modelId="{008CB17B-A035-414C-A84F-F19F0792C378}" type="pres">
      <dgm:prSet presAssocID="{1E2F9312-0A15-494F-8C90-E569C1A1FCB0}" presName="spaceRect" presStyleCnt="0"/>
      <dgm:spPr/>
    </dgm:pt>
    <dgm:pt modelId="{15397419-8A92-4BC4-9FAE-5C46EBCABCEB}" type="pres">
      <dgm:prSet presAssocID="{1E2F9312-0A15-494F-8C90-E569C1A1FCB0}" presName="textRect" presStyleLbl="revTx" presStyleIdx="4" presStyleCnt="6" custScaleX="115718" custLinFactNeighborX="690" custLinFactNeighborY="-26904">
        <dgm:presLayoutVars>
          <dgm:chMax val="1"/>
          <dgm:chPref val="1"/>
        </dgm:presLayoutVars>
      </dgm:prSet>
      <dgm:spPr/>
    </dgm:pt>
    <dgm:pt modelId="{38C248E5-E9A5-4199-B115-5A054889A760}" type="pres">
      <dgm:prSet presAssocID="{F20BF0D0-C124-4974-B8CC-6BA5CBCB0EEA}" presName="sibTrans" presStyleLbl="sibTrans2D1" presStyleIdx="0" presStyleCnt="0"/>
      <dgm:spPr/>
    </dgm:pt>
    <dgm:pt modelId="{470553F6-4190-46BC-98DE-D375C4B5146C}" type="pres">
      <dgm:prSet presAssocID="{70CC4B53-C7DC-48BC-B475-F14C6BCBF324}" presName="compNode" presStyleCnt="0"/>
      <dgm:spPr/>
    </dgm:pt>
    <dgm:pt modelId="{27D82239-CA05-4555-A03A-415F61A1F2AA}" type="pres">
      <dgm:prSet presAssocID="{70CC4B53-C7DC-48BC-B475-F14C6BCBF324}" presName="iconBgRect" presStyleLbl="bgShp" presStyleIdx="5" presStyleCnt="6" custLinFactNeighborX="59236" custLinFactNeighborY="-20645"/>
      <dgm:spPr/>
    </dgm:pt>
    <dgm:pt modelId="{B024A1C5-F58D-4E81-B8C2-F6DE5AA0056F}" type="pres">
      <dgm:prSet presAssocID="{70CC4B53-C7DC-48BC-B475-F14C6BCBF324}" presName="iconRect" presStyleLbl="node1" presStyleIdx="5" presStyleCnt="6" custLinFactX="303" custLinFactNeighborX="100000" custLinFactNeighborY="-29053"/>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Database"/>
        </a:ext>
      </dgm:extLst>
    </dgm:pt>
    <dgm:pt modelId="{F4E75D29-E787-44FA-B8B0-74F41EA8361E}" type="pres">
      <dgm:prSet presAssocID="{70CC4B53-C7DC-48BC-B475-F14C6BCBF324}" presName="spaceRect" presStyleCnt="0"/>
      <dgm:spPr/>
    </dgm:pt>
    <dgm:pt modelId="{237E47F3-F435-454B-B47C-B0F5D805CB61}" type="pres">
      <dgm:prSet presAssocID="{70CC4B53-C7DC-48BC-B475-F14C6BCBF324}" presName="textRect" presStyleLbl="revTx" presStyleIdx="5" presStyleCnt="6" custScaleX="177167" custLinFactNeighborX="54569" custLinFactNeighborY="-20645">
        <dgm:presLayoutVars>
          <dgm:chMax val="1"/>
          <dgm:chPref val="1"/>
        </dgm:presLayoutVars>
      </dgm:prSet>
      <dgm:spPr/>
    </dgm:pt>
  </dgm:ptLst>
  <dgm:cxnLst>
    <dgm:cxn modelId="{16FF881E-B881-4C87-8CC0-315E41237B1E}" type="presOf" srcId="{1198FF8C-E189-4FD3-8057-FE5A5726F73F}" destId="{92411DF3-DB43-442A-A1A7-2168B236BDFC}" srcOrd="0" destOrd="0" presId="urn:microsoft.com/office/officeart/2018/2/layout/IconCircleList"/>
    <dgm:cxn modelId="{BCCFE42A-384A-4E66-B613-8E336119BF9B}" type="presOf" srcId="{3FE405D4-C0A6-47E7-9BE0-A5A817945FF7}" destId="{224497B2-DA37-411A-B176-A7B88AB6A0D3}" srcOrd="0" destOrd="0" presId="urn:microsoft.com/office/officeart/2018/2/layout/IconCircleList"/>
    <dgm:cxn modelId="{C91AE639-8D1E-471D-9CA6-B25421E013AF}" type="presOf" srcId="{32FAAAD1-5242-40DD-9A58-E46A7F0F6DD2}" destId="{B336C044-30B2-4297-84EB-AB49A98E8A8B}" srcOrd="0" destOrd="0" presId="urn:microsoft.com/office/officeart/2018/2/layout/IconCircleList"/>
    <dgm:cxn modelId="{230AFE39-406A-424B-A17A-72078AB1A484}" srcId="{263159D3-728E-4C08-BC90-DCA46B6D826F}" destId="{624C3DA8-5D4B-43BB-BF53-26677B7E52C5}" srcOrd="3" destOrd="0" parTransId="{28B9CDB4-8BE3-4FBC-95E2-A9682866E3C6}" sibTransId="{1198FF8C-E189-4FD3-8057-FE5A5726F73F}"/>
    <dgm:cxn modelId="{64E10563-E6B1-4C05-A113-B70325CEEA64}" srcId="{263159D3-728E-4C08-BC90-DCA46B6D826F}" destId="{768DEAA2-F879-4EF1-9BDA-2EF359152345}" srcOrd="1" destOrd="0" parTransId="{7D25C27F-DCD7-49A5-91D5-650612836EC4}" sibTransId="{6BE44C51-C86F-48E1-901F-462AE460AEC1}"/>
    <dgm:cxn modelId="{068F7A44-C335-4673-BA2E-A900D09DF965}" type="presOf" srcId="{768DEAA2-F879-4EF1-9BDA-2EF359152345}" destId="{D5E5D531-35A4-4D92-81CB-F2A09F9CA62C}" srcOrd="0" destOrd="0" presId="urn:microsoft.com/office/officeart/2018/2/layout/IconCircleList"/>
    <dgm:cxn modelId="{A333BB4A-6769-4C73-9A38-8A623A58B4FD}" srcId="{263159D3-728E-4C08-BC90-DCA46B6D826F}" destId="{1E2F9312-0A15-494F-8C90-E569C1A1FCB0}" srcOrd="4" destOrd="0" parTransId="{A77D9105-CD12-4CF2-ABF4-7E85C5BC3B5F}" sibTransId="{F20BF0D0-C124-4974-B8CC-6BA5CBCB0EEA}"/>
    <dgm:cxn modelId="{47FDCE7E-55EC-4C19-A90C-0D09CA506675}" type="presOf" srcId="{263159D3-728E-4C08-BC90-DCA46B6D826F}" destId="{EF38DEFE-172A-4553-B876-9705E0245F50}" srcOrd="0" destOrd="0" presId="urn:microsoft.com/office/officeart/2018/2/layout/IconCircleList"/>
    <dgm:cxn modelId="{771F8781-4DBE-441A-955E-E6E252AD1E75}" type="presOf" srcId="{70CC4B53-C7DC-48BC-B475-F14C6BCBF324}" destId="{237E47F3-F435-454B-B47C-B0F5D805CB61}" srcOrd="0" destOrd="0" presId="urn:microsoft.com/office/officeart/2018/2/layout/IconCircleList"/>
    <dgm:cxn modelId="{036E0F8D-2C40-4EBB-8300-25F26F77B382}" srcId="{263159D3-728E-4C08-BC90-DCA46B6D826F}" destId="{3FE405D4-C0A6-47E7-9BE0-A5A817945FF7}" srcOrd="2" destOrd="0" parTransId="{F4E3B6E7-4F6B-42DA-A76D-AC232E9EF1E1}" sibTransId="{8764887C-3858-4DAC-BC5B-904EFBF6D794}"/>
    <dgm:cxn modelId="{31141C9B-8B6C-4838-BD8A-3BD4220FFE4B}" type="presOf" srcId="{24AB8720-644E-47FD-8CA7-787EC7685B7E}" destId="{AE42CBC9-BD87-4280-AEBE-FC2A2F2E01C1}" srcOrd="0" destOrd="0" presId="urn:microsoft.com/office/officeart/2018/2/layout/IconCircleList"/>
    <dgm:cxn modelId="{8F0D2C9C-0F5B-4B92-9981-6DB95F71793E}" type="presOf" srcId="{1E2F9312-0A15-494F-8C90-E569C1A1FCB0}" destId="{15397419-8A92-4BC4-9FAE-5C46EBCABCEB}" srcOrd="0" destOrd="0" presId="urn:microsoft.com/office/officeart/2018/2/layout/IconCircleList"/>
    <dgm:cxn modelId="{4B9EC6A8-0A51-4E20-9D1B-711389B3EBEA}" type="presOf" srcId="{6BE44C51-C86F-48E1-901F-462AE460AEC1}" destId="{9637F7D1-14BA-4266-9465-AA073FA0CAE0}" srcOrd="0" destOrd="0" presId="urn:microsoft.com/office/officeart/2018/2/layout/IconCircleList"/>
    <dgm:cxn modelId="{37DE70C9-574C-4C95-80FB-304914D05CF1}" type="presOf" srcId="{624C3DA8-5D4B-43BB-BF53-26677B7E52C5}" destId="{A1F625F1-2A38-4877-B5CB-556FD43FD824}" srcOrd="0" destOrd="0" presId="urn:microsoft.com/office/officeart/2018/2/layout/IconCircleList"/>
    <dgm:cxn modelId="{954050D8-75DE-4A3B-A9DC-7AC2BFDF3E16}" type="presOf" srcId="{F20BF0D0-C124-4974-B8CC-6BA5CBCB0EEA}" destId="{38C248E5-E9A5-4199-B115-5A054889A760}" srcOrd="0" destOrd="0" presId="urn:microsoft.com/office/officeart/2018/2/layout/IconCircleList"/>
    <dgm:cxn modelId="{E84F8ADD-2AE2-4495-A326-F48B4900FBE2}" type="presOf" srcId="{8764887C-3858-4DAC-BC5B-904EFBF6D794}" destId="{738452C4-A31E-4C6F-A8A2-05983CB768C4}" srcOrd="0" destOrd="0" presId="urn:microsoft.com/office/officeart/2018/2/layout/IconCircleList"/>
    <dgm:cxn modelId="{842867E4-18E4-468E-9D5A-D1AC95D85B10}" srcId="{263159D3-728E-4C08-BC90-DCA46B6D826F}" destId="{32FAAAD1-5242-40DD-9A58-E46A7F0F6DD2}" srcOrd="0" destOrd="0" parTransId="{1F68F359-BD85-4502-9662-5FFAC5D1E2BC}" sibTransId="{24AB8720-644E-47FD-8CA7-787EC7685B7E}"/>
    <dgm:cxn modelId="{3759B3F6-9B83-4D9F-A42F-3043C9A6BB8B}" srcId="{263159D3-728E-4C08-BC90-DCA46B6D826F}" destId="{70CC4B53-C7DC-48BC-B475-F14C6BCBF324}" srcOrd="5" destOrd="0" parTransId="{F1AE5ED6-04B6-4B6A-8EB4-A93ADAFDAAA1}" sibTransId="{B3CDA21D-4699-4FCA-B8EB-FC139FE4CC5D}"/>
    <dgm:cxn modelId="{89AE9F2A-B965-4C35-94EB-F1251848D806}" type="presParOf" srcId="{EF38DEFE-172A-4553-B876-9705E0245F50}" destId="{C97107EB-DCDC-4F8D-B4BE-6271B9AE07EC}" srcOrd="0" destOrd="0" presId="urn:microsoft.com/office/officeart/2018/2/layout/IconCircleList"/>
    <dgm:cxn modelId="{6D551B67-5DF4-4C77-9D76-E373E29F1F01}" type="presParOf" srcId="{C97107EB-DCDC-4F8D-B4BE-6271B9AE07EC}" destId="{0881BFB4-ABD4-47D2-AB12-06DE871C0D10}" srcOrd="0" destOrd="0" presId="urn:microsoft.com/office/officeart/2018/2/layout/IconCircleList"/>
    <dgm:cxn modelId="{720931EE-18EA-44EE-B230-739B96CD33D9}" type="presParOf" srcId="{0881BFB4-ABD4-47D2-AB12-06DE871C0D10}" destId="{8B4C8562-D425-41C2-9F3E-FAA807DEEEEB}" srcOrd="0" destOrd="0" presId="urn:microsoft.com/office/officeart/2018/2/layout/IconCircleList"/>
    <dgm:cxn modelId="{F9E60571-E807-495F-9AF5-E353C8D03972}" type="presParOf" srcId="{0881BFB4-ABD4-47D2-AB12-06DE871C0D10}" destId="{1C17C71E-AD4B-47D4-9158-2F700967CC00}" srcOrd="1" destOrd="0" presId="urn:microsoft.com/office/officeart/2018/2/layout/IconCircleList"/>
    <dgm:cxn modelId="{794588FA-0320-4D63-BDE1-6295645E3E8A}" type="presParOf" srcId="{0881BFB4-ABD4-47D2-AB12-06DE871C0D10}" destId="{C456C292-EDD2-4D97-82B1-A8E9DDCC8CC5}" srcOrd="2" destOrd="0" presId="urn:microsoft.com/office/officeart/2018/2/layout/IconCircleList"/>
    <dgm:cxn modelId="{FFD2ADF9-8402-4A9C-97F2-621076D4E37D}" type="presParOf" srcId="{0881BFB4-ABD4-47D2-AB12-06DE871C0D10}" destId="{B336C044-30B2-4297-84EB-AB49A98E8A8B}" srcOrd="3" destOrd="0" presId="urn:microsoft.com/office/officeart/2018/2/layout/IconCircleList"/>
    <dgm:cxn modelId="{198CE538-6DA9-471C-821E-0ACD6F5884D5}" type="presParOf" srcId="{C97107EB-DCDC-4F8D-B4BE-6271B9AE07EC}" destId="{AE42CBC9-BD87-4280-AEBE-FC2A2F2E01C1}" srcOrd="1" destOrd="0" presId="urn:microsoft.com/office/officeart/2018/2/layout/IconCircleList"/>
    <dgm:cxn modelId="{B1DEA7E7-757B-418C-B255-DBCA591B431A}" type="presParOf" srcId="{C97107EB-DCDC-4F8D-B4BE-6271B9AE07EC}" destId="{870F18EE-3406-4E95-B202-CD33B1DF0409}" srcOrd="2" destOrd="0" presId="urn:microsoft.com/office/officeart/2018/2/layout/IconCircleList"/>
    <dgm:cxn modelId="{6315EF0B-34AB-4A8D-B013-B1A38F08EE89}" type="presParOf" srcId="{870F18EE-3406-4E95-B202-CD33B1DF0409}" destId="{D8D630C0-3908-4AE5-B3D8-881A01F2610B}" srcOrd="0" destOrd="0" presId="urn:microsoft.com/office/officeart/2018/2/layout/IconCircleList"/>
    <dgm:cxn modelId="{5E4AD204-B4DF-4743-8E43-8F34E832086A}" type="presParOf" srcId="{870F18EE-3406-4E95-B202-CD33B1DF0409}" destId="{D2F0FD05-3583-4452-B3BF-BEFD5B38101D}" srcOrd="1" destOrd="0" presId="urn:microsoft.com/office/officeart/2018/2/layout/IconCircleList"/>
    <dgm:cxn modelId="{878310CB-55A3-4A36-8DCE-1C02CE9E203F}" type="presParOf" srcId="{870F18EE-3406-4E95-B202-CD33B1DF0409}" destId="{5B5587DD-D819-4FD4-9596-0CDEDF6B84CE}" srcOrd="2" destOrd="0" presId="urn:microsoft.com/office/officeart/2018/2/layout/IconCircleList"/>
    <dgm:cxn modelId="{56081717-6573-44D8-9AFF-460A5E1D5CA5}" type="presParOf" srcId="{870F18EE-3406-4E95-B202-CD33B1DF0409}" destId="{D5E5D531-35A4-4D92-81CB-F2A09F9CA62C}" srcOrd="3" destOrd="0" presId="urn:microsoft.com/office/officeart/2018/2/layout/IconCircleList"/>
    <dgm:cxn modelId="{0395314D-68D4-4CE6-9364-84F1604B4AB5}" type="presParOf" srcId="{C97107EB-DCDC-4F8D-B4BE-6271B9AE07EC}" destId="{9637F7D1-14BA-4266-9465-AA073FA0CAE0}" srcOrd="3" destOrd="0" presId="urn:microsoft.com/office/officeart/2018/2/layout/IconCircleList"/>
    <dgm:cxn modelId="{A9C8E4A5-0AAF-4391-BE45-84A7389147EE}" type="presParOf" srcId="{C97107EB-DCDC-4F8D-B4BE-6271B9AE07EC}" destId="{B818D844-675E-4B6C-ACDA-D38175A91829}" srcOrd="4" destOrd="0" presId="urn:microsoft.com/office/officeart/2018/2/layout/IconCircleList"/>
    <dgm:cxn modelId="{C2E4AB2C-77E7-4FF7-97CB-098868677AD8}" type="presParOf" srcId="{B818D844-675E-4B6C-ACDA-D38175A91829}" destId="{F836236B-9A69-4A82-99FC-2E97959578C5}" srcOrd="0" destOrd="0" presId="urn:microsoft.com/office/officeart/2018/2/layout/IconCircleList"/>
    <dgm:cxn modelId="{F0A2E9C2-715B-4B31-A37D-A035A2EBD767}" type="presParOf" srcId="{B818D844-675E-4B6C-ACDA-D38175A91829}" destId="{BB11AF6B-3037-416D-B267-019CD42CB26B}" srcOrd="1" destOrd="0" presId="urn:microsoft.com/office/officeart/2018/2/layout/IconCircleList"/>
    <dgm:cxn modelId="{8C784290-DED7-47E0-A576-BFD7F1A6B8A3}" type="presParOf" srcId="{B818D844-675E-4B6C-ACDA-D38175A91829}" destId="{FC5C271C-DF05-4A05-AF71-BDD786C55B52}" srcOrd="2" destOrd="0" presId="urn:microsoft.com/office/officeart/2018/2/layout/IconCircleList"/>
    <dgm:cxn modelId="{7FC34502-0DCF-45DB-80C8-E224C0A5380E}" type="presParOf" srcId="{B818D844-675E-4B6C-ACDA-D38175A91829}" destId="{224497B2-DA37-411A-B176-A7B88AB6A0D3}" srcOrd="3" destOrd="0" presId="urn:microsoft.com/office/officeart/2018/2/layout/IconCircleList"/>
    <dgm:cxn modelId="{ADC2B39A-74A1-4CF7-9A74-25FC7AC33934}" type="presParOf" srcId="{C97107EB-DCDC-4F8D-B4BE-6271B9AE07EC}" destId="{738452C4-A31E-4C6F-A8A2-05983CB768C4}" srcOrd="5" destOrd="0" presId="urn:microsoft.com/office/officeart/2018/2/layout/IconCircleList"/>
    <dgm:cxn modelId="{5AACFDFF-9FF2-4470-9AA7-7C2597ECA225}" type="presParOf" srcId="{C97107EB-DCDC-4F8D-B4BE-6271B9AE07EC}" destId="{2FD1B0D1-935B-47A2-BF9C-B9581B6B8FCB}" srcOrd="6" destOrd="0" presId="urn:microsoft.com/office/officeart/2018/2/layout/IconCircleList"/>
    <dgm:cxn modelId="{D46BD7FA-2E03-4377-9B42-CDF664F2BCEC}" type="presParOf" srcId="{2FD1B0D1-935B-47A2-BF9C-B9581B6B8FCB}" destId="{A7BE0B57-D7E6-42E0-A47A-046B4FF3360A}" srcOrd="0" destOrd="0" presId="urn:microsoft.com/office/officeart/2018/2/layout/IconCircleList"/>
    <dgm:cxn modelId="{4B07E02A-D072-47C2-977E-BF81EA7CDB55}" type="presParOf" srcId="{2FD1B0D1-935B-47A2-BF9C-B9581B6B8FCB}" destId="{577A63F4-8BB5-4518-841A-3EAD8C8F85B8}" srcOrd="1" destOrd="0" presId="urn:microsoft.com/office/officeart/2018/2/layout/IconCircleList"/>
    <dgm:cxn modelId="{7DBF6A74-F90E-48CD-A4CE-4A797D297721}" type="presParOf" srcId="{2FD1B0D1-935B-47A2-BF9C-B9581B6B8FCB}" destId="{D32CFD26-936C-4D35-BF9F-2F3B7C109327}" srcOrd="2" destOrd="0" presId="urn:microsoft.com/office/officeart/2018/2/layout/IconCircleList"/>
    <dgm:cxn modelId="{68DB293E-C2FC-4617-A0C1-7D43E9F01B1A}" type="presParOf" srcId="{2FD1B0D1-935B-47A2-BF9C-B9581B6B8FCB}" destId="{A1F625F1-2A38-4877-B5CB-556FD43FD824}" srcOrd="3" destOrd="0" presId="urn:microsoft.com/office/officeart/2018/2/layout/IconCircleList"/>
    <dgm:cxn modelId="{C15484B8-4B3B-4D7D-AFB7-8E9DDB3D4B90}" type="presParOf" srcId="{C97107EB-DCDC-4F8D-B4BE-6271B9AE07EC}" destId="{92411DF3-DB43-442A-A1A7-2168B236BDFC}" srcOrd="7" destOrd="0" presId="urn:microsoft.com/office/officeart/2018/2/layout/IconCircleList"/>
    <dgm:cxn modelId="{9B5983C2-4EF0-4176-A90D-409B417C8909}" type="presParOf" srcId="{C97107EB-DCDC-4F8D-B4BE-6271B9AE07EC}" destId="{EBBBBF51-B7E9-4497-877E-5301821A7B04}" srcOrd="8" destOrd="0" presId="urn:microsoft.com/office/officeart/2018/2/layout/IconCircleList"/>
    <dgm:cxn modelId="{0A48C5F1-DBD8-4B59-B730-C9C3F7C9A216}" type="presParOf" srcId="{EBBBBF51-B7E9-4497-877E-5301821A7B04}" destId="{31A42459-5E2B-4F1E-8A68-CC2BC73F02BE}" srcOrd="0" destOrd="0" presId="urn:microsoft.com/office/officeart/2018/2/layout/IconCircleList"/>
    <dgm:cxn modelId="{F2CCC99E-18A7-476E-8382-C419AE7EAB0C}" type="presParOf" srcId="{EBBBBF51-B7E9-4497-877E-5301821A7B04}" destId="{7BB04737-6145-4A38-A9A3-82C3BF38229F}" srcOrd="1" destOrd="0" presId="urn:microsoft.com/office/officeart/2018/2/layout/IconCircleList"/>
    <dgm:cxn modelId="{618BB257-26D0-499F-AB35-11162F4F3A82}" type="presParOf" srcId="{EBBBBF51-B7E9-4497-877E-5301821A7B04}" destId="{008CB17B-A035-414C-A84F-F19F0792C378}" srcOrd="2" destOrd="0" presId="urn:microsoft.com/office/officeart/2018/2/layout/IconCircleList"/>
    <dgm:cxn modelId="{7C8B499F-04E9-45F7-A267-55E856EC9C3F}" type="presParOf" srcId="{EBBBBF51-B7E9-4497-877E-5301821A7B04}" destId="{15397419-8A92-4BC4-9FAE-5C46EBCABCEB}" srcOrd="3" destOrd="0" presId="urn:microsoft.com/office/officeart/2018/2/layout/IconCircleList"/>
    <dgm:cxn modelId="{5ADE4460-49FF-43C6-86B2-4E9979A14631}" type="presParOf" srcId="{C97107EB-DCDC-4F8D-B4BE-6271B9AE07EC}" destId="{38C248E5-E9A5-4199-B115-5A054889A760}" srcOrd="9" destOrd="0" presId="urn:microsoft.com/office/officeart/2018/2/layout/IconCircleList"/>
    <dgm:cxn modelId="{B61545C1-7117-4988-9F4C-35224E9B96EF}" type="presParOf" srcId="{C97107EB-DCDC-4F8D-B4BE-6271B9AE07EC}" destId="{470553F6-4190-46BC-98DE-D375C4B5146C}" srcOrd="10" destOrd="0" presId="urn:microsoft.com/office/officeart/2018/2/layout/IconCircleList"/>
    <dgm:cxn modelId="{111E78BA-B5BD-4A00-A712-2C708A816119}" type="presParOf" srcId="{470553F6-4190-46BC-98DE-D375C4B5146C}" destId="{27D82239-CA05-4555-A03A-415F61A1F2AA}" srcOrd="0" destOrd="0" presId="urn:microsoft.com/office/officeart/2018/2/layout/IconCircleList"/>
    <dgm:cxn modelId="{2F65B0F5-AA6C-456D-9275-15D359227836}" type="presParOf" srcId="{470553F6-4190-46BC-98DE-D375C4B5146C}" destId="{B024A1C5-F58D-4E81-B8C2-F6DE5AA0056F}" srcOrd="1" destOrd="0" presId="urn:microsoft.com/office/officeart/2018/2/layout/IconCircleList"/>
    <dgm:cxn modelId="{43EB4370-4058-42D2-95AA-9DF264ED0DE6}" type="presParOf" srcId="{470553F6-4190-46BC-98DE-D375C4B5146C}" destId="{F4E75D29-E787-44FA-B8B0-74F41EA8361E}" srcOrd="2" destOrd="0" presId="urn:microsoft.com/office/officeart/2018/2/layout/IconCircleList"/>
    <dgm:cxn modelId="{E7B8E503-30E4-4F14-9AC0-7C39321602AD}" type="presParOf" srcId="{470553F6-4190-46BC-98DE-D375C4B5146C}" destId="{237E47F3-F435-454B-B47C-B0F5D805CB61}" srcOrd="3" destOrd="0" presId="urn:microsoft.com/office/officeart/2018/2/layout/IconCircle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5AAFDB0-8D1B-2344-9966-3B92411E320C}" type="doc">
      <dgm:prSet loTypeId="urn:microsoft.com/office/officeart/2018/2/layout/IconLabelList" loCatId="icon" qsTypeId="urn:microsoft.com/office/officeart/2005/8/quickstyle/simple4" qsCatId="simple" csTypeId="urn:microsoft.com/office/officeart/2005/8/colors/colorful1" csCatId="colorful" phldr="1"/>
      <dgm:spPr/>
      <dgm:t>
        <a:bodyPr/>
        <a:lstStyle/>
        <a:p>
          <a:endParaRPr lang="en-US"/>
        </a:p>
      </dgm:t>
    </dgm:pt>
    <dgm:pt modelId="{30F011ED-A0FA-4C48-9088-CD8A0B0A87BA}">
      <dgm:prSet phldrT="[Text]"/>
      <dgm:spPr/>
      <dgm:t>
        <a:bodyPr/>
        <a:lstStyle/>
        <a:p>
          <a:pPr>
            <a:lnSpc>
              <a:spcPct val="100000"/>
            </a:lnSpc>
          </a:pPr>
          <a:r>
            <a:rPr lang="en-US"/>
            <a:t>Social</a:t>
          </a:r>
        </a:p>
      </dgm:t>
    </dgm:pt>
    <dgm:pt modelId="{113683BE-6939-3245-936D-C4134E695885}" type="parTrans" cxnId="{5AED2BCC-D12B-3B4F-BB4D-F9B41F03F391}">
      <dgm:prSet/>
      <dgm:spPr/>
      <dgm:t>
        <a:bodyPr/>
        <a:lstStyle/>
        <a:p>
          <a:endParaRPr lang="en-US"/>
        </a:p>
      </dgm:t>
    </dgm:pt>
    <dgm:pt modelId="{CB4CA0D8-F13F-1743-93A1-B53498BEFDA6}" type="sibTrans" cxnId="{5AED2BCC-D12B-3B4F-BB4D-F9B41F03F391}">
      <dgm:prSet/>
      <dgm:spPr/>
      <dgm:t>
        <a:bodyPr/>
        <a:lstStyle/>
        <a:p>
          <a:endParaRPr lang="en-US"/>
        </a:p>
      </dgm:t>
    </dgm:pt>
    <dgm:pt modelId="{BA1194E8-0F1C-7446-B3E2-66C81A543935}">
      <dgm:prSet phldrT="[Text]"/>
      <dgm:spPr/>
      <dgm:t>
        <a:bodyPr/>
        <a:lstStyle/>
        <a:p>
          <a:pPr>
            <a:lnSpc>
              <a:spcPct val="100000"/>
            </a:lnSpc>
          </a:pPr>
          <a:r>
            <a:rPr lang="en-US"/>
            <a:t>School</a:t>
          </a:r>
        </a:p>
      </dgm:t>
    </dgm:pt>
    <dgm:pt modelId="{FAE9E71B-024E-D942-9233-017BD6C15A7F}" type="parTrans" cxnId="{D45FFA62-AD04-5A4F-B5B8-51F300F7C7ED}">
      <dgm:prSet/>
      <dgm:spPr/>
      <dgm:t>
        <a:bodyPr/>
        <a:lstStyle/>
        <a:p>
          <a:endParaRPr lang="en-US"/>
        </a:p>
      </dgm:t>
    </dgm:pt>
    <dgm:pt modelId="{9B8E788A-9D19-2A47-A2B9-1F7BB5D643F2}" type="sibTrans" cxnId="{D45FFA62-AD04-5A4F-B5B8-51F300F7C7ED}">
      <dgm:prSet/>
      <dgm:spPr/>
      <dgm:t>
        <a:bodyPr/>
        <a:lstStyle/>
        <a:p>
          <a:endParaRPr lang="en-US"/>
        </a:p>
      </dgm:t>
    </dgm:pt>
    <dgm:pt modelId="{AA1A7E64-FB0C-4A42-9F58-A25EDF21CFE8}">
      <dgm:prSet phldrT="[Text]"/>
      <dgm:spPr/>
      <dgm:t>
        <a:bodyPr/>
        <a:lstStyle/>
        <a:p>
          <a:pPr>
            <a:lnSpc>
              <a:spcPct val="100000"/>
            </a:lnSpc>
          </a:pPr>
          <a:r>
            <a:rPr lang="en-US"/>
            <a:t>Mood</a:t>
          </a:r>
        </a:p>
      </dgm:t>
    </dgm:pt>
    <dgm:pt modelId="{9F0A273A-A97B-7241-ABA5-B54BEBBA3C20}" type="parTrans" cxnId="{43888A0A-C2EB-434E-AE8A-43878AE2AC4E}">
      <dgm:prSet/>
      <dgm:spPr/>
      <dgm:t>
        <a:bodyPr/>
        <a:lstStyle/>
        <a:p>
          <a:endParaRPr lang="en-US"/>
        </a:p>
      </dgm:t>
    </dgm:pt>
    <dgm:pt modelId="{320DD9D6-35F1-524B-A890-A2CFE7CEEC45}" type="sibTrans" cxnId="{43888A0A-C2EB-434E-AE8A-43878AE2AC4E}">
      <dgm:prSet/>
      <dgm:spPr/>
      <dgm:t>
        <a:bodyPr/>
        <a:lstStyle/>
        <a:p>
          <a:endParaRPr lang="en-US"/>
        </a:p>
      </dgm:t>
    </dgm:pt>
    <dgm:pt modelId="{730745DF-3BF2-4C1E-9D53-222ABD00C604}" type="pres">
      <dgm:prSet presAssocID="{85AAFDB0-8D1B-2344-9966-3B92411E320C}" presName="root" presStyleCnt="0">
        <dgm:presLayoutVars>
          <dgm:dir/>
          <dgm:resizeHandles val="exact"/>
        </dgm:presLayoutVars>
      </dgm:prSet>
      <dgm:spPr/>
    </dgm:pt>
    <dgm:pt modelId="{395ABC2B-7769-4672-96DA-41D3D5283C38}" type="pres">
      <dgm:prSet presAssocID="{30F011ED-A0FA-4C48-9088-CD8A0B0A87BA}" presName="compNode" presStyleCnt="0"/>
      <dgm:spPr/>
    </dgm:pt>
    <dgm:pt modelId="{50E47CF3-A2DE-483F-BB7D-ED93B613F13D}" type="pres">
      <dgm:prSet presAssocID="{30F011ED-A0FA-4C48-9088-CD8A0B0A87BA}"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Social Network"/>
        </a:ext>
      </dgm:extLst>
    </dgm:pt>
    <dgm:pt modelId="{CA4C8020-18BF-4F5A-BF82-BEE199F257C1}" type="pres">
      <dgm:prSet presAssocID="{30F011ED-A0FA-4C48-9088-CD8A0B0A87BA}" presName="spaceRect" presStyleCnt="0"/>
      <dgm:spPr/>
    </dgm:pt>
    <dgm:pt modelId="{6AD2C940-307C-429B-AFA2-D997E6602C33}" type="pres">
      <dgm:prSet presAssocID="{30F011ED-A0FA-4C48-9088-CD8A0B0A87BA}" presName="textRect" presStyleLbl="revTx" presStyleIdx="0" presStyleCnt="3">
        <dgm:presLayoutVars>
          <dgm:chMax val="1"/>
          <dgm:chPref val="1"/>
        </dgm:presLayoutVars>
      </dgm:prSet>
      <dgm:spPr/>
    </dgm:pt>
    <dgm:pt modelId="{B3EFAE0F-E5F0-4E17-AFC8-ABCF3CB2B806}" type="pres">
      <dgm:prSet presAssocID="{CB4CA0D8-F13F-1743-93A1-B53498BEFDA6}" presName="sibTrans" presStyleCnt="0"/>
      <dgm:spPr/>
    </dgm:pt>
    <dgm:pt modelId="{3F96C161-3A29-4920-B770-60305AA029FF}" type="pres">
      <dgm:prSet presAssocID="{BA1194E8-0F1C-7446-B3E2-66C81A543935}" presName="compNode" presStyleCnt="0"/>
      <dgm:spPr/>
    </dgm:pt>
    <dgm:pt modelId="{3FAC79DB-6397-4C2D-95CF-5126E4B52EC0}" type="pres">
      <dgm:prSet presAssocID="{BA1194E8-0F1C-7446-B3E2-66C81A543935}"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Classroom"/>
        </a:ext>
      </dgm:extLst>
    </dgm:pt>
    <dgm:pt modelId="{42AF0C73-DE92-4571-AB32-CDBDFBAF4F72}" type="pres">
      <dgm:prSet presAssocID="{BA1194E8-0F1C-7446-B3E2-66C81A543935}" presName="spaceRect" presStyleCnt="0"/>
      <dgm:spPr/>
    </dgm:pt>
    <dgm:pt modelId="{7DA0B468-EFF7-4479-B971-F3D1065C0609}" type="pres">
      <dgm:prSet presAssocID="{BA1194E8-0F1C-7446-B3E2-66C81A543935}" presName="textRect" presStyleLbl="revTx" presStyleIdx="1" presStyleCnt="3">
        <dgm:presLayoutVars>
          <dgm:chMax val="1"/>
          <dgm:chPref val="1"/>
        </dgm:presLayoutVars>
      </dgm:prSet>
      <dgm:spPr/>
    </dgm:pt>
    <dgm:pt modelId="{CBFE2646-77A7-45A3-9F11-064F2C558E3E}" type="pres">
      <dgm:prSet presAssocID="{9B8E788A-9D19-2A47-A2B9-1F7BB5D643F2}" presName="sibTrans" presStyleCnt="0"/>
      <dgm:spPr/>
    </dgm:pt>
    <dgm:pt modelId="{26C92479-C25F-4E4D-97A8-4AEF0FC305D5}" type="pres">
      <dgm:prSet presAssocID="{AA1A7E64-FB0C-4A42-9F58-A25EDF21CFE8}" presName="compNode" presStyleCnt="0"/>
      <dgm:spPr/>
    </dgm:pt>
    <dgm:pt modelId="{4E806FA5-654E-4D5D-946B-274DD92BF0EC}" type="pres">
      <dgm:prSet presAssocID="{AA1A7E64-FB0C-4A42-9F58-A25EDF21CFE8}"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Funny Face Outline"/>
        </a:ext>
      </dgm:extLst>
    </dgm:pt>
    <dgm:pt modelId="{207829A8-7E0F-4312-AE75-36E3E689BF74}" type="pres">
      <dgm:prSet presAssocID="{AA1A7E64-FB0C-4A42-9F58-A25EDF21CFE8}" presName="spaceRect" presStyleCnt="0"/>
      <dgm:spPr/>
    </dgm:pt>
    <dgm:pt modelId="{429353DF-BAEB-4282-9D5D-C19A4A7AC6FD}" type="pres">
      <dgm:prSet presAssocID="{AA1A7E64-FB0C-4A42-9F58-A25EDF21CFE8}" presName="textRect" presStyleLbl="revTx" presStyleIdx="2" presStyleCnt="3">
        <dgm:presLayoutVars>
          <dgm:chMax val="1"/>
          <dgm:chPref val="1"/>
        </dgm:presLayoutVars>
      </dgm:prSet>
      <dgm:spPr/>
    </dgm:pt>
  </dgm:ptLst>
  <dgm:cxnLst>
    <dgm:cxn modelId="{44F3630A-3D93-8A4E-9E68-54081EC5A4E2}" type="presOf" srcId="{AA1A7E64-FB0C-4A42-9F58-A25EDF21CFE8}" destId="{429353DF-BAEB-4282-9D5D-C19A4A7AC6FD}" srcOrd="0" destOrd="0" presId="urn:microsoft.com/office/officeart/2018/2/layout/IconLabelList"/>
    <dgm:cxn modelId="{43888A0A-C2EB-434E-AE8A-43878AE2AC4E}" srcId="{85AAFDB0-8D1B-2344-9966-3B92411E320C}" destId="{AA1A7E64-FB0C-4A42-9F58-A25EDF21CFE8}" srcOrd="2" destOrd="0" parTransId="{9F0A273A-A97B-7241-ABA5-B54BEBBA3C20}" sibTransId="{320DD9D6-35F1-524B-A890-A2CFE7CEEC45}"/>
    <dgm:cxn modelId="{32305712-876C-DC47-88E8-8D6DA7D2E790}" type="presOf" srcId="{30F011ED-A0FA-4C48-9088-CD8A0B0A87BA}" destId="{6AD2C940-307C-429B-AFA2-D997E6602C33}" srcOrd="0" destOrd="0" presId="urn:microsoft.com/office/officeart/2018/2/layout/IconLabelList"/>
    <dgm:cxn modelId="{D45FFA62-AD04-5A4F-B5B8-51F300F7C7ED}" srcId="{85AAFDB0-8D1B-2344-9966-3B92411E320C}" destId="{BA1194E8-0F1C-7446-B3E2-66C81A543935}" srcOrd="1" destOrd="0" parTransId="{FAE9E71B-024E-D942-9233-017BD6C15A7F}" sibTransId="{9B8E788A-9D19-2A47-A2B9-1F7BB5D643F2}"/>
    <dgm:cxn modelId="{EAC21792-3CF3-0F4E-86A3-3CE898BF13DB}" type="presOf" srcId="{BA1194E8-0F1C-7446-B3E2-66C81A543935}" destId="{7DA0B468-EFF7-4479-B971-F3D1065C0609}" srcOrd="0" destOrd="0" presId="urn:microsoft.com/office/officeart/2018/2/layout/IconLabelList"/>
    <dgm:cxn modelId="{5AED2BCC-D12B-3B4F-BB4D-F9B41F03F391}" srcId="{85AAFDB0-8D1B-2344-9966-3B92411E320C}" destId="{30F011ED-A0FA-4C48-9088-CD8A0B0A87BA}" srcOrd="0" destOrd="0" parTransId="{113683BE-6939-3245-936D-C4134E695885}" sibTransId="{CB4CA0D8-F13F-1743-93A1-B53498BEFDA6}"/>
    <dgm:cxn modelId="{7E462FF6-BCBC-254A-8233-214DB6AA7CD0}" type="presOf" srcId="{85AAFDB0-8D1B-2344-9966-3B92411E320C}" destId="{730745DF-3BF2-4C1E-9D53-222ABD00C604}" srcOrd="0" destOrd="0" presId="urn:microsoft.com/office/officeart/2018/2/layout/IconLabelList"/>
    <dgm:cxn modelId="{70F1D786-0626-C443-ADBE-B276B775269E}" type="presParOf" srcId="{730745DF-3BF2-4C1E-9D53-222ABD00C604}" destId="{395ABC2B-7769-4672-96DA-41D3D5283C38}" srcOrd="0" destOrd="0" presId="urn:microsoft.com/office/officeart/2018/2/layout/IconLabelList"/>
    <dgm:cxn modelId="{4246DB74-394E-CD4D-9921-50DCDB0E6DC3}" type="presParOf" srcId="{395ABC2B-7769-4672-96DA-41D3D5283C38}" destId="{50E47CF3-A2DE-483F-BB7D-ED93B613F13D}" srcOrd="0" destOrd="0" presId="urn:microsoft.com/office/officeart/2018/2/layout/IconLabelList"/>
    <dgm:cxn modelId="{3508B0F9-1D55-6F4F-864A-F5F60282BB30}" type="presParOf" srcId="{395ABC2B-7769-4672-96DA-41D3D5283C38}" destId="{CA4C8020-18BF-4F5A-BF82-BEE199F257C1}" srcOrd="1" destOrd="0" presId="urn:microsoft.com/office/officeart/2018/2/layout/IconLabelList"/>
    <dgm:cxn modelId="{56E5742D-2454-0B48-9EC0-8326900A9F27}" type="presParOf" srcId="{395ABC2B-7769-4672-96DA-41D3D5283C38}" destId="{6AD2C940-307C-429B-AFA2-D997E6602C33}" srcOrd="2" destOrd="0" presId="urn:microsoft.com/office/officeart/2018/2/layout/IconLabelList"/>
    <dgm:cxn modelId="{5153023F-C702-2444-BEAE-B28E9442B33F}" type="presParOf" srcId="{730745DF-3BF2-4C1E-9D53-222ABD00C604}" destId="{B3EFAE0F-E5F0-4E17-AFC8-ABCF3CB2B806}" srcOrd="1" destOrd="0" presId="urn:microsoft.com/office/officeart/2018/2/layout/IconLabelList"/>
    <dgm:cxn modelId="{F0333EAF-ECD9-2C48-8C06-2D344E063592}" type="presParOf" srcId="{730745DF-3BF2-4C1E-9D53-222ABD00C604}" destId="{3F96C161-3A29-4920-B770-60305AA029FF}" srcOrd="2" destOrd="0" presId="urn:microsoft.com/office/officeart/2018/2/layout/IconLabelList"/>
    <dgm:cxn modelId="{FBCEB758-5BEF-544B-8432-591643B94E59}" type="presParOf" srcId="{3F96C161-3A29-4920-B770-60305AA029FF}" destId="{3FAC79DB-6397-4C2D-95CF-5126E4B52EC0}" srcOrd="0" destOrd="0" presId="urn:microsoft.com/office/officeart/2018/2/layout/IconLabelList"/>
    <dgm:cxn modelId="{CA757DAB-D668-C94C-9692-1C58E26E730A}" type="presParOf" srcId="{3F96C161-3A29-4920-B770-60305AA029FF}" destId="{42AF0C73-DE92-4571-AB32-CDBDFBAF4F72}" srcOrd="1" destOrd="0" presId="urn:microsoft.com/office/officeart/2018/2/layout/IconLabelList"/>
    <dgm:cxn modelId="{CA3B8F4D-8143-D543-A631-E41705AEE242}" type="presParOf" srcId="{3F96C161-3A29-4920-B770-60305AA029FF}" destId="{7DA0B468-EFF7-4479-B971-F3D1065C0609}" srcOrd="2" destOrd="0" presId="urn:microsoft.com/office/officeart/2018/2/layout/IconLabelList"/>
    <dgm:cxn modelId="{71268858-9C8C-EA4A-B7E6-02BCA8E3874F}" type="presParOf" srcId="{730745DF-3BF2-4C1E-9D53-222ABD00C604}" destId="{CBFE2646-77A7-45A3-9F11-064F2C558E3E}" srcOrd="3" destOrd="0" presId="urn:microsoft.com/office/officeart/2018/2/layout/IconLabelList"/>
    <dgm:cxn modelId="{64B98D0B-5F6C-AD46-A40F-89E9FDD4167F}" type="presParOf" srcId="{730745DF-3BF2-4C1E-9D53-222ABD00C604}" destId="{26C92479-C25F-4E4D-97A8-4AEF0FC305D5}" srcOrd="4" destOrd="0" presId="urn:microsoft.com/office/officeart/2018/2/layout/IconLabelList"/>
    <dgm:cxn modelId="{E2099B3D-1A3F-3C4F-8C66-F9B34E521C4B}" type="presParOf" srcId="{26C92479-C25F-4E4D-97A8-4AEF0FC305D5}" destId="{4E806FA5-654E-4D5D-946B-274DD92BF0EC}" srcOrd="0" destOrd="0" presId="urn:microsoft.com/office/officeart/2018/2/layout/IconLabelList"/>
    <dgm:cxn modelId="{C41BF7ED-294C-4947-BD2C-606DB7CE1EBD}" type="presParOf" srcId="{26C92479-C25F-4E4D-97A8-4AEF0FC305D5}" destId="{207829A8-7E0F-4312-AE75-36E3E689BF74}" srcOrd="1" destOrd="0" presId="urn:microsoft.com/office/officeart/2018/2/layout/IconLabelList"/>
    <dgm:cxn modelId="{C62DBACB-084D-1245-8B15-B4D68FD73540}" type="presParOf" srcId="{26C92479-C25F-4E4D-97A8-4AEF0FC305D5}" destId="{429353DF-BAEB-4282-9D5D-C19A4A7AC6FD}"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5AAFDB0-8D1B-2344-9966-3B92411E320C}" type="doc">
      <dgm:prSet loTypeId="urn:microsoft.com/office/officeart/2005/8/layout/venn3" loCatId="" qsTypeId="urn:microsoft.com/office/officeart/2005/8/quickstyle/simple1" qsCatId="simple" csTypeId="urn:microsoft.com/office/officeart/2005/8/colors/colorful2" csCatId="colorful" phldr="1"/>
      <dgm:spPr/>
      <dgm:t>
        <a:bodyPr/>
        <a:lstStyle/>
        <a:p>
          <a:endParaRPr lang="en-US"/>
        </a:p>
      </dgm:t>
    </dgm:pt>
    <dgm:pt modelId="{30F011ED-A0FA-4C48-9088-CD8A0B0A87BA}">
      <dgm:prSet phldrT="[Text]"/>
      <dgm:spPr>
        <a:solidFill>
          <a:schemeClr val="accent4">
            <a:lumMod val="60000"/>
            <a:lumOff val="40000"/>
            <a:alpha val="50000"/>
          </a:schemeClr>
        </a:solidFill>
      </dgm:spPr>
      <dgm:t>
        <a:bodyPr/>
        <a:lstStyle/>
        <a:p>
          <a:r>
            <a:rPr lang="en-US" dirty="0"/>
            <a:t>Anxious thinking</a:t>
          </a:r>
        </a:p>
      </dgm:t>
    </dgm:pt>
    <dgm:pt modelId="{113683BE-6939-3245-936D-C4134E695885}" type="parTrans" cxnId="{5AED2BCC-D12B-3B4F-BB4D-F9B41F03F391}">
      <dgm:prSet/>
      <dgm:spPr/>
      <dgm:t>
        <a:bodyPr/>
        <a:lstStyle/>
        <a:p>
          <a:endParaRPr lang="en-US"/>
        </a:p>
      </dgm:t>
    </dgm:pt>
    <dgm:pt modelId="{CB4CA0D8-F13F-1743-93A1-B53498BEFDA6}" type="sibTrans" cxnId="{5AED2BCC-D12B-3B4F-BB4D-F9B41F03F391}">
      <dgm:prSet/>
      <dgm:spPr/>
      <dgm:t>
        <a:bodyPr/>
        <a:lstStyle/>
        <a:p>
          <a:endParaRPr lang="en-US"/>
        </a:p>
      </dgm:t>
    </dgm:pt>
    <dgm:pt modelId="{BA1194E8-0F1C-7446-B3E2-66C81A543935}">
      <dgm:prSet phldrT="[Text]"/>
      <dgm:spPr>
        <a:solidFill>
          <a:schemeClr val="accent3">
            <a:lumMod val="40000"/>
            <a:lumOff val="60000"/>
            <a:alpha val="50000"/>
          </a:schemeClr>
        </a:solidFill>
      </dgm:spPr>
      <dgm:t>
        <a:bodyPr/>
        <a:lstStyle/>
        <a:p>
          <a:r>
            <a:rPr lang="en-US" dirty="0">
              <a:latin typeface="Century Gothic" panose="020F0302020204030204"/>
            </a:rPr>
            <a:t>Body</a:t>
          </a:r>
          <a:r>
            <a:rPr lang="en-US" dirty="0"/>
            <a:t> symptoms</a:t>
          </a:r>
        </a:p>
      </dgm:t>
    </dgm:pt>
    <dgm:pt modelId="{FAE9E71B-024E-D942-9233-017BD6C15A7F}" type="parTrans" cxnId="{D45FFA62-AD04-5A4F-B5B8-51F300F7C7ED}">
      <dgm:prSet/>
      <dgm:spPr/>
      <dgm:t>
        <a:bodyPr/>
        <a:lstStyle/>
        <a:p>
          <a:endParaRPr lang="en-US"/>
        </a:p>
      </dgm:t>
    </dgm:pt>
    <dgm:pt modelId="{9B8E788A-9D19-2A47-A2B9-1F7BB5D643F2}" type="sibTrans" cxnId="{D45FFA62-AD04-5A4F-B5B8-51F300F7C7ED}">
      <dgm:prSet/>
      <dgm:spPr/>
      <dgm:t>
        <a:bodyPr/>
        <a:lstStyle/>
        <a:p>
          <a:endParaRPr lang="en-US"/>
        </a:p>
      </dgm:t>
    </dgm:pt>
    <dgm:pt modelId="{AA1A7E64-FB0C-4A42-9F58-A25EDF21CFE8}">
      <dgm:prSet phldrT="[Text]"/>
      <dgm:spPr>
        <a:solidFill>
          <a:schemeClr val="accent6">
            <a:lumMod val="40000"/>
            <a:lumOff val="60000"/>
            <a:alpha val="50000"/>
          </a:schemeClr>
        </a:solidFill>
      </dgm:spPr>
      <dgm:t>
        <a:bodyPr/>
        <a:lstStyle/>
        <a:p>
          <a:r>
            <a:rPr lang="en-US" dirty="0"/>
            <a:t>Anxious </a:t>
          </a:r>
          <a:r>
            <a:rPr lang="en-US" dirty="0" err="1"/>
            <a:t>behaviour</a:t>
          </a:r>
          <a:endParaRPr lang="en-US" dirty="0"/>
        </a:p>
      </dgm:t>
    </dgm:pt>
    <dgm:pt modelId="{9F0A273A-A97B-7241-ABA5-B54BEBBA3C20}" type="parTrans" cxnId="{43888A0A-C2EB-434E-AE8A-43878AE2AC4E}">
      <dgm:prSet/>
      <dgm:spPr/>
      <dgm:t>
        <a:bodyPr/>
        <a:lstStyle/>
        <a:p>
          <a:endParaRPr lang="en-US"/>
        </a:p>
      </dgm:t>
    </dgm:pt>
    <dgm:pt modelId="{320DD9D6-35F1-524B-A890-A2CFE7CEEC45}" type="sibTrans" cxnId="{43888A0A-C2EB-434E-AE8A-43878AE2AC4E}">
      <dgm:prSet/>
      <dgm:spPr/>
      <dgm:t>
        <a:bodyPr/>
        <a:lstStyle/>
        <a:p>
          <a:endParaRPr lang="en-US"/>
        </a:p>
      </dgm:t>
    </dgm:pt>
    <dgm:pt modelId="{E4574329-1624-174E-808D-81F9888AB093}" type="pres">
      <dgm:prSet presAssocID="{85AAFDB0-8D1B-2344-9966-3B92411E320C}" presName="Name0" presStyleCnt="0">
        <dgm:presLayoutVars>
          <dgm:dir/>
          <dgm:resizeHandles val="exact"/>
        </dgm:presLayoutVars>
      </dgm:prSet>
      <dgm:spPr/>
    </dgm:pt>
    <dgm:pt modelId="{ADCF3AAF-5221-6548-90C9-805D6C65C66D}" type="pres">
      <dgm:prSet presAssocID="{30F011ED-A0FA-4C48-9088-CD8A0B0A87BA}" presName="Name5" presStyleLbl="vennNode1" presStyleIdx="0" presStyleCnt="3">
        <dgm:presLayoutVars>
          <dgm:bulletEnabled val="1"/>
        </dgm:presLayoutVars>
      </dgm:prSet>
      <dgm:spPr/>
    </dgm:pt>
    <dgm:pt modelId="{AB2D20A5-9EF1-8242-9CFD-5F9B648F2422}" type="pres">
      <dgm:prSet presAssocID="{CB4CA0D8-F13F-1743-93A1-B53498BEFDA6}" presName="space" presStyleCnt="0"/>
      <dgm:spPr/>
    </dgm:pt>
    <dgm:pt modelId="{EC56207D-5A93-FE44-8F57-D09901FFFD49}" type="pres">
      <dgm:prSet presAssocID="{BA1194E8-0F1C-7446-B3E2-66C81A543935}" presName="Name5" presStyleLbl="vennNode1" presStyleIdx="1" presStyleCnt="3">
        <dgm:presLayoutVars>
          <dgm:bulletEnabled val="1"/>
        </dgm:presLayoutVars>
      </dgm:prSet>
      <dgm:spPr/>
    </dgm:pt>
    <dgm:pt modelId="{5E1C8CFD-E88C-4448-8F02-8285EC30841F}" type="pres">
      <dgm:prSet presAssocID="{9B8E788A-9D19-2A47-A2B9-1F7BB5D643F2}" presName="space" presStyleCnt="0"/>
      <dgm:spPr/>
    </dgm:pt>
    <dgm:pt modelId="{E349AA51-0F0A-7F43-A0B5-F9CA57B7A4D8}" type="pres">
      <dgm:prSet presAssocID="{AA1A7E64-FB0C-4A42-9F58-A25EDF21CFE8}" presName="Name5" presStyleLbl="vennNode1" presStyleIdx="2" presStyleCnt="3">
        <dgm:presLayoutVars>
          <dgm:bulletEnabled val="1"/>
        </dgm:presLayoutVars>
      </dgm:prSet>
      <dgm:spPr/>
    </dgm:pt>
  </dgm:ptLst>
  <dgm:cxnLst>
    <dgm:cxn modelId="{43888A0A-C2EB-434E-AE8A-43878AE2AC4E}" srcId="{85AAFDB0-8D1B-2344-9966-3B92411E320C}" destId="{AA1A7E64-FB0C-4A42-9F58-A25EDF21CFE8}" srcOrd="2" destOrd="0" parTransId="{9F0A273A-A97B-7241-ABA5-B54BEBBA3C20}" sibTransId="{320DD9D6-35F1-524B-A890-A2CFE7CEEC45}"/>
    <dgm:cxn modelId="{D45FFA62-AD04-5A4F-B5B8-51F300F7C7ED}" srcId="{85AAFDB0-8D1B-2344-9966-3B92411E320C}" destId="{BA1194E8-0F1C-7446-B3E2-66C81A543935}" srcOrd="1" destOrd="0" parTransId="{FAE9E71B-024E-D942-9233-017BD6C15A7F}" sibTransId="{9B8E788A-9D19-2A47-A2B9-1F7BB5D643F2}"/>
    <dgm:cxn modelId="{DBCF5649-2B43-094E-8A38-85193DDF63DB}" type="presOf" srcId="{BA1194E8-0F1C-7446-B3E2-66C81A543935}" destId="{EC56207D-5A93-FE44-8F57-D09901FFFD49}" srcOrd="0" destOrd="0" presId="urn:microsoft.com/office/officeart/2005/8/layout/venn3"/>
    <dgm:cxn modelId="{A5E14091-D973-254A-984B-A0E097A1AE7A}" type="presOf" srcId="{85AAFDB0-8D1B-2344-9966-3B92411E320C}" destId="{E4574329-1624-174E-808D-81F9888AB093}" srcOrd="0" destOrd="0" presId="urn:microsoft.com/office/officeart/2005/8/layout/venn3"/>
    <dgm:cxn modelId="{53BC269A-A42B-8840-BB67-393C52B82CF1}" type="presOf" srcId="{AA1A7E64-FB0C-4A42-9F58-A25EDF21CFE8}" destId="{E349AA51-0F0A-7F43-A0B5-F9CA57B7A4D8}" srcOrd="0" destOrd="0" presId="urn:microsoft.com/office/officeart/2005/8/layout/venn3"/>
    <dgm:cxn modelId="{9F1098A2-E3BA-AD4A-AFB9-6DBD38BF53D7}" type="presOf" srcId="{30F011ED-A0FA-4C48-9088-CD8A0B0A87BA}" destId="{ADCF3AAF-5221-6548-90C9-805D6C65C66D}" srcOrd="0" destOrd="0" presId="urn:microsoft.com/office/officeart/2005/8/layout/venn3"/>
    <dgm:cxn modelId="{5AED2BCC-D12B-3B4F-BB4D-F9B41F03F391}" srcId="{85AAFDB0-8D1B-2344-9966-3B92411E320C}" destId="{30F011ED-A0FA-4C48-9088-CD8A0B0A87BA}" srcOrd="0" destOrd="0" parTransId="{113683BE-6939-3245-936D-C4134E695885}" sibTransId="{CB4CA0D8-F13F-1743-93A1-B53498BEFDA6}"/>
    <dgm:cxn modelId="{608039AE-FA33-6E4F-8434-40A2072CCAA9}" type="presParOf" srcId="{E4574329-1624-174E-808D-81F9888AB093}" destId="{ADCF3AAF-5221-6548-90C9-805D6C65C66D}" srcOrd="0" destOrd="0" presId="urn:microsoft.com/office/officeart/2005/8/layout/venn3"/>
    <dgm:cxn modelId="{420F644D-A13C-8841-B485-0E94C5121444}" type="presParOf" srcId="{E4574329-1624-174E-808D-81F9888AB093}" destId="{AB2D20A5-9EF1-8242-9CFD-5F9B648F2422}" srcOrd="1" destOrd="0" presId="urn:microsoft.com/office/officeart/2005/8/layout/venn3"/>
    <dgm:cxn modelId="{4B9DA28A-78AC-9147-94C4-8F18F3D5D84B}" type="presParOf" srcId="{E4574329-1624-174E-808D-81F9888AB093}" destId="{EC56207D-5A93-FE44-8F57-D09901FFFD49}" srcOrd="2" destOrd="0" presId="urn:microsoft.com/office/officeart/2005/8/layout/venn3"/>
    <dgm:cxn modelId="{524FDCB1-3E96-B845-B17C-A99242511EAD}" type="presParOf" srcId="{E4574329-1624-174E-808D-81F9888AB093}" destId="{5E1C8CFD-E88C-4448-8F02-8285EC30841F}" srcOrd="3" destOrd="0" presId="urn:microsoft.com/office/officeart/2005/8/layout/venn3"/>
    <dgm:cxn modelId="{A91FCE5F-F03E-4A49-AC91-C5C0AEDBD452}" type="presParOf" srcId="{E4574329-1624-174E-808D-81F9888AB093}" destId="{E349AA51-0F0A-7F43-A0B5-F9CA57B7A4D8}" srcOrd="4" destOrd="0" presId="urn:microsoft.com/office/officeart/2005/8/layout/ven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470C079-F730-424E-8CAA-122FE24A233D}" type="doc">
      <dgm:prSet loTypeId="urn:microsoft.com/office/officeart/2005/8/layout/hierarchy1" loCatId="hierarchy" qsTypeId="urn:microsoft.com/office/officeart/2005/8/quickstyle/simple1" qsCatId="simple" csTypeId="urn:microsoft.com/office/officeart/2005/8/colors/colorful2" csCatId="colorful"/>
      <dgm:spPr/>
      <dgm:t>
        <a:bodyPr/>
        <a:lstStyle/>
        <a:p>
          <a:endParaRPr lang="en-US"/>
        </a:p>
      </dgm:t>
    </dgm:pt>
    <dgm:pt modelId="{B7006968-7A0A-4E79-93FE-58604AACECD8}">
      <dgm:prSet/>
      <dgm:spPr/>
      <dgm:t>
        <a:bodyPr/>
        <a:lstStyle/>
        <a:p>
          <a:r>
            <a:rPr lang="en-US"/>
            <a:t>Children can think these feelings in their body are a sign that something bad is happening</a:t>
          </a:r>
        </a:p>
      </dgm:t>
    </dgm:pt>
    <dgm:pt modelId="{936B91E9-C98E-4061-B7B1-644C831D8DF8}" type="parTrans" cxnId="{039DA4C6-89B6-4CBE-967F-106B7FBB3486}">
      <dgm:prSet/>
      <dgm:spPr/>
      <dgm:t>
        <a:bodyPr/>
        <a:lstStyle/>
        <a:p>
          <a:endParaRPr lang="en-US"/>
        </a:p>
      </dgm:t>
    </dgm:pt>
    <dgm:pt modelId="{39E5441E-2311-44D5-82FC-B76641A936F0}" type="sibTrans" cxnId="{039DA4C6-89B6-4CBE-967F-106B7FBB3486}">
      <dgm:prSet/>
      <dgm:spPr/>
      <dgm:t>
        <a:bodyPr/>
        <a:lstStyle/>
        <a:p>
          <a:endParaRPr lang="en-US"/>
        </a:p>
      </dgm:t>
    </dgm:pt>
    <dgm:pt modelId="{5769810F-C826-4CF2-B9AD-69CFB4A50755}">
      <dgm:prSet/>
      <dgm:spPr/>
      <dgm:t>
        <a:bodyPr/>
        <a:lstStyle/>
        <a:p>
          <a:r>
            <a:rPr lang="en-US"/>
            <a:t>This can reduce their confidence in coping with challenges</a:t>
          </a:r>
        </a:p>
      </dgm:t>
    </dgm:pt>
    <dgm:pt modelId="{5A73C94A-464E-4281-AA7E-7B17AE7AE8BB}" type="parTrans" cxnId="{E38E0CD3-B5F8-4E99-AFEE-BF0BF899210A}">
      <dgm:prSet/>
      <dgm:spPr/>
      <dgm:t>
        <a:bodyPr/>
        <a:lstStyle/>
        <a:p>
          <a:endParaRPr lang="en-US"/>
        </a:p>
      </dgm:t>
    </dgm:pt>
    <dgm:pt modelId="{CDCF1218-A3D4-4C1E-BBD1-FDF5272E00CD}" type="sibTrans" cxnId="{E38E0CD3-B5F8-4E99-AFEE-BF0BF899210A}">
      <dgm:prSet/>
      <dgm:spPr/>
      <dgm:t>
        <a:bodyPr/>
        <a:lstStyle/>
        <a:p>
          <a:endParaRPr lang="en-US"/>
        </a:p>
      </dgm:t>
    </dgm:pt>
    <dgm:pt modelId="{B7F1C759-D6C8-4492-AEC4-688446BCA7DC}">
      <dgm:prSet/>
      <dgm:spPr/>
      <dgm:t>
        <a:bodyPr/>
        <a:lstStyle/>
        <a:p>
          <a:r>
            <a:rPr lang="en-US"/>
            <a:t>As these feelings are often unpleasant it can also increase avoidance</a:t>
          </a:r>
        </a:p>
      </dgm:t>
    </dgm:pt>
    <dgm:pt modelId="{90B20D4C-A7AB-4621-9F0F-9DA643F1FB04}" type="parTrans" cxnId="{260CE584-53FF-4E8E-BC24-08A2468EE373}">
      <dgm:prSet/>
      <dgm:spPr/>
      <dgm:t>
        <a:bodyPr/>
        <a:lstStyle/>
        <a:p>
          <a:endParaRPr lang="en-US"/>
        </a:p>
      </dgm:t>
    </dgm:pt>
    <dgm:pt modelId="{5415A681-3BBF-4A0A-94C0-33DD4E3FA6BE}" type="sibTrans" cxnId="{260CE584-53FF-4E8E-BC24-08A2468EE373}">
      <dgm:prSet/>
      <dgm:spPr/>
      <dgm:t>
        <a:bodyPr/>
        <a:lstStyle/>
        <a:p>
          <a:endParaRPr lang="en-US"/>
        </a:p>
      </dgm:t>
    </dgm:pt>
    <dgm:pt modelId="{20A49A0A-9E8F-5A49-B8AC-E122BC63A465}" type="pres">
      <dgm:prSet presAssocID="{7470C079-F730-424E-8CAA-122FE24A233D}" presName="hierChild1" presStyleCnt="0">
        <dgm:presLayoutVars>
          <dgm:chPref val="1"/>
          <dgm:dir/>
          <dgm:animOne val="branch"/>
          <dgm:animLvl val="lvl"/>
          <dgm:resizeHandles/>
        </dgm:presLayoutVars>
      </dgm:prSet>
      <dgm:spPr/>
    </dgm:pt>
    <dgm:pt modelId="{4F2D56D1-CD90-8347-9713-D58B5C1320B3}" type="pres">
      <dgm:prSet presAssocID="{B7006968-7A0A-4E79-93FE-58604AACECD8}" presName="hierRoot1" presStyleCnt="0"/>
      <dgm:spPr/>
    </dgm:pt>
    <dgm:pt modelId="{74489DA3-36DD-D44C-8AF0-934DE6FB4FBB}" type="pres">
      <dgm:prSet presAssocID="{B7006968-7A0A-4E79-93FE-58604AACECD8}" presName="composite" presStyleCnt="0"/>
      <dgm:spPr/>
    </dgm:pt>
    <dgm:pt modelId="{6AFFFEBC-CEF2-EF4C-87B2-6A989E946B3A}" type="pres">
      <dgm:prSet presAssocID="{B7006968-7A0A-4E79-93FE-58604AACECD8}" presName="background" presStyleLbl="node0" presStyleIdx="0" presStyleCnt="3"/>
      <dgm:spPr/>
    </dgm:pt>
    <dgm:pt modelId="{6DC7837A-05E7-1946-A5CD-E3EEF7F70480}" type="pres">
      <dgm:prSet presAssocID="{B7006968-7A0A-4E79-93FE-58604AACECD8}" presName="text" presStyleLbl="fgAcc0" presStyleIdx="0" presStyleCnt="3">
        <dgm:presLayoutVars>
          <dgm:chPref val="3"/>
        </dgm:presLayoutVars>
      </dgm:prSet>
      <dgm:spPr/>
    </dgm:pt>
    <dgm:pt modelId="{EE4260A2-BF45-DC49-B1BA-2FCA22F146D8}" type="pres">
      <dgm:prSet presAssocID="{B7006968-7A0A-4E79-93FE-58604AACECD8}" presName="hierChild2" presStyleCnt="0"/>
      <dgm:spPr/>
    </dgm:pt>
    <dgm:pt modelId="{DC597FED-D65E-A34C-9B09-648CCFF8D713}" type="pres">
      <dgm:prSet presAssocID="{5769810F-C826-4CF2-B9AD-69CFB4A50755}" presName="hierRoot1" presStyleCnt="0"/>
      <dgm:spPr/>
    </dgm:pt>
    <dgm:pt modelId="{3A5F395D-B856-0D49-A591-1E24DC031E88}" type="pres">
      <dgm:prSet presAssocID="{5769810F-C826-4CF2-B9AD-69CFB4A50755}" presName="composite" presStyleCnt="0"/>
      <dgm:spPr/>
    </dgm:pt>
    <dgm:pt modelId="{43DD1A01-C691-4546-90FD-6AF07008E006}" type="pres">
      <dgm:prSet presAssocID="{5769810F-C826-4CF2-B9AD-69CFB4A50755}" presName="background" presStyleLbl="node0" presStyleIdx="1" presStyleCnt="3"/>
      <dgm:spPr/>
    </dgm:pt>
    <dgm:pt modelId="{66EAB342-C74F-CD42-96FF-3F7B64D6FBB6}" type="pres">
      <dgm:prSet presAssocID="{5769810F-C826-4CF2-B9AD-69CFB4A50755}" presName="text" presStyleLbl="fgAcc0" presStyleIdx="1" presStyleCnt="3">
        <dgm:presLayoutVars>
          <dgm:chPref val="3"/>
        </dgm:presLayoutVars>
      </dgm:prSet>
      <dgm:spPr/>
    </dgm:pt>
    <dgm:pt modelId="{4AB08245-5996-A544-BCFD-03C9A3DF7FA0}" type="pres">
      <dgm:prSet presAssocID="{5769810F-C826-4CF2-B9AD-69CFB4A50755}" presName="hierChild2" presStyleCnt="0"/>
      <dgm:spPr/>
    </dgm:pt>
    <dgm:pt modelId="{DE099B08-6D8C-B140-A321-E190FDFB4F63}" type="pres">
      <dgm:prSet presAssocID="{B7F1C759-D6C8-4492-AEC4-688446BCA7DC}" presName="hierRoot1" presStyleCnt="0"/>
      <dgm:spPr/>
    </dgm:pt>
    <dgm:pt modelId="{6E1A1277-028F-5E47-A074-CE440A7C1535}" type="pres">
      <dgm:prSet presAssocID="{B7F1C759-D6C8-4492-AEC4-688446BCA7DC}" presName="composite" presStyleCnt="0"/>
      <dgm:spPr/>
    </dgm:pt>
    <dgm:pt modelId="{9A123F9E-7ED9-7741-9151-06D59E22CCFF}" type="pres">
      <dgm:prSet presAssocID="{B7F1C759-D6C8-4492-AEC4-688446BCA7DC}" presName="background" presStyleLbl="node0" presStyleIdx="2" presStyleCnt="3"/>
      <dgm:spPr/>
    </dgm:pt>
    <dgm:pt modelId="{40C29B45-A320-FF48-9FD5-D17603686B0B}" type="pres">
      <dgm:prSet presAssocID="{B7F1C759-D6C8-4492-AEC4-688446BCA7DC}" presName="text" presStyleLbl="fgAcc0" presStyleIdx="2" presStyleCnt="3">
        <dgm:presLayoutVars>
          <dgm:chPref val="3"/>
        </dgm:presLayoutVars>
      </dgm:prSet>
      <dgm:spPr/>
    </dgm:pt>
    <dgm:pt modelId="{2B3819EF-F434-3C4D-A368-1E3876A01EC0}" type="pres">
      <dgm:prSet presAssocID="{B7F1C759-D6C8-4492-AEC4-688446BCA7DC}" presName="hierChild2" presStyleCnt="0"/>
      <dgm:spPr/>
    </dgm:pt>
  </dgm:ptLst>
  <dgm:cxnLst>
    <dgm:cxn modelId="{ECBE482A-D72E-3E40-B3D0-B77E6AF0CC27}" type="presOf" srcId="{B7006968-7A0A-4E79-93FE-58604AACECD8}" destId="{6DC7837A-05E7-1946-A5CD-E3EEF7F70480}" srcOrd="0" destOrd="0" presId="urn:microsoft.com/office/officeart/2005/8/layout/hierarchy1"/>
    <dgm:cxn modelId="{9F54B65D-C737-E943-9FCF-0488073D6B95}" type="presOf" srcId="{5769810F-C826-4CF2-B9AD-69CFB4A50755}" destId="{66EAB342-C74F-CD42-96FF-3F7B64D6FBB6}" srcOrd="0" destOrd="0" presId="urn:microsoft.com/office/officeart/2005/8/layout/hierarchy1"/>
    <dgm:cxn modelId="{FC51E968-98B8-8E46-8452-46B0D2EC42C2}" type="presOf" srcId="{B7F1C759-D6C8-4492-AEC4-688446BCA7DC}" destId="{40C29B45-A320-FF48-9FD5-D17603686B0B}" srcOrd="0" destOrd="0" presId="urn:microsoft.com/office/officeart/2005/8/layout/hierarchy1"/>
    <dgm:cxn modelId="{260CE584-53FF-4E8E-BC24-08A2468EE373}" srcId="{7470C079-F730-424E-8CAA-122FE24A233D}" destId="{B7F1C759-D6C8-4492-AEC4-688446BCA7DC}" srcOrd="2" destOrd="0" parTransId="{90B20D4C-A7AB-4621-9F0F-9DA643F1FB04}" sibTransId="{5415A681-3BBF-4A0A-94C0-33DD4E3FA6BE}"/>
    <dgm:cxn modelId="{039DA4C6-89B6-4CBE-967F-106B7FBB3486}" srcId="{7470C079-F730-424E-8CAA-122FE24A233D}" destId="{B7006968-7A0A-4E79-93FE-58604AACECD8}" srcOrd="0" destOrd="0" parTransId="{936B91E9-C98E-4061-B7B1-644C831D8DF8}" sibTransId="{39E5441E-2311-44D5-82FC-B76641A936F0}"/>
    <dgm:cxn modelId="{E38E0CD3-B5F8-4E99-AFEE-BF0BF899210A}" srcId="{7470C079-F730-424E-8CAA-122FE24A233D}" destId="{5769810F-C826-4CF2-B9AD-69CFB4A50755}" srcOrd="1" destOrd="0" parTransId="{5A73C94A-464E-4281-AA7E-7B17AE7AE8BB}" sibTransId="{CDCF1218-A3D4-4C1E-BBD1-FDF5272E00CD}"/>
    <dgm:cxn modelId="{4E981AD9-6020-7346-9CE5-DF864369BBB5}" type="presOf" srcId="{7470C079-F730-424E-8CAA-122FE24A233D}" destId="{20A49A0A-9E8F-5A49-B8AC-E122BC63A465}" srcOrd="0" destOrd="0" presId="urn:microsoft.com/office/officeart/2005/8/layout/hierarchy1"/>
    <dgm:cxn modelId="{EB64556D-A928-6D4F-9AD7-C001AE6D7D82}" type="presParOf" srcId="{20A49A0A-9E8F-5A49-B8AC-E122BC63A465}" destId="{4F2D56D1-CD90-8347-9713-D58B5C1320B3}" srcOrd="0" destOrd="0" presId="urn:microsoft.com/office/officeart/2005/8/layout/hierarchy1"/>
    <dgm:cxn modelId="{B9D6282C-5B3D-6845-B57C-E2B335AF4CA8}" type="presParOf" srcId="{4F2D56D1-CD90-8347-9713-D58B5C1320B3}" destId="{74489DA3-36DD-D44C-8AF0-934DE6FB4FBB}" srcOrd="0" destOrd="0" presId="urn:microsoft.com/office/officeart/2005/8/layout/hierarchy1"/>
    <dgm:cxn modelId="{6395EB9A-C4B7-4A4C-837C-CDFCE0A0244E}" type="presParOf" srcId="{74489DA3-36DD-D44C-8AF0-934DE6FB4FBB}" destId="{6AFFFEBC-CEF2-EF4C-87B2-6A989E946B3A}" srcOrd="0" destOrd="0" presId="urn:microsoft.com/office/officeart/2005/8/layout/hierarchy1"/>
    <dgm:cxn modelId="{93133245-E2A1-4242-914F-B2ED17BB70B7}" type="presParOf" srcId="{74489DA3-36DD-D44C-8AF0-934DE6FB4FBB}" destId="{6DC7837A-05E7-1946-A5CD-E3EEF7F70480}" srcOrd="1" destOrd="0" presId="urn:microsoft.com/office/officeart/2005/8/layout/hierarchy1"/>
    <dgm:cxn modelId="{B07DF078-8B94-F846-BDF8-CA8AF5BF9C1C}" type="presParOf" srcId="{4F2D56D1-CD90-8347-9713-D58B5C1320B3}" destId="{EE4260A2-BF45-DC49-B1BA-2FCA22F146D8}" srcOrd="1" destOrd="0" presId="urn:microsoft.com/office/officeart/2005/8/layout/hierarchy1"/>
    <dgm:cxn modelId="{62050973-6EC5-7248-A1C8-2485608CFC46}" type="presParOf" srcId="{20A49A0A-9E8F-5A49-B8AC-E122BC63A465}" destId="{DC597FED-D65E-A34C-9B09-648CCFF8D713}" srcOrd="1" destOrd="0" presId="urn:microsoft.com/office/officeart/2005/8/layout/hierarchy1"/>
    <dgm:cxn modelId="{A4DAAF2D-00A4-F949-B3E3-8265C052CD71}" type="presParOf" srcId="{DC597FED-D65E-A34C-9B09-648CCFF8D713}" destId="{3A5F395D-B856-0D49-A591-1E24DC031E88}" srcOrd="0" destOrd="0" presId="urn:microsoft.com/office/officeart/2005/8/layout/hierarchy1"/>
    <dgm:cxn modelId="{F48BC974-76FF-9547-952C-25C30CCD907E}" type="presParOf" srcId="{3A5F395D-B856-0D49-A591-1E24DC031E88}" destId="{43DD1A01-C691-4546-90FD-6AF07008E006}" srcOrd="0" destOrd="0" presId="urn:microsoft.com/office/officeart/2005/8/layout/hierarchy1"/>
    <dgm:cxn modelId="{8A447D80-775F-B84E-9CA8-5B07D1DDBD57}" type="presParOf" srcId="{3A5F395D-B856-0D49-A591-1E24DC031E88}" destId="{66EAB342-C74F-CD42-96FF-3F7B64D6FBB6}" srcOrd="1" destOrd="0" presId="urn:microsoft.com/office/officeart/2005/8/layout/hierarchy1"/>
    <dgm:cxn modelId="{79F1F294-DC1C-EC43-8441-64E7FB3401B7}" type="presParOf" srcId="{DC597FED-D65E-A34C-9B09-648CCFF8D713}" destId="{4AB08245-5996-A544-BCFD-03C9A3DF7FA0}" srcOrd="1" destOrd="0" presId="urn:microsoft.com/office/officeart/2005/8/layout/hierarchy1"/>
    <dgm:cxn modelId="{92432778-2DD2-1C47-B2DB-15A907E3AEC7}" type="presParOf" srcId="{20A49A0A-9E8F-5A49-B8AC-E122BC63A465}" destId="{DE099B08-6D8C-B140-A321-E190FDFB4F63}" srcOrd="2" destOrd="0" presId="urn:microsoft.com/office/officeart/2005/8/layout/hierarchy1"/>
    <dgm:cxn modelId="{597B8C7C-8ADE-D246-AAF4-CCFFD559DDB3}" type="presParOf" srcId="{DE099B08-6D8C-B140-A321-E190FDFB4F63}" destId="{6E1A1277-028F-5E47-A074-CE440A7C1535}" srcOrd="0" destOrd="0" presId="urn:microsoft.com/office/officeart/2005/8/layout/hierarchy1"/>
    <dgm:cxn modelId="{F56D0342-F079-B944-BC4A-6A4DA3D6092D}" type="presParOf" srcId="{6E1A1277-028F-5E47-A074-CE440A7C1535}" destId="{9A123F9E-7ED9-7741-9151-06D59E22CCFF}" srcOrd="0" destOrd="0" presId="urn:microsoft.com/office/officeart/2005/8/layout/hierarchy1"/>
    <dgm:cxn modelId="{F1F5EB5D-065A-DC4D-B16F-EF2F0ADAE5F7}" type="presParOf" srcId="{6E1A1277-028F-5E47-A074-CE440A7C1535}" destId="{40C29B45-A320-FF48-9FD5-D17603686B0B}" srcOrd="1" destOrd="0" presId="urn:microsoft.com/office/officeart/2005/8/layout/hierarchy1"/>
    <dgm:cxn modelId="{471B05D8-F5F9-EB4A-AF64-AD3C8E151A9A}" type="presParOf" srcId="{DE099B08-6D8C-B140-A321-E190FDFB4F63}" destId="{2B3819EF-F434-3C4D-A368-1E3876A01EC0}" srcOrd="1" destOrd="0" presId="urn:microsoft.com/office/officeart/2005/8/layout/hierarchy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61403E4-DCA2-4ADF-BCCE-0E236AE5C304}"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81232339-17DF-4E2B-B890-CF59F6F8F870}">
      <dgm:prSet custT="1"/>
      <dgm:spPr>
        <a:solidFill>
          <a:schemeClr val="accent4">
            <a:lumMod val="20000"/>
            <a:lumOff val="80000"/>
          </a:schemeClr>
        </a:solidFill>
      </dgm:spPr>
      <dgm:t>
        <a:bodyPr/>
        <a:lstStyle/>
        <a:p>
          <a:r>
            <a:rPr lang="en-US" sz="2000" dirty="0">
              <a:solidFill>
                <a:srgbClr val="1A2A68"/>
              </a:solidFill>
            </a:rPr>
            <a:t>Avoidance keeps fears going as children never learn if bad thing happen or not.</a:t>
          </a:r>
        </a:p>
      </dgm:t>
    </dgm:pt>
    <dgm:pt modelId="{6C6301AA-82DB-4D80-8CC7-BE3401AA757A}" type="parTrans" cxnId="{B5CB12EC-F9A6-4337-81FA-63C18DB90006}">
      <dgm:prSet/>
      <dgm:spPr/>
      <dgm:t>
        <a:bodyPr/>
        <a:lstStyle/>
        <a:p>
          <a:endParaRPr lang="en-US"/>
        </a:p>
      </dgm:t>
    </dgm:pt>
    <dgm:pt modelId="{34C66A39-7295-4DD5-94B1-CFE5544A9DD5}" type="sibTrans" cxnId="{B5CB12EC-F9A6-4337-81FA-63C18DB90006}">
      <dgm:prSet/>
      <dgm:spPr/>
      <dgm:t>
        <a:bodyPr/>
        <a:lstStyle/>
        <a:p>
          <a:endParaRPr lang="en-US"/>
        </a:p>
      </dgm:t>
    </dgm:pt>
    <dgm:pt modelId="{052B1CC9-4760-4BFB-BEF6-8C03820DDAD6}">
      <dgm:prSet custT="1"/>
      <dgm:spPr>
        <a:solidFill>
          <a:schemeClr val="accent3">
            <a:lumMod val="20000"/>
            <a:lumOff val="80000"/>
          </a:schemeClr>
        </a:solidFill>
      </dgm:spPr>
      <dgm:t>
        <a:bodyPr/>
        <a:lstStyle/>
        <a:p>
          <a:r>
            <a:rPr lang="en-US" sz="1800" dirty="0">
              <a:solidFill>
                <a:srgbClr val="1A2A68"/>
              </a:solidFill>
            </a:rPr>
            <a:t>Avoidance also means they don’t get the opportunity to develop coping skills.</a:t>
          </a:r>
        </a:p>
      </dgm:t>
    </dgm:pt>
    <dgm:pt modelId="{7D5ECFC0-AAD9-48BB-89C5-2875E2A486DD}" type="parTrans" cxnId="{43E53DBC-A855-4D2D-8AD5-2B44DD565C09}">
      <dgm:prSet/>
      <dgm:spPr/>
      <dgm:t>
        <a:bodyPr/>
        <a:lstStyle/>
        <a:p>
          <a:endParaRPr lang="en-US"/>
        </a:p>
      </dgm:t>
    </dgm:pt>
    <dgm:pt modelId="{1B0DB50D-A5B0-408A-A64A-94389D000995}" type="sibTrans" cxnId="{43E53DBC-A855-4D2D-8AD5-2B44DD565C09}">
      <dgm:prSet/>
      <dgm:spPr/>
      <dgm:t>
        <a:bodyPr/>
        <a:lstStyle/>
        <a:p>
          <a:endParaRPr lang="en-US"/>
        </a:p>
      </dgm:t>
    </dgm:pt>
    <dgm:pt modelId="{37A75EAD-38C4-4077-8ADA-E4610DF93C75}">
      <dgm:prSet custT="1"/>
      <dgm:spPr>
        <a:solidFill>
          <a:schemeClr val="accent5">
            <a:lumMod val="20000"/>
            <a:lumOff val="80000"/>
          </a:schemeClr>
        </a:solidFill>
      </dgm:spPr>
      <dgm:t>
        <a:bodyPr/>
        <a:lstStyle/>
        <a:p>
          <a:pPr rtl="0"/>
          <a:r>
            <a:rPr lang="en-GB" sz="1700" dirty="0">
              <a:solidFill>
                <a:srgbClr val="1A2A68"/>
              </a:solidFill>
            </a:rPr>
            <a:t>Safety-seeking behaviours </a:t>
          </a:r>
          <a:r>
            <a:rPr lang="en-GB" sz="1700" dirty="0">
              <a:solidFill>
                <a:srgbClr val="1A2A68"/>
              </a:solidFill>
              <a:latin typeface="Century Gothic" panose="020F0302020204030204"/>
            </a:rPr>
            <a:t>are </a:t>
          </a:r>
          <a:r>
            <a:rPr lang="en-GB" sz="1700" dirty="0">
              <a:solidFill>
                <a:srgbClr val="1A2A68"/>
              </a:solidFill>
            </a:rPr>
            <a:t>things the child does to keep themselves safe</a:t>
          </a:r>
          <a:r>
            <a:rPr lang="en-GB" sz="1700" dirty="0">
              <a:solidFill>
                <a:srgbClr val="1A2A68"/>
              </a:solidFill>
              <a:latin typeface="Century Gothic" panose="020F0302020204030204"/>
            </a:rPr>
            <a:t>. They can</a:t>
          </a:r>
          <a:r>
            <a:rPr lang="en-GB" sz="1700" dirty="0">
              <a:solidFill>
                <a:srgbClr val="1A2A68"/>
              </a:solidFill>
            </a:rPr>
            <a:t> keep fears going</a:t>
          </a:r>
          <a:r>
            <a:rPr lang="en-GB" sz="1700" dirty="0">
              <a:solidFill>
                <a:srgbClr val="1A2A68"/>
              </a:solidFill>
              <a:latin typeface="Century Gothic" panose="020F0302020204030204"/>
            </a:rPr>
            <a:t> if</a:t>
          </a:r>
          <a:r>
            <a:rPr lang="en-GB" sz="1700" dirty="0">
              <a:solidFill>
                <a:srgbClr val="1A2A68"/>
              </a:solidFill>
            </a:rPr>
            <a:t> the child believes they only coped because they </a:t>
          </a:r>
          <a:r>
            <a:rPr lang="en-GB" sz="1700" dirty="0">
              <a:solidFill>
                <a:srgbClr val="1A2A68"/>
              </a:solidFill>
              <a:latin typeface="Century Gothic" panose="020F0302020204030204"/>
            </a:rPr>
            <a:t>did</a:t>
          </a:r>
          <a:r>
            <a:rPr lang="en-GB" sz="1700" dirty="0">
              <a:solidFill>
                <a:srgbClr val="1A2A68"/>
              </a:solidFill>
            </a:rPr>
            <a:t> the safety-behaviour.</a:t>
          </a:r>
          <a:endParaRPr lang="en-US" sz="1700" dirty="0">
            <a:solidFill>
              <a:srgbClr val="1A2A68"/>
            </a:solidFill>
          </a:endParaRPr>
        </a:p>
      </dgm:t>
    </dgm:pt>
    <dgm:pt modelId="{ECE6F44F-23DE-4454-AAD8-BA895C461898}" type="parTrans" cxnId="{D0A45AB9-1C22-4580-A05D-DECE97D174DE}">
      <dgm:prSet/>
      <dgm:spPr/>
      <dgm:t>
        <a:bodyPr/>
        <a:lstStyle/>
        <a:p>
          <a:endParaRPr lang="en-US"/>
        </a:p>
      </dgm:t>
    </dgm:pt>
    <dgm:pt modelId="{92D2F64F-2D99-41F1-94E6-15478467049C}" type="sibTrans" cxnId="{D0A45AB9-1C22-4580-A05D-DECE97D174DE}">
      <dgm:prSet/>
      <dgm:spPr/>
      <dgm:t>
        <a:bodyPr/>
        <a:lstStyle/>
        <a:p>
          <a:endParaRPr lang="en-US"/>
        </a:p>
      </dgm:t>
    </dgm:pt>
    <dgm:pt modelId="{5B95DC5D-6202-445D-832D-7AD5AD2387F6}">
      <dgm:prSet custT="1"/>
      <dgm:spPr>
        <a:solidFill>
          <a:schemeClr val="accent6">
            <a:lumMod val="20000"/>
            <a:lumOff val="80000"/>
          </a:schemeClr>
        </a:solidFill>
      </dgm:spPr>
      <dgm:t>
        <a:bodyPr/>
        <a:lstStyle/>
        <a:p>
          <a:r>
            <a:rPr lang="en-US" sz="1800" dirty="0">
              <a:solidFill>
                <a:srgbClr val="1A2A68"/>
              </a:solidFill>
            </a:rPr>
            <a:t>Reassurance can prevent children from learning that they can cope without the help/support of others.</a:t>
          </a:r>
        </a:p>
      </dgm:t>
    </dgm:pt>
    <dgm:pt modelId="{F35AF344-F0FD-4B5B-8346-836160B02E21}" type="parTrans" cxnId="{66C46A6D-E91F-4D9A-ACAA-E8CF2EFAF32B}">
      <dgm:prSet/>
      <dgm:spPr/>
      <dgm:t>
        <a:bodyPr/>
        <a:lstStyle/>
        <a:p>
          <a:endParaRPr lang="en-US"/>
        </a:p>
      </dgm:t>
    </dgm:pt>
    <dgm:pt modelId="{F4C8D44A-8ADF-4509-8325-9848EA2F7B09}" type="sibTrans" cxnId="{66C46A6D-E91F-4D9A-ACAA-E8CF2EFAF32B}">
      <dgm:prSet/>
      <dgm:spPr/>
      <dgm:t>
        <a:bodyPr/>
        <a:lstStyle/>
        <a:p>
          <a:endParaRPr lang="en-US"/>
        </a:p>
      </dgm:t>
    </dgm:pt>
    <dgm:pt modelId="{8FD11D91-C511-3248-8FB7-5DC7356000FD}" type="pres">
      <dgm:prSet presAssocID="{A61403E4-DCA2-4ADF-BCCE-0E236AE5C304}" presName="diagram" presStyleCnt="0">
        <dgm:presLayoutVars>
          <dgm:dir/>
          <dgm:resizeHandles val="exact"/>
        </dgm:presLayoutVars>
      </dgm:prSet>
      <dgm:spPr/>
    </dgm:pt>
    <dgm:pt modelId="{2731DE42-B204-2149-AF6B-879CD8017964}" type="pres">
      <dgm:prSet presAssocID="{81232339-17DF-4E2B-B890-CF59F6F8F870}" presName="node" presStyleLbl="node1" presStyleIdx="0" presStyleCnt="4" custScaleX="116074" custLinFactNeighborX="-7018" custLinFactNeighborY="-45">
        <dgm:presLayoutVars>
          <dgm:bulletEnabled val="1"/>
        </dgm:presLayoutVars>
      </dgm:prSet>
      <dgm:spPr/>
    </dgm:pt>
    <dgm:pt modelId="{15C8AF81-ED72-1E4B-9D04-C838BEE845DF}" type="pres">
      <dgm:prSet presAssocID="{34C66A39-7295-4DD5-94B1-CFE5544A9DD5}" presName="sibTrans" presStyleCnt="0"/>
      <dgm:spPr/>
    </dgm:pt>
    <dgm:pt modelId="{5CBFA633-E633-1441-A1FA-78BD7ADE303E}" type="pres">
      <dgm:prSet presAssocID="{052B1CC9-4760-4BFB-BEF6-8C03820DDAD6}" presName="node" presStyleLbl="node1" presStyleIdx="1" presStyleCnt="4" custScaleX="115212" custLinFactNeighborX="-10747" custLinFactNeighborY="5207">
        <dgm:presLayoutVars>
          <dgm:bulletEnabled val="1"/>
        </dgm:presLayoutVars>
      </dgm:prSet>
      <dgm:spPr/>
    </dgm:pt>
    <dgm:pt modelId="{FB2DDB9D-0CF6-BB41-B982-03965527C692}" type="pres">
      <dgm:prSet presAssocID="{1B0DB50D-A5B0-408A-A64A-94389D000995}" presName="sibTrans" presStyleCnt="0"/>
      <dgm:spPr/>
    </dgm:pt>
    <dgm:pt modelId="{F71EBD39-D6B0-2941-BFCB-4E72D2389702}" type="pres">
      <dgm:prSet presAssocID="{37A75EAD-38C4-4077-8ADA-E4610DF93C75}" presName="node" presStyleLbl="node1" presStyleIdx="2" presStyleCnt="4" custScaleX="123526" custScaleY="126848" custLinFactNeighborX="13100" custLinFactNeighborY="-20319">
        <dgm:presLayoutVars>
          <dgm:bulletEnabled val="1"/>
        </dgm:presLayoutVars>
      </dgm:prSet>
      <dgm:spPr/>
    </dgm:pt>
    <dgm:pt modelId="{55FBDBF3-FC41-4C4A-AE42-AD4D71019B72}" type="pres">
      <dgm:prSet presAssocID="{92D2F64F-2D99-41F1-94E6-15478467049C}" presName="sibTrans" presStyleCnt="0"/>
      <dgm:spPr/>
    </dgm:pt>
    <dgm:pt modelId="{DA29D1B7-1F1A-3C40-B194-AD519563551D}" type="pres">
      <dgm:prSet presAssocID="{5B95DC5D-6202-445D-832D-7AD5AD2387F6}" presName="node" presStyleLbl="node1" presStyleIdx="3" presStyleCnt="4" custScaleX="115929" custScaleY="109489" custLinFactNeighborX="796" custLinFactNeighborY="-6850">
        <dgm:presLayoutVars>
          <dgm:bulletEnabled val="1"/>
        </dgm:presLayoutVars>
      </dgm:prSet>
      <dgm:spPr/>
    </dgm:pt>
  </dgm:ptLst>
  <dgm:cxnLst>
    <dgm:cxn modelId="{E58CDB05-8EBA-6D44-AF0B-C669805288B0}" type="presOf" srcId="{37A75EAD-38C4-4077-8ADA-E4610DF93C75}" destId="{F71EBD39-D6B0-2941-BFCB-4E72D2389702}" srcOrd="0" destOrd="0" presId="urn:microsoft.com/office/officeart/2005/8/layout/default"/>
    <dgm:cxn modelId="{F007416C-72D6-9F4D-B67A-524402538CE3}" type="presOf" srcId="{81232339-17DF-4E2B-B890-CF59F6F8F870}" destId="{2731DE42-B204-2149-AF6B-879CD8017964}" srcOrd="0" destOrd="0" presId="urn:microsoft.com/office/officeart/2005/8/layout/default"/>
    <dgm:cxn modelId="{66C46A6D-E91F-4D9A-ACAA-E8CF2EFAF32B}" srcId="{A61403E4-DCA2-4ADF-BCCE-0E236AE5C304}" destId="{5B95DC5D-6202-445D-832D-7AD5AD2387F6}" srcOrd="3" destOrd="0" parTransId="{F35AF344-F0FD-4B5B-8346-836160B02E21}" sibTransId="{F4C8D44A-8ADF-4509-8325-9848EA2F7B09}"/>
    <dgm:cxn modelId="{D0A45AB9-1C22-4580-A05D-DECE97D174DE}" srcId="{A61403E4-DCA2-4ADF-BCCE-0E236AE5C304}" destId="{37A75EAD-38C4-4077-8ADA-E4610DF93C75}" srcOrd="2" destOrd="0" parTransId="{ECE6F44F-23DE-4454-AAD8-BA895C461898}" sibTransId="{92D2F64F-2D99-41F1-94E6-15478467049C}"/>
    <dgm:cxn modelId="{43E53DBC-A855-4D2D-8AD5-2B44DD565C09}" srcId="{A61403E4-DCA2-4ADF-BCCE-0E236AE5C304}" destId="{052B1CC9-4760-4BFB-BEF6-8C03820DDAD6}" srcOrd="1" destOrd="0" parTransId="{7D5ECFC0-AAD9-48BB-89C5-2875E2A486DD}" sibTransId="{1B0DB50D-A5B0-408A-A64A-94389D000995}"/>
    <dgm:cxn modelId="{CCBF34C6-E5DB-2349-B5AB-92214E4FF9D3}" type="presOf" srcId="{052B1CC9-4760-4BFB-BEF6-8C03820DDAD6}" destId="{5CBFA633-E633-1441-A1FA-78BD7ADE303E}" srcOrd="0" destOrd="0" presId="urn:microsoft.com/office/officeart/2005/8/layout/default"/>
    <dgm:cxn modelId="{F92B81CD-B108-ED48-B2C4-94627237AA2C}" type="presOf" srcId="{5B95DC5D-6202-445D-832D-7AD5AD2387F6}" destId="{DA29D1B7-1F1A-3C40-B194-AD519563551D}" srcOrd="0" destOrd="0" presId="urn:microsoft.com/office/officeart/2005/8/layout/default"/>
    <dgm:cxn modelId="{B5CB12EC-F9A6-4337-81FA-63C18DB90006}" srcId="{A61403E4-DCA2-4ADF-BCCE-0E236AE5C304}" destId="{81232339-17DF-4E2B-B890-CF59F6F8F870}" srcOrd="0" destOrd="0" parTransId="{6C6301AA-82DB-4D80-8CC7-BE3401AA757A}" sibTransId="{34C66A39-7295-4DD5-94B1-CFE5544A9DD5}"/>
    <dgm:cxn modelId="{748896FD-8E95-EA41-99AB-18361204F3DA}" type="presOf" srcId="{A61403E4-DCA2-4ADF-BCCE-0E236AE5C304}" destId="{8FD11D91-C511-3248-8FB7-5DC7356000FD}" srcOrd="0" destOrd="0" presId="urn:microsoft.com/office/officeart/2005/8/layout/default"/>
    <dgm:cxn modelId="{3A5445EA-C666-114A-B311-C944A0683FE1}" type="presParOf" srcId="{8FD11D91-C511-3248-8FB7-5DC7356000FD}" destId="{2731DE42-B204-2149-AF6B-879CD8017964}" srcOrd="0" destOrd="0" presId="urn:microsoft.com/office/officeart/2005/8/layout/default"/>
    <dgm:cxn modelId="{EC13980E-3497-694E-AF9F-5CAF31FCCAE5}" type="presParOf" srcId="{8FD11D91-C511-3248-8FB7-5DC7356000FD}" destId="{15C8AF81-ED72-1E4B-9D04-C838BEE845DF}" srcOrd="1" destOrd="0" presId="urn:microsoft.com/office/officeart/2005/8/layout/default"/>
    <dgm:cxn modelId="{35C87FFE-46C0-2E44-BE46-304C4A7817F4}" type="presParOf" srcId="{8FD11D91-C511-3248-8FB7-5DC7356000FD}" destId="{5CBFA633-E633-1441-A1FA-78BD7ADE303E}" srcOrd="2" destOrd="0" presId="urn:microsoft.com/office/officeart/2005/8/layout/default"/>
    <dgm:cxn modelId="{BE1AB6D7-2AAB-154D-BBD7-39565397A8B6}" type="presParOf" srcId="{8FD11D91-C511-3248-8FB7-5DC7356000FD}" destId="{FB2DDB9D-0CF6-BB41-B982-03965527C692}" srcOrd="3" destOrd="0" presId="urn:microsoft.com/office/officeart/2005/8/layout/default"/>
    <dgm:cxn modelId="{65666ACB-5347-AF49-B0E5-C02BE3DEF399}" type="presParOf" srcId="{8FD11D91-C511-3248-8FB7-5DC7356000FD}" destId="{F71EBD39-D6B0-2941-BFCB-4E72D2389702}" srcOrd="4" destOrd="0" presId="urn:microsoft.com/office/officeart/2005/8/layout/default"/>
    <dgm:cxn modelId="{433B7934-6F18-FB49-8195-40EC0E9809B6}" type="presParOf" srcId="{8FD11D91-C511-3248-8FB7-5DC7356000FD}" destId="{55FBDBF3-FC41-4C4A-AE42-AD4D71019B72}" srcOrd="5" destOrd="0" presId="urn:microsoft.com/office/officeart/2005/8/layout/default"/>
    <dgm:cxn modelId="{39FA91C9-65C8-9E48-AA17-EDB13A31D0C8}" type="presParOf" srcId="{8FD11D91-C511-3248-8FB7-5DC7356000FD}" destId="{DA29D1B7-1F1A-3C40-B194-AD519563551D}" srcOrd="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EA4AC0F-4F83-4447-95DF-8A592FF483C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8F63AB90-F584-467E-80C8-C5DF2A44D772}">
      <dgm:prSet/>
      <dgm:spPr>
        <a:solidFill>
          <a:srgbClr val="D0E5EB"/>
        </a:solidFill>
      </dgm:spPr>
      <dgm:t>
        <a:bodyPr/>
        <a:lstStyle/>
        <a:p>
          <a:r>
            <a:rPr lang="en-US" dirty="0">
              <a:solidFill>
                <a:srgbClr val="1A2A68"/>
              </a:solidFill>
            </a:rPr>
            <a:t>Goals help create a focus for you and your child. </a:t>
          </a:r>
        </a:p>
      </dgm:t>
    </dgm:pt>
    <dgm:pt modelId="{77187811-ED4D-42FC-95A6-E82CD2C63AD5}" type="parTrans" cxnId="{F2530968-2E9E-497D-9FE2-15BBFAE53CD8}">
      <dgm:prSet/>
      <dgm:spPr/>
      <dgm:t>
        <a:bodyPr/>
        <a:lstStyle/>
        <a:p>
          <a:endParaRPr lang="en-US"/>
        </a:p>
      </dgm:t>
    </dgm:pt>
    <dgm:pt modelId="{41D95FFC-85E9-4149-828F-9F335D540294}" type="sibTrans" cxnId="{F2530968-2E9E-497D-9FE2-15BBFAE53CD8}">
      <dgm:prSet/>
      <dgm:spPr/>
      <dgm:t>
        <a:bodyPr/>
        <a:lstStyle/>
        <a:p>
          <a:endParaRPr lang="en-US"/>
        </a:p>
      </dgm:t>
    </dgm:pt>
    <dgm:pt modelId="{F69D43A4-4EA5-408E-850C-9E2ADC7072E1}">
      <dgm:prSet/>
      <dgm:spPr>
        <a:solidFill>
          <a:srgbClr val="D0E5EB"/>
        </a:solidFill>
      </dgm:spPr>
      <dgm:t>
        <a:bodyPr/>
        <a:lstStyle/>
        <a:p>
          <a:pPr rtl="0"/>
          <a:r>
            <a:rPr lang="en-US" dirty="0">
              <a:solidFill>
                <a:srgbClr val="1A2A68"/>
              </a:solidFill>
            </a:rPr>
            <a:t>It is important to develop</a:t>
          </a:r>
          <a:r>
            <a:rPr lang="en-US" dirty="0">
              <a:solidFill>
                <a:srgbClr val="1A2A68"/>
              </a:solidFill>
              <a:latin typeface="Century Gothic" panose="020F0302020204030204"/>
            </a:rPr>
            <a:t> goals that are</a:t>
          </a:r>
          <a:r>
            <a:rPr lang="en-US" dirty="0">
              <a:solidFill>
                <a:srgbClr val="1A2A68"/>
              </a:solidFill>
            </a:rPr>
            <a:t> realistic and achievable.</a:t>
          </a:r>
        </a:p>
      </dgm:t>
    </dgm:pt>
    <dgm:pt modelId="{BC30DDB9-2D33-48CD-B843-90381265EEA1}" type="parTrans" cxnId="{97AA3B72-B156-44E6-8FE3-1EBB6BCD9439}">
      <dgm:prSet/>
      <dgm:spPr/>
      <dgm:t>
        <a:bodyPr/>
        <a:lstStyle/>
        <a:p>
          <a:endParaRPr lang="en-US"/>
        </a:p>
      </dgm:t>
    </dgm:pt>
    <dgm:pt modelId="{1F92A9EF-32FF-4BD3-8208-8DF97EA4F99F}" type="sibTrans" cxnId="{97AA3B72-B156-44E6-8FE3-1EBB6BCD9439}">
      <dgm:prSet/>
      <dgm:spPr/>
      <dgm:t>
        <a:bodyPr/>
        <a:lstStyle/>
        <a:p>
          <a:endParaRPr lang="en-US"/>
        </a:p>
      </dgm:t>
    </dgm:pt>
    <dgm:pt modelId="{C040D87E-3334-4B91-9BF3-A14BB2F2F4B9}">
      <dgm:prSet/>
      <dgm:spPr>
        <a:solidFill>
          <a:srgbClr val="D0E5EB"/>
        </a:solidFill>
      </dgm:spPr>
      <dgm:t>
        <a:bodyPr/>
        <a:lstStyle/>
        <a:p>
          <a:pPr rtl="0"/>
          <a:r>
            <a:rPr lang="en-US" dirty="0">
              <a:solidFill>
                <a:srgbClr val="1A2A68"/>
              </a:solidFill>
            </a:rPr>
            <a:t>We can</a:t>
          </a:r>
          <a:r>
            <a:rPr lang="en-US" dirty="0">
              <a:solidFill>
                <a:srgbClr val="1A2A68"/>
              </a:solidFill>
              <a:latin typeface="Century Gothic" panose="020F0302020204030204"/>
            </a:rPr>
            <a:t> track</a:t>
          </a:r>
          <a:r>
            <a:rPr lang="en-US" dirty="0">
              <a:solidFill>
                <a:srgbClr val="1A2A68"/>
              </a:solidFill>
            </a:rPr>
            <a:t> progress towards your goals throughout treatment.</a:t>
          </a:r>
        </a:p>
      </dgm:t>
    </dgm:pt>
    <dgm:pt modelId="{3438A25A-57FC-4BFE-A543-C839E51C2ECE}" type="parTrans" cxnId="{D400741E-4C07-4014-A6BF-0598CF1FD856}">
      <dgm:prSet/>
      <dgm:spPr/>
      <dgm:t>
        <a:bodyPr/>
        <a:lstStyle/>
        <a:p>
          <a:endParaRPr lang="en-US"/>
        </a:p>
      </dgm:t>
    </dgm:pt>
    <dgm:pt modelId="{87C6693F-700C-40AC-B400-A3CEAD1CC3F7}" type="sibTrans" cxnId="{D400741E-4C07-4014-A6BF-0598CF1FD856}">
      <dgm:prSet/>
      <dgm:spPr/>
      <dgm:t>
        <a:bodyPr/>
        <a:lstStyle/>
        <a:p>
          <a:endParaRPr lang="en-US"/>
        </a:p>
      </dgm:t>
    </dgm:pt>
    <dgm:pt modelId="{D03E6175-E0A9-B347-87A3-B64FEDF83A75}" type="pres">
      <dgm:prSet presAssocID="{6EA4AC0F-4F83-4447-95DF-8A592FF483CB}" presName="linear" presStyleCnt="0">
        <dgm:presLayoutVars>
          <dgm:animLvl val="lvl"/>
          <dgm:resizeHandles val="exact"/>
        </dgm:presLayoutVars>
      </dgm:prSet>
      <dgm:spPr/>
    </dgm:pt>
    <dgm:pt modelId="{80906DBE-2090-E84E-8FD1-F5439CEE6DE7}" type="pres">
      <dgm:prSet presAssocID="{8F63AB90-F584-467E-80C8-C5DF2A44D772}" presName="parentText" presStyleLbl="node1" presStyleIdx="0" presStyleCnt="3">
        <dgm:presLayoutVars>
          <dgm:chMax val="0"/>
          <dgm:bulletEnabled val="1"/>
        </dgm:presLayoutVars>
      </dgm:prSet>
      <dgm:spPr/>
    </dgm:pt>
    <dgm:pt modelId="{9A98F7AC-73B4-5843-A687-EAFEECD1A9A4}" type="pres">
      <dgm:prSet presAssocID="{41D95FFC-85E9-4149-828F-9F335D540294}" presName="spacer" presStyleCnt="0"/>
      <dgm:spPr/>
    </dgm:pt>
    <dgm:pt modelId="{C9BDF0BB-83A6-794C-BB14-DFAD6F671CFC}" type="pres">
      <dgm:prSet presAssocID="{F69D43A4-4EA5-408E-850C-9E2ADC7072E1}" presName="parentText" presStyleLbl="node1" presStyleIdx="1" presStyleCnt="3">
        <dgm:presLayoutVars>
          <dgm:chMax val="0"/>
          <dgm:bulletEnabled val="1"/>
        </dgm:presLayoutVars>
      </dgm:prSet>
      <dgm:spPr/>
    </dgm:pt>
    <dgm:pt modelId="{A27F7E42-C5D3-C142-BC3D-0697854675AE}" type="pres">
      <dgm:prSet presAssocID="{1F92A9EF-32FF-4BD3-8208-8DF97EA4F99F}" presName="spacer" presStyleCnt="0"/>
      <dgm:spPr/>
    </dgm:pt>
    <dgm:pt modelId="{CDAB8504-C3C8-824E-9141-3F8F5CCF8ECE}" type="pres">
      <dgm:prSet presAssocID="{C040D87E-3334-4B91-9BF3-A14BB2F2F4B9}" presName="parentText" presStyleLbl="node1" presStyleIdx="2" presStyleCnt="3">
        <dgm:presLayoutVars>
          <dgm:chMax val="0"/>
          <dgm:bulletEnabled val="1"/>
        </dgm:presLayoutVars>
      </dgm:prSet>
      <dgm:spPr/>
    </dgm:pt>
  </dgm:ptLst>
  <dgm:cxnLst>
    <dgm:cxn modelId="{D400741E-4C07-4014-A6BF-0598CF1FD856}" srcId="{6EA4AC0F-4F83-4447-95DF-8A592FF483CB}" destId="{C040D87E-3334-4B91-9BF3-A14BB2F2F4B9}" srcOrd="2" destOrd="0" parTransId="{3438A25A-57FC-4BFE-A543-C839E51C2ECE}" sibTransId="{87C6693F-700C-40AC-B400-A3CEAD1CC3F7}"/>
    <dgm:cxn modelId="{7E54AA35-40E8-B345-88AE-4EA2B227DA31}" type="presOf" srcId="{8F63AB90-F584-467E-80C8-C5DF2A44D772}" destId="{80906DBE-2090-E84E-8FD1-F5439CEE6DE7}" srcOrd="0" destOrd="0" presId="urn:microsoft.com/office/officeart/2005/8/layout/vList2"/>
    <dgm:cxn modelId="{F2530968-2E9E-497D-9FE2-15BBFAE53CD8}" srcId="{6EA4AC0F-4F83-4447-95DF-8A592FF483CB}" destId="{8F63AB90-F584-467E-80C8-C5DF2A44D772}" srcOrd="0" destOrd="0" parTransId="{77187811-ED4D-42FC-95A6-E82CD2C63AD5}" sibTransId="{41D95FFC-85E9-4149-828F-9F335D540294}"/>
    <dgm:cxn modelId="{97AA3B72-B156-44E6-8FE3-1EBB6BCD9439}" srcId="{6EA4AC0F-4F83-4447-95DF-8A592FF483CB}" destId="{F69D43A4-4EA5-408E-850C-9E2ADC7072E1}" srcOrd="1" destOrd="0" parTransId="{BC30DDB9-2D33-48CD-B843-90381265EEA1}" sibTransId="{1F92A9EF-32FF-4BD3-8208-8DF97EA4F99F}"/>
    <dgm:cxn modelId="{E83ED9AA-89BE-8643-9F1D-A5BB844231F6}" type="presOf" srcId="{F69D43A4-4EA5-408E-850C-9E2ADC7072E1}" destId="{C9BDF0BB-83A6-794C-BB14-DFAD6F671CFC}" srcOrd="0" destOrd="0" presId="urn:microsoft.com/office/officeart/2005/8/layout/vList2"/>
    <dgm:cxn modelId="{D07B44C7-9871-E740-A0A4-8DA5E0719643}" type="presOf" srcId="{C040D87E-3334-4B91-9BF3-A14BB2F2F4B9}" destId="{CDAB8504-C3C8-824E-9141-3F8F5CCF8ECE}" srcOrd="0" destOrd="0" presId="urn:microsoft.com/office/officeart/2005/8/layout/vList2"/>
    <dgm:cxn modelId="{76AF02EB-DDF6-D045-8425-FBCC6F6609A8}" type="presOf" srcId="{6EA4AC0F-4F83-4447-95DF-8A592FF483CB}" destId="{D03E6175-E0A9-B347-87A3-B64FEDF83A75}" srcOrd="0" destOrd="0" presId="urn:microsoft.com/office/officeart/2005/8/layout/vList2"/>
    <dgm:cxn modelId="{D1E7ACBA-A875-764A-95D4-E868E1190172}" type="presParOf" srcId="{D03E6175-E0A9-B347-87A3-B64FEDF83A75}" destId="{80906DBE-2090-E84E-8FD1-F5439CEE6DE7}" srcOrd="0" destOrd="0" presId="urn:microsoft.com/office/officeart/2005/8/layout/vList2"/>
    <dgm:cxn modelId="{027ACB9C-E1BD-C94F-965E-95DE904BB00C}" type="presParOf" srcId="{D03E6175-E0A9-B347-87A3-B64FEDF83A75}" destId="{9A98F7AC-73B4-5843-A687-EAFEECD1A9A4}" srcOrd="1" destOrd="0" presId="urn:microsoft.com/office/officeart/2005/8/layout/vList2"/>
    <dgm:cxn modelId="{751F4B21-F34F-B442-8239-37F435F39437}" type="presParOf" srcId="{D03E6175-E0A9-B347-87A3-B64FEDF83A75}" destId="{C9BDF0BB-83A6-794C-BB14-DFAD6F671CFC}" srcOrd="2" destOrd="0" presId="urn:microsoft.com/office/officeart/2005/8/layout/vList2"/>
    <dgm:cxn modelId="{4A499F28-80BD-F048-990F-38B656B835CC}" type="presParOf" srcId="{D03E6175-E0A9-B347-87A3-B64FEDF83A75}" destId="{A27F7E42-C5D3-C142-BC3D-0697854675AE}" srcOrd="3" destOrd="0" presId="urn:microsoft.com/office/officeart/2005/8/layout/vList2"/>
    <dgm:cxn modelId="{49BF8F0A-44F3-8D4F-8A63-709074AD7EC2}" type="presParOf" srcId="{D03E6175-E0A9-B347-87A3-B64FEDF83A75}" destId="{CDAB8504-C3C8-824E-9141-3F8F5CCF8ECE}"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D6B112-147C-4DE7-B84D-1D5ECE2C3152}">
      <dsp:nvSpPr>
        <dsp:cNvPr id="0" name=""/>
        <dsp:cNvSpPr/>
      </dsp:nvSpPr>
      <dsp:spPr>
        <a:xfrm>
          <a:off x="-72961" y="6172"/>
          <a:ext cx="7129567" cy="47498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56AC055-DBF1-463B-8BCD-205A61A1ECF9}">
      <dsp:nvSpPr>
        <dsp:cNvPr id="0" name=""/>
        <dsp:cNvSpPr/>
      </dsp:nvSpPr>
      <dsp:spPr>
        <a:xfrm>
          <a:off x="69902" y="113044"/>
          <a:ext cx="261242" cy="26124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C726A74-7347-464B-B1DC-34BACD38B26F}">
      <dsp:nvSpPr>
        <dsp:cNvPr id="0" name=""/>
        <dsp:cNvSpPr/>
      </dsp:nvSpPr>
      <dsp:spPr>
        <a:xfrm>
          <a:off x="474828" y="6172"/>
          <a:ext cx="6583164" cy="4749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269" tIns="50269" rIns="50269" bIns="50269" numCol="1" spcCol="1270" anchor="ctr" anchorCtr="0">
          <a:noAutofit/>
        </a:bodyPr>
        <a:lstStyle/>
        <a:p>
          <a:pPr marL="0" lvl="0" indent="0" algn="l" defTabSz="844550">
            <a:lnSpc>
              <a:spcPct val="100000"/>
            </a:lnSpc>
            <a:spcBef>
              <a:spcPct val="0"/>
            </a:spcBef>
            <a:spcAft>
              <a:spcPct val="35000"/>
            </a:spcAft>
            <a:buNone/>
          </a:pPr>
          <a:r>
            <a:rPr lang="en-US" sz="1900" kern="1200"/>
            <a:t>Group introductions </a:t>
          </a:r>
          <a:endParaRPr lang="en-US" sz="1900" kern="1200" dirty="0"/>
        </a:p>
      </dsp:txBody>
      <dsp:txXfrm>
        <a:off x="474828" y="6172"/>
        <a:ext cx="6583164" cy="474986"/>
      </dsp:txXfrm>
    </dsp:sp>
    <dsp:sp modelId="{8B8B5EC9-F4A5-456C-8BAC-7586681A6B12}">
      <dsp:nvSpPr>
        <dsp:cNvPr id="0" name=""/>
        <dsp:cNvSpPr/>
      </dsp:nvSpPr>
      <dsp:spPr>
        <a:xfrm>
          <a:off x="-72961" y="599905"/>
          <a:ext cx="7132848" cy="47498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412D4FB-CF1A-4B13-AAD2-89AB0E6EA9DC}">
      <dsp:nvSpPr>
        <dsp:cNvPr id="0" name=""/>
        <dsp:cNvSpPr/>
      </dsp:nvSpPr>
      <dsp:spPr>
        <a:xfrm>
          <a:off x="70722" y="706778"/>
          <a:ext cx="261242" cy="26124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82BBBF6-AAE5-413C-A613-D8472534FA1D}">
      <dsp:nvSpPr>
        <dsp:cNvPr id="0" name=""/>
        <dsp:cNvSpPr/>
      </dsp:nvSpPr>
      <dsp:spPr>
        <a:xfrm>
          <a:off x="475648" y="599905"/>
          <a:ext cx="6583164" cy="4749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269" tIns="50269" rIns="50269" bIns="50269" numCol="1" spcCol="1270" anchor="ctr" anchorCtr="0">
          <a:noAutofit/>
        </a:bodyPr>
        <a:lstStyle/>
        <a:p>
          <a:pPr marL="0" lvl="0" indent="0" algn="l" defTabSz="844550">
            <a:lnSpc>
              <a:spcPct val="100000"/>
            </a:lnSpc>
            <a:spcBef>
              <a:spcPct val="0"/>
            </a:spcBef>
            <a:spcAft>
              <a:spcPct val="35000"/>
            </a:spcAft>
            <a:buNone/>
          </a:pPr>
          <a:r>
            <a:rPr lang="en-US" sz="1900" kern="1200"/>
            <a:t>Ground rules </a:t>
          </a:r>
          <a:endParaRPr lang="en-US" sz="1900" kern="1200" dirty="0"/>
        </a:p>
      </dsp:txBody>
      <dsp:txXfrm>
        <a:off x="475648" y="599905"/>
        <a:ext cx="6583164" cy="474986"/>
      </dsp:txXfrm>
    </dsp:sp>
    <dsp:sp modelId="{A60C9BB5-68A7-428C-B615-6397CF470A35}">
      <dsp:nvSpPr>
        <dsp:cNvPr id="0" name=""/>
        <dsp:cNvSpPr/>
      </dsp:nvSpPr>
      <dsp:spPr>
        <a:xfrm>
          <a:off x="-72961" y="1193639"/>
          <a:ext cx="7132848" cy="47498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DECFEFF-B1DD-48E1-9A21-AC6ACAFC8784}">
      <dsp:nvSpPr>
        <dsp:cNvPr id="0" name=""/>
        <dsp:cNvSpPr/>
      </dsp:nvSpPr>
      <dsp:spPr>
        <a:xfrm>
          <a:off x="70722" y="1300511"/>
          <a:ext cx="261242" cy="26124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81A87F2-FC60-4C1E-AD86-D2EE24E08302}">
      <dsp:nvSpPr>
        <dsp:cNvPr id="0" name=""/>
        <dsp:cNvSpPr/>
      </dsp:nvSpPr>
      <dsp:spPr>
        <a:xfrm>
          <a:off x="475648" y="1193639"/>
          <a:ext cx="6583164" cy="4749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269" tIns="50269" rIns="50269" bIns="50269" numCol="1" spcCol="1270" anchor="ctr" anchorCtr="0">
          <a:noAutofit/>
        </a:bodyPr>
        <a:lstStyle/>
        <a:p>
          <a:pPr marL="0" lvl="0" indent="0" algn="l" defTabSz="844550">
            <a:lnSpc>
              <a:spcPct val="100000"/>
            </a:lnSpc>
            <a:spcBef>
              <a:spcPct val="0"/>
            </a:spcBef>
            <a:spcAft>
              <a:spcPct val="35000"/>
            </a:spcAft>
            <a:buNone/>
          </a:pPr>
          <a:r>
            <a:rPr lang="en-US" sz="1900" kern="1200"/>
            <a:t>Philosophy of programme revisited </a:t>
          </a:r>
          <a:endParaRPr lang="en-US" sz="1900" kern="1200" dirty="0"/>
        </a:p>
      </dsp:txBody>
      <dsp:txXfrm>
        <a:off x="475648" y="1193639"/>
        <a:ext cx="6583164" cy="474986"/>
      </dsp:txXfrm>
    </dsp:sp>
    <dsp:sp modelId="{2AAB0C82-48FA-483C-A5CC-FBBA5FE5D122}">
      <dsp:nvSpPr>
        <dsp:cNvPr id="0" name=""/>
        <dsp:cNvSpPr/>
      </dsp:nvSpPr>
      <dsp:spPr>
        <a:xfrm>
          <a:off x="-72961" y="1787373"/>
          <a:ext cx="7132848" cy="47498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CCA5D2A-0A2C-44AE-8EB5-5553ECE11D14}">
      <dsp:nvSpPr>
        <dsp:cNvPr id="0" name=""/>
        <dsp:cNvSpPr/>
      </dsp:nvSpPr>
      <dsp:spPr>
        <a:xfrm>
          <a:off x="70722" y="1894245"/>
          <a:ext cx="261242" cy="261242"/>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F8DB15B-BC6D-42AD-B539-78129B71A145}">
      <dsp:nvSpPr>
        <dsp:cNvPr id="0" name=""/>
        <dsp:cNvSpPr/>
      </dsp:nvSpPr>
      <dsp:spPr>
        <a:xfrm>
          <a:off x="475648" y="1787373"/>
          <a:ext cx="6583164" cy="4749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269" tIns="50269" rIns="50269" bIns="50269" numCol="1" spcCol="1270" anchor="ctr" anchorCtr="0">
          <a:noAutofit/>
        </a:bodyPr>
        <a:lstStyle/>
        <a:p>
          <a:pPr marL="0" lvl="0" indent="0" algn="l" defTabSz="844550">
            <a:lnSpc>
              <a:spcPct val="100000"/>
            </a:lnSpc>
            <a:spcBef>
              <a:spcPct val="0"/>
            </a:spcBef>
            <a:spcAft>
              <a:spcPct val="35000"/>
            </a:spcAft>
            <a:buNone/>
          </a:pPr>
          <a:r>
            <a:rPr lang="en-US" sz="1900" kern="1200" dirty="0"/>
            <a:t>Introduce Routine Outcome Measures (ROMs)  </a:t>
          </a:r>
        </a:p>
      </dsp:txBody>
      <dsp:txXfrm>
        <a:off x="475648" y="1787373"/>
        <a:ext cx="6583164" cy="474986"/>
      </dsp:txXfrm>
    </dsp:sp>
    <dsp:sp modelId="{B0B3E2D9-3830-4486-B0A5-F04F3B32C2CF}">
      <dsp:nvSpPr>
        <dsp:cNvPr id="0" name=""/>
        <dsp:cNvSpPr/>
      </dsp:nvSpPr>
      <dsp:spPr>
        <a:xfrm>
          <a:off x="-72961" y="2381107"/>
          <a:ext cx="7132848" cy="47498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7AE71DF-1208-4B29-AA98-B65AFA2B1A2E}">
      <dsp:nvSpPr>
        <dsp:cNvPr id="0" name=""/>
        <dsp:cNvSpPr/>
      </dsp:nvSpPr>
      <dsp:spPr>
        <a:xfrm>
          <a:off x="70722" y="2487979"/>
          <a:ext cx="261242" cy="261242"/>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E2A518B-7238-4BD0-AC28-6A9CCFEFD4E2}">
      <dsp:nvSpPr>
        <dsp:cNvPr id="0" name=""/>
        <dsp:cNvSpPr/>
      </dsp:nvSpPr>
      <dsp:spPr>
        <a:xfrm>
          <a:off x="475648" y="2381107"/>
          <a:ext cx="6583164" cy="4749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269" tIns="50269" rIns="50269" bIns="50269" numCol="1" spcCol="1270" anchor="ctr" anchorCtr="0">
          <a:noAutofit/>
        </a:bodyPr>
        <a:lstStyle/>
        <a:p>
          <a:pPr marL="0" lvl="0" indent="0" algn="l" defTabSz="844550">
            <a:lnSpc>
              <a:spcPct val="100000"/>
            </a:lnSpc>
            <a:spcBef>
              <a:spcPct val="0"/>
            </a:spcBef>
            <a:spcAft>
              <a:spcPct val="35000"/>
            </a:spcAft>
            <a:buNone/>
          </a:pPr>
          <a:r>
            <a:rPr lang="en-US" sz="1900" kern="1200"/>
            <a:t>Review ‘homework’ </a:t>
          </a:r>
          <a:endParaRPr lang="en-US" sz="1900" kern="1200" dirty="0"/>
        </a:p>
      </dsp:txBody>
      <dsp:txXfrm>
        <a:off x="475648" y="2381107"/>
        <a:ext cx="6583164" cy="474986"/>
      </dsp:txXfrm>
    </dsp:sp>
    <dsp:sp modelId="{82B463DD-B03F-46CA-BB30-3C279790FE8B}">
      <dsp:nvSpPr>
        <dsp:cNvPr id="0" name=""/>
        <dsp:cNvSpPr/>
      </dsp:nvSpPr>
      <dsp:spPr>
        <a:xfrm>
          <a:off x="-72961" y="2981013"/>
          <a:ext cx="7132848" cy="47498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6985E59-CD80-414B-A1AF-1B28FB1E09FE}">
      <dsp:nvSpPr>
        <dsp:cNvPr id="0" name=""/>
        <dsp:cNvSpPr/>
      </dsp:nvSpPr>
      <dsp:spPr>
        <a:xfrm>
          <a:off x="70722" y="3081712"/>
          <a:ext cx="261242" cy="261242"/>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B30EBE5-C819-4837-B44B-C306840C41D2}">
      <dsp:nvSpPr>
        <dsp:cNvPr id="0" name=""/>
        <dsp:cNvSpPr/>
      </dsp:nvSpPr>
      <dsp:spPr>
        <a:xfrm>
          <a:off x="475648" y="2974840"/>
          <a:ext cx="3209781" cy="4749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269" tIns="50269" rIns="50269" bIns="50269" numCol="1" spcCol="1270" anchor="ctr" anchorCtr="0">
          <a:noAutofit/>
        </a:bodyPr>
        <a:lstStyle/>
        <a:p>
          <a:pPr marL="0" lvl="0" indent="0" algn="l" defTabSz="844550">
            <a:lnSpc>
              <a:spcPct val="100000"/>
            </a:lnSpc>
            <a:spcBef>
              <a:spcPct val="0"/>
            </a:spcBef>
            <a:spcAft>
              <a:spcPct val="35000"/>
            </a:spcAft>
            <a:buNone/>
          </a:pPr>
          <a:r>
            <a:rPr lang="en-US" sz="1900" kern="1200"/>
            <a:t>Key concepts: </a:t>
          </a:r>
        </a:p>
      </dsp:txBody>
      <dsp:txXfrm>
        <a:off x="475648" y="2974840"/>
        <a:ext cx="3209781" cy="474986"/>
      </dsp:txXfrm>
    </dsp:sp>
    <dsp:sp modelId="{13871AF2-7C79-4054-87F1-C5B4CD350031}">
      <dsp:nvSpPr>
        <dsp:cNvPr id="0" name=""/>
        <dsp:cNvSpPr/>
      </dsp:nvSpPr>
      <dsp:spPr>
        <a:xfrm>
          <a:off x="447100" y="2981013"/>
          <a:ext cx="3667373" cy="4749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269" tIns="50269" rIns="50269" bIns="50269" numCol="1" spcCol="1270" anchor="ctr" anchorCtr="0">
          <a:noAutofit/>
        </a:bodyPr>
        <a:lstStyle/>
        <a:p>
          <a:pPr marL="0" lvl="0" indent="0" algn="l" defTabSz="711200">
            <a:lnSpc>
              <a:spcPct val="100000"/>
            </a:lnSpc>
            <a:spcBef>
              <a:spcPct val="0"/>
            </a:spcBef>
            <a:spcAft>
              <a:spcPct val="35000"/>
            </a:spcAft>
            <a:buNone/>
          </a:pPr>
          <a:endParaRPr lang="en-US" sz="1600" kern="1200" dirty="0"/>
        </a:p>
        <a:p>
          <a:pPr marL="0" lvl="0" indent="0" algn="l" defTabSz="711200">
            <a:lnSpc>
              <a:spcPct val="100000"/>
            </a:lnSpc>
            <a:spcBef>
              <a:spcPct val="0"/>
            </a:spcBef>
            <a:spcAft>
              <a:spcPct val="35000"/>
            </a:spcAft>
            <a:buNone/>
          </a:pPr>
          <a:endParaRPr lang="en-US" sz="1600" kern="1200" dirty="0"/>
        </a:p>
        <a:p>
          <a:pPr marL="0" lvl="0" indent="0" algn="l" defTabSz="711200">
            <a:lnSpc>
              <a:spcPct val="100000"/>
            </a:lnSpc>
            <a:spcBef>
              <a:spcPct val="0"/>
            </a:spcBef>
            <a:spcAft>
              <a:spcPct val="35000"/>
            </a:spcAft>
            <a:buNone/>
          </a:pPr>
          <a:endParaRPr lang="en-US" sz="1600" kern="1200" dirty="0"/>
        </a:p>
        <a:p>
          <a:pPr marL="0" lvl="0" indent="0" algn="l" defTabSz="711200">
            <a:lnSpc>
              <a:spcPct val="100000"/>
            </a:lnSpc>
            <a:spcBef>
              <a:spcPct val="0"/>
            </a:spcBef>
            <a:spcAft>
              <a:spcPct val="35000"/>
            </a:spcAft>
            <a:buNone/>
          </a:pPr>
          <a:endParaRPr lang="en-US" sz="1600" kern="1200" dirty="0"/>
        </a:p>
        <a:p>
          <a:pPr marL="0" lvl="0" indent="0" algn="l" defTabSz="711200">
            <a:lnSpc>
              <a:spcPct val="100000"/>
            </a:lnSpc>
            <a:spcBef>
              <a:spcPct val="0"/>
            </a:spcBef>
            <a:spcAft>
              <a:spcPct val="35000"/>
            </a:spcAft>
            <a:buNone/>
          </a:pPr>
          <a:r>
            <a:rPr lang="en-US" sz="1600" b="1" kern="1200" dirty="0"/>
            <a:t>Understanding of current difficulties </a:t>
          </a:r>
          <a:br>
            <a:rPr lang="en-US" sz="1600" b="1" kern="1200" dirty="0"/>
          </a:br>
          <a:r>
            <a:rPr lang="en-US" sz="1600" b="1" kern="1200" dirty="0"/>
            <a:t>Causes and maintaining factors </a:t>
          </a:r>
          <a:br>
            <a:rPr lang="en-US" sz="1600" b="1" kern="1200" dirty="0"/>
          </a:br>
          <a:r>
            <a:rPr lang="en-US" sz="1600" b="1" kern="1200" dirty="0"/>
            <a:t>Treatment Goals </a:t>
          </a:r>
        </a:p>
      </dsp:txBody>
      <dsp:txXfrm>
        <a:off x="447100" y="2981013"/>
        <a:ext cx="3667373" cy="47498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DBFB47-9752-2A47-9E7F-3C31659074B8}">
      <dsp:nvSpPr>
        <dsp:cNvPr id="0" name=""/>
        <dsp:cNvSpPr/>
      </dsp:nvSpPr>
      <dsp:spPr>
        <a:xfrm>
          <a:off x="0" y="3161"/>
          <a:ext cx="4729732" cy="0"/>
        </a:xfrm>
        <a:prstGeom prst="line">
          <a:avLst/>
        </a:prstGeom>
        <a:solidFill>
          <a:schemeClr val="accent1">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9F26B1E-F39C-7546-8A97-08712B76AEE5}">
      <dsp:nvSpPr>
        <dsp:cNvPr id="0" name=""/>
        <dsp:cNvSpPr/>
      </dsp:nvSpPr>
      <dsp:spPr>
        <a:xfrm>
          <a:off x="0" y="0"/>
          <a:ext cx="4725113" cy="9587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b="1" kern="1200" dirty="0"/>
            <a:t>It is important that the goals you set are SMART</a:t>
          </a:r>
          <a:br>
            <a:rPr lang="en-US" sz="2400" b="1" kern="1200" dirty="0"/>
          </a:br>
          <a:endParaRPr lang="en-US" sz="2400" b="1" kern="1200" dirty="0"/>
        </a:p>
      </dsp:txBody>
      <dsp:txXfrm>
        <a:off x="0" y="0"/>
        <a:ext cx="4725113" cy="958702"/>
      </dsp:txXfrm>
    </dsp:sp>
    <dsp:sp modelId="{CA208F1C-E93D-384D-9E42-489638A583AA}">
      <dsp:nvSpPr>
        <dsp:cNvPr id="0" name=""/>
        <dsp:cNvSpPr/>
      </dsp:nvSpPr>
      <dsp:spPr>
        <a:xfrm>
          <a:off x="0" y="961863"/>
          <a:ext cx="4729732" cy="0"/>
        </a:xfrm>
        <a:prstGeom prst="line">
          <a:avLst/>
        </a:prstGeom>
        <a:solidFill>
          <a:schemeClr val="accent1">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4241DC7-D0B9-0B4E-BCD1-A4CD2C29A351}">
      <dsp:nvSpPr>
        <dsp:cNvPr id="0" name=""/>
        <dsp:cNvSpPr/>
      </dsp:nvSpPr>
      <dsp:spPr>
        <a:xfrm>
          <a:off x="0" y="961863"/>
          <a:ext cx="4729732" cy="6515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b="1" kern="1200"/>
            <a:t>S</a:t>
          </a:r>
        </a:p>
      </dsp:txBody>
      <dsp:txXfrm>
        <a:off x="0" y="961863"/>
        <a:ext cx="4729732" cy="651597"/>
      </dsp:txXfrm>
    </dsp:sp>
    <dsp:sp modelId="{D1F8BCB8-0D63-1A4C-92E6-80E806435E0B}">
      <dsp:nvSpPr>
        <dsp:cNvPr id="0" name=""/>
        <dsp:cNvSpPr/>
      </dsp:nvSpPr>
      <dsp:spPr>
        <a:xfrm>
          <a:off x="0" y="1613461"/>
          <a:ext cx="4729732" cy="0"/>
        </a:xfrm>
        <a:prstGeom prst="line">
          <a:avLst/>
        </a:prstGeom>
        <a:solidFill>
          <a:schemeClr val="accent1">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F92FBB6-7348-A64D-B4DF-00FCCEB8790C}">
      <dsp:nvSpPr>
        <dsp:cNvPr id="0" name=""/>
        <dsp:cNvSpPr/>
      </dsp:nvSpPr>
      <dsp:spPr>
        <a:xfrm>
          <a:off x="0" y="1613461"/>
          <a:ext cx="4729732" cy="6515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b="1" kern="1200"/>
            <a:t>M</a:t>
          </a:r>
        </a:p>
      </dsp:txBody>
      <dsp:txXfrm>
        <a:off x="0" y="1613461"/>
        <a:ext cx="4729732" cy="651597"/>
      </dsp:txXfrm>
    </dsp:sp>
    <dsp:sp modelId="{7931456C-CE34-EA49-AC1C-788CE04CA848}">
      <dsp:nvSpPr>
        <dsp:cNvPr id="0" name=""/>
        <dsp:cNvSpPr/>
      </dsp:nvSpPr>
      <dsp:spPr>
        <a:xfrm>
          <a:off x="0" y="2265059"/>
          <a:ext cx="4729732" cy="0"/>
        </a:xfrm>
        <a:prstGeom prst="line">
          <a:avLst/>
        </a:prstGeom>
        <a:solidFill>
          <a:schemeClr val="accent1">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5A83CB9-6E18-BC43-8F51-189721ACF957}">
      <dsp:nvSpPr>
        <dsp:cNvPr id="0" name=""/>
        <dsp:cNvSpPr/>
      </dsp:nvSpPr>
      <dsp:spPr>
        <a:xfrm>
          <a:off x="0" y="2265059"/>
          <a:ext cx="4729732" cy="6515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b="1" kern="1200"/>
            <a:t>A</a:t>
          </a:r>
        </a:p>
      </dsp:txBody>
      <dsp:txXfrm>
        <a:off x="0" y="2265059"/>
        <a:ext cx="4729732" cy="651597"/>
      </dsp:txXfrm>
    </dsp:sp>
    <dsp:sp modelId="{BF7DA37B-FAAA-8F4D-83C3-91FACBD3F923}">
      <dsp:nvSpPr>
        <dsp:cNvPr id="0" name=""/>
        <dsp:cNvSpPr/>
      </dsp:nvSpPr>
      <dsp:spPr>
        <a:xfrm>
          <a:off x="0" y="2916657"/>
          <a:ext cx="4729732" cy="0"/>
        </a:xfrm>
        <a:prstGeom prst="line">
          <a:avLst/>
        </a:prstGeom>
        <a:solidFill>
          <a:schemeClr val="accent1">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6FC7038-C8F8-094E-974A-6845F3FC1622}">
      <dsp:nvSpPr>
        <dsp:cNvPr id="0" name=""/>
        <dsp:cNvSpPr/>
      </dsp:nvSpPr>
      <dsp:spPr>
        <a:xfrm>
          <a:off x="0" y="2916657"/>
          <a:ext cx="4729732" cy="6515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b="1" kern="1200"/>
            <a:t>R</a:t>
          </a:r>
        </a:p>
      </dsp:txBody>
      <dsp:txXfrm>
        <a:off x="0" y="2916657"/>
        <a:ext cx="4729732" cy="651597"/>
      </dsp:txXfrm>
    </dsp:sp>
    <dsp:sp modelId="{2B106722-0AF6-BB4D-8011-5CF91AC92425}">
      <dsp:nvSpPr>
        <dsp:cNvPr id="0" name=""/>
        <dsp:cNvSpPr/>
      </dsp:nvSpPr>
      <dsp:spPr>
        <a:xfrm>
          <a:off x="0" y="3568255"/>
          <a:ext cx="4729732" cy="0"/>
        </a:xfrm>
        <a:prstGeom prst="line">
          <a:avLst/>
        </a:prstGeom>
        <a:solidFill>
          <a:schemeClr val="accent1">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FC07A0E-9203-D142-A5A7-C5CB651C5C65}">
      <dsp:nvSpPr>
        <dsp:cNvPr id="0" name=""/>
        <dsp:cNvSpPr/>
      </dsp:nvSpPr>
      <dsp:spPr>
        <a:xfrm>
          <a:off x="0" y="3568255"/>
          <a:ext cx="4729732" cy="6515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b="1" kern="1200"/>
            <a:t>T</a:t>
          </a:r>
        </a:p>
      </dsp:txBody>
      <dsp:txXfrm>
        <a:off x="0" y="3568255"/>
        <a:ext cx="4729732" cy="651597"/>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A9509B-8599-CA48-A2BC-7E502D88E500}">
      <dsp:nvSpPr>
        <dsp:cNvPr id="0" name=""/>
        <dsp:cNvSpPr/>
      </dsp:nvSpPr>
      <dsp:spPr>
        <a:xfrm>
          <a:off x="0" y="55385"/>
          <a:ext cx="7051747" cy="527670"/>
        </a:xfrm>
        <a:prstGeom prst="roundRect">
          <a:avLst/>
        </a:prstGeom>
        <a:solidFill>
          <a:srgbClr val="D0E5EB"/>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b="1" kern="1200" dirty="0">
              <a:solidFill>
                <a:srgbClr val="1A2A68"/>
              </a:solidFill>
            </a:rPr>
            <a:t>It is important that the goals you set are SMART</a:t>
          </a:r>
        </a:p>
      </dsp:txBody>
      <dsp:txXfrm>
        <a:off x="25759" y="81144"/>
        <a:ext cx="7000229" cy="476152"/>
      </dsp:txXfrm>
    </dsp:sp>
    <dsp:sp modelId="{BC573B89-240B-9A47-95E5-5592FF7A5EA2}">
      <dsp:nvSpPr>
        <dsp:cNvPr id="0" name=""/>
        <dsp:cNvSpPr/>
      </dsp:nvSpPr>
      <dsp:spPr>
        <a:xfrm>
          <a:off x="0" y="646415"/>
          <a:ext cx="7051747" cy="527670"/>
        </a:xfrm>
        <a:prstGeom prst="roundRect">
          <a:avLst/>
        </a:prstGeom>
        <a:solidFill>
          <a:srgbClr val="D0E5EB"/>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b="1" kern="1200" dirty="0">
              <a:solidFill>
                <a:srgbClr val="1A2A68"/>
              </a:solidFill>
            </a:rPr>
            <a:t>Specific</a:t>
          </a:r>
        </a:p>
      </dsp:txBody>
      <dsp:txXfrm>
        <a:off x="25759" y="672174"/>
        <a:ext cx="7000229" cy="476152"/>
      </dsp:txXfrm>
    </dsp:sp>
    <dsp:sp modelId="{5B1B1601-633A-2846-AB41-0DA6AA2D7A88}">
      <dsp:nvSpPr>
        <dsp:cNvPr id="0" name=""/>
        <dsp:cNvSpPr/>
      </dsp:nvSpPr>
      <dsp:spPr>
        <a:xfrm>
          <a:off x="0" y="1237445"/>
          <a:ext cx="7051747" cy="527670"/>
        </a:xfrm>
        <a:prstGeom prst="roundRect">
          <a:avLst/>
        </a:prstGeom>
        <a:solidFill>
          <a:srgbClr val="D0E5EB"/>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b="1" kern="1200" dirty="0">
              <a:solidFill>
                <a:srgbClr val="1A2A68"/>
              </a:solidFill>
            </a:rPr>
            <a:t>Measurable</a:t>
          </a:r>
        </a:p>
      </dsp:txBody>
      <dsp:txXfrm>
        <a:off x="25759" y="1263204"/>
        <a:ext cx="7000229" cy="476152"/>
      </dsp:txXfrm>
    </dsp:sp>
    <dsp:sp modelId="{2F5AF746-0BF0-9D4A-804C-7E20E32212E6}">
      <dsp:nvSpPr>
        <dsp:cNvPr id="0" name=""/>
        <dsp:cNvSpPr/>
      </dsp:nvSpPr>
      <dsp:spPr>
        <a:xfrm>
          <a:off x="0" y="1828475"/>
          <a:ext cx="7051747" cy="527670"/>
        </a:xfrm>
        <a:prstGeom prst="roundRect">
          <a:avLst/>
        </a:prstGeom>
        <a:solidFill>
          <a:srgbClr val="D0E5EB"/>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b="1" kern="1200" dirty="0">
              <a:solidFill>
                <a:srgbClr val="1A2A68"/>
              </a:solidFill>
            </a:rPr>
            <a:t>Achievable</a:t>
          </a:r>
        </a:p>
      </dsp:txBody>
      <dsp:txXfrm>
        <a:off x="25759" y="1854234"/>
        <a:ext cx="7000229" cy="476152"/>
      </dsp:txXfrm>
    </dsp:sp>
    <dsp:sp modelId="{1AD8DC41-FE1E-1B45-858A-D54AE3E7F631}">
      <dsp:nvSpPr>
        <dsp:cNvPr id="0" name=""/>
        <dsp:cNvSpPr/>
      </dsp:nvSpPr>
      <dsp:spPr>
        <a:xfrm>
          <a:off x="0" y="2419505"/>
          <a:ext cx="7051747" cy="527670"/>
        </a:xfrm>
        <a:prstGeom prst="roundRect">
          <a:avLst/>
        </a:prstGeom>
        <a:solidFill>
          <a:srgbClr val="D0E5EB"/>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b="1" kern="1200" dirty="0">
              <a:solidFill>
                <a:srgbClr val="1A2A68"/>
              </a:solidFill>
            </a:rPr>
            <a:t>Realistic</a:t>
          </a:r>
        </a:p>
      </dsp:txBody>
      <dsp:txXfrm>
        <a:off x="25759" y="2445264"/>
        <a:ext cx="7000229" cy="476152"/>
      </dsp:txXfrm>
    </dsp:sp>
    <dsp:sp modelId="{47085800-C4AA-8045-8023-DB3B7F3D27DD}">
      <dsp:nvSpPr>
        <dsp:cNvPr id="0" name=""/>
        <dsp:cNvSpPr/>
      </dsp:nvSpPr>
      <dsp:spPr>
        <a:xfrm>
          <a:off x="0" y="3010535"/>
          <a:ext cx="7051747" cy="527670"/>
        </a:xfrm>
        <a:prstGeom prst="roundRect">
          <a:avLst/>
        </a:prstGeom>
        <a:solidFill>
          <a:srgbClr val="D0E5EB"/>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b="1" kern="1200" dirty="0">
              <a:solidFill>
                <a:srgbClr val="1A2A68"/>
              </a:solidFill>
            </a:rPr>
            <a:t>Timely</a:t>
          </a:r>
        </a:p>
      </dsp:txBody>
      <dsp:txXfrm>
        <a:off x="25759" y="3036294"/>
        <a:ext cx="7000229" cy="476152"/>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D9D4C0-D00C-A14F-BC24-39FC5CAD1987}">
      <dsp:nvSpPr>
        <dsp:cNvPr id="0" name=""/>
        <dsp:cNvSpPr/>
      </dsp:nvSpPr>
      <dsp:spPr>
        <a:xfrm>
          <a:off x="1189574" y="298654"/>
          <a:ext cx="2767818" cy="1470562"/>
        </a:xfrm>
        <a:prstGeom prst="rect">
          <a:avLst/>
        </a:prstGeom>
        <a:solidFill>
          <a:schemeClr val="accent3">
            <a:lumMod val="40000"/>
            <a:lumOff val="6000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rgbClr val="1A2A68"/>
              </a:solidFill>
            </a:rPr>
            <a:t>If you had a magic wand that meant that when you wake up tomorrow your child does not have any problems with anxiety, what would be different?</a:t>
          </a:r>
        </a:p>
      </dsp:txBody>
      <dsp:txXfrm>
        <a:off x="1189574" y="298654"/>
        <a:ext cx="2767818" cy="1470562"/>
      </dsp:txXfrm>
    </dsp:sp>
    <dsp:sp modelId="{C3522865-0FE9-CE41-B40E-340F6F21645C}">
      <dsp:nvSpPr>
        <dsp:cNvPr id="0" name=""/>
        <dsp:cNvSpPr/>
      </dsp:nvSpPr>
      <dsp:spPr>
        <a:xfrm>
          <a:off x="4202487" y="298654"/>
          <a:ext cx="2450937" cy="1470562"/>
        </a:xfrm>
        <a:prstGeom prst="rect">
          <a:avLst/>
        </a:prstGeom>
        <a:solidFill>
          <a:srgbClr val="D799A1"/>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solidFill>
                <a:srgbClr val="1A2A68"/>
              </a:solidFill>
            </a:rPr>
            <a:t>What changes would you, or someone from outside your family, notice?</a:t>
          </a:r>
        </a:p>
      </dsp:txBody>
      <dsp:txXfrm>
        <a:off x="4202487" y="298654"/>
        <a:ext cx="2450937" cy="1470562"/>
      </dsp:txXfrm>
    </dsp:sp>
    <dsp:sp modelId="{36A2AFEE-8EBF-834F-A64E-D0AC1393C2AB}">
      <dsp:nvSpPr>
        <dsp:cNvPr id="0" name=""/>
        <dsp:cNvSpPr/>
      </dsp:nvSpPr>
      <dsp:spPr>
        <a:xfrm>
          <a:off x="0" y="2014310"/>
          <a:ext cx="2450937" cy="1470562"/>
        </a:xfrm>
        <a:prstGeom prst="rect">
          <a:avLst/>
        </a:prstGeom>
        <a:solidFill>
          <a:schemeClr val="accent1">
            <a:lumMod val="40000"/>
            <a:lumOff val="6000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solidFill>
                <a:srgbClr val="1A2A68"/>
              </a:solidFill>
            </a:rPr>
            <a:t>How would we know there had been a change?</a:t>
          </a:r>
        </a:p>
      </dsp:txBody>
      <dsp:txXfrm>
        <a:off x="0" y="2014310"/>
        <a:ext cx="2450937" cy="1470562"/>
      </dsp:txXfrm>
    </dsp:sp>
    <dsp:sp modelId="{C32426D0-80FF-C348-94F6-4EB2A22EFB78}">
      <dsp:nvSpPr>
        <dsp:cNvPr id="0" name=""/>
        <dsp:cNvSpPr/>
      </dsp:nvSpPr>
      <dsp:spPr>
        <a:xfrm>
          <a:off x="2696030" y="2014310"/>
          <a:ext cx="2450937" cy="1470562"/>
        </a:xfrm>
        <a:prstGeom prst="rect">
          <a:avLst/>
        </a:prstGeom>
        <a:solidFill>
          <a:schemeClr val="tx2">
            <a:lumMod val="10000"/>
            <a:lumOff val="9000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solidFill>
                <a:srgbClr val="1A2A68"/>
              </a:solidFill>
            </a:rPr>
            <a:t>Is there anything your child currently has to do because of their anxiety?</a:t>
          </a:r>
        </a:p>
      </dsp:txBody>
      <dsp:txXfrm>
        <a:off x="2696030" y="2014310"/>
        <a:ext cx="2450937" cy="1470562"/>
      </dsp:txXfrm>
    </dsp:sp>
    <dsp:sp modelId="{0D8EDB59-CF17-BB46-B840-44D752ECDCB1}">
      <dsp:nvSpPr>
        <dsp:cNvPr id="0" name=""/>
        <dsp:cNvSpPr/>
      </dsp:nvSpPr>
      <dsp:spPr>
        <a:xfrm>
          <a:off x="5392061" y="2014310"/>
          <a:ext cx="2450937" cy="1470562"/>
        </a:xfrm>
        <a:prstGeom prst="rect">
          <a:avLst/>
        </a:prstGeom>
        <a:solidFill>
          <a:schemeClr val="accent6">
            <a:lumMod val="40000"/>
            <a:lumOff val="6000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solidFill>
                <a:srgbClr val="1A2A68"/>
              </a:solidFill>
            </a:rPr>
            <a:t>Is there anything the are unable to do because of their anxiety? </a:t>
          </a:r>
        </a:p>
      </dsp:txBody>
      <dsp:txXfrm>
        <a:off x="5392061" y="2014310"/>
        <a:ext cx="2450937" cy="1470562"/>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B3F94E-D34D-413F-9262-3F01734803A0}">
      <dsp:nvSpPr>
        <dsp:cNvPr id="0" name=""/>
        <dsp:cNvSpPr/>
      </dsp:nvSpPr>
      <dsp:spPr>
        <a:xfrm>
          <a:off x="704550" y="42049"/>
          <a:ext cx="2127375" cy="2127375"/>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32A2021-C01C-44FD-98D1-C548D2485860}">
      <dsp:nvSpPr>
        <dsp:cNvPr id="0" name=""/>
        <dsp:cNvSpPr/>
      </dsp:nvSpPr>
      <dsp:spPr>
        <a:xfrm>
          <a:off x="1157925" y="495424"/>
          <a:ext cx="1220625" cy="122062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in">
          <a:noFill/>
          <a:prstDash val="solid"/>
        </a:ln>
        <a:effectLst/>
      </dsp:spPr>
      <dsp:style>
        <a:lnRef idx="2">
          <a:scrgbClr r="0" g="0" b="0"/>
        </a:lnRef>
        <a:fillRef idx="1">
          <a:scrgbClr r="0" g="0" b="0"/>
        </a:fillRef>
        <a:effectRef idx="0">
          <a:scrgbClr r="0" g="0" b="0"/>
        </a:effectRef>
        <a:fontRef idx="minor">
          <a:schemeClr val="lt1"/>
        </a:fontRef>
      </dsp:style>
    </dsp:sp>
    <dsp:sp modelId="{9A58B5D4-B7EE-4658-B00A-552320E1E1D0}">
      <dsp:nvSpPr>
        <dsp:cNvPr id="0" name=""/>
        <dsp:cNvSpPr/>
      </dsp:nvSpPr>
      <dsp:spPr>
        <a:xfrm>
          <a:off x="24487" y="2832050"/>
          <a:ext cx="34875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155700">
            <a:lnSpc>
              <a:spcPct val="90000"/>
            </a:lnSpc>
            <a:spcBef>
              <a:spcPct val="0"/>
            </a:spcBef>
            <a:spcAft>
              <a:spcPct val="35000"/>
            </a:spcAft>
            <a:buNone/>
            <a:defRPr cap="all"/>
          </a:pPr>
          <a:r>
            <a:rPr lang="en-US" sz="2600" kern="1200"/>
            <a:t>Next session:</a:t>
          </a:r>
        </a:p>
      </dsp:txBody>
      <dsp:txXfrm>
        <a:off x="24487" y="2832050"/>
        <a:ext cx="3487500" cy="720000"/>
      </dsp:txXfrm>
    </dsp:sp>
    <dsp:sp modelId="{E2045060-3080-48AE-8817-3BE6919A09D2}">
      <dsp:nvSpPr>
        <dsp:cNvPr id="0" name=""/>
        <dsp:cNvSpPr/>
      </dsp:nvSpPr>
      <dsp:spPr>
        <a:xfrm>
          <a:off x="4064631" y="42049"/>
          <a:ext cx="2127375" cy="2127375"/>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B8C7D2A-2DD5-4B9D-BCCC-D73096290291}">
      <dsp:nvSpPr>
        <dsp:cNvPr id="0" name=""/>
        <dsp:cNvSpPr/>
      </dsp:nvSpPr>
      <dsp:spPr>
        <a:xfrm>
          <a:off x="4568684" y="495424"/>
          <a:ext cx="1220625" cy="122062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in">
          <a:noFill/>
          <a:prstDash val="solid"/>
        </a:ln>
        <a:effectLst/>
      </dsp:spPr>
      <dsp:style>
        <a:lnRef idx="2">
          <a:scrgbClr r="0" g="0" b="0"/>
        </a:lnRef>
        <a:fillRef idx="1">
          <a:scrgbClr r="0" g="0" b="0"/>
        </a:fillRef>
        <a:effectRef idx="0">
          <a:scrgbClr r="0" g="0" b="0"/>
        </a:effectRef>
        <a:fontRef idx="minor">
          <a:schemeClr val="lt1"/>
        </a:fontRef>
      </dsp:style>
    </dsp:sp>
    <dsp:sp modelId="{CE5527F2-4B0D-4D12-AF70-9522B612D5F1}">
      <dsp:nvSpPr>
        <dsp:cNvPr id="0" name=""/>
        <dsp:cNvSpPr/>
      </dsp:nvSpPr>
      <dsp:spPr>
        <a:xfrm>
          <a:off x="3204320" y="2609894"/>
          <a:ext cx="34875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155700">
            <a:lnSpc>
              <a:spcPct val="90000"/>
            </a:lnSpc>
            <a:spcBef>
              <a:spcPct val="0"/>
            </a:spcBef>
            <a:spcAft>
              <a:spcPct val="35000"/>
            </a:spcAft>
            <a:buNone/>
            <a:defRPr cap="all"/>
          </a:pPr>
          <a:r>
            <a:rPr lang="en-US" sz="2600" kern="1200" dirty="0"/>
            <a:t>Date: </a:t>
          </a:r>
          <a:br>
            <a:rPr lang="en-US" sz="2600" kern="1200" dirty="0"/>
          </a:br>
          <a:r>
            <a:rPr lang="en-US" sz="2600" kern="1200" dirty="0"/>
            <a:t>Time: </a:t>
          </a:r>
        </a:p>
      </dsp:txBody>
      <dsp:txXfrm>
        <a:off x="3204320" y="2609894"/>
        <a:ext cx="3487500" cy="72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2C1DE6-2E0F-4BCA-9DB9-32CA6636A069}">
      <dsp:nvSpPr>
        <dsp:cNvPr id="0" name=""/>
        <dsp:cNvSpPr/>
      </dsp:nvSpPr>
      <dsp:spPr>
        <a:xfrm>
          <a:off x="0" y="15427"/>
          <a:ext cx="7484526" cy="806310"/>
        </a:xfrm>
        <a:prstGeom prst="roundRect">
          <a:avLst>
            <a:gd name="adj" fmla="val 10000"/>
          </a:avLst>
        </a:prstGeom>
        <a:solidFill>
          <a:srgbClr val="D0E5EB"/>
        </a:solidFill>
        <a:ln>
          <a:noFill/>
        </a:ln>
        <a:effectLst/>
      </dsp:spPr>
      <dsp:style>
        <a:lnRef idx="0">
          <a:scrgbClr r="0" g="0" b="0"/>
        </a:lnRef>
        <a:fillRef idx="1">
          <a:scrgbClr r="0" g="0" b="0"/>
        </a:fillRef>
        <a:effectRef idx="0">
          <a:scrgbClr r="0" g="0" b="0"/>
        </a:effectRef>
        <a:fontRef idx="minor"/>
      </dsp:style>
    </dsp:sp>
    <dsp:sp modelId="{38A618D3-B373-4CEA-AA00-4CBB50B88EA4}">
      <dsp:nvSpPr>
        <dsp:cNvPr id="0" name=""/>
        <dsp:cNvSpPr/>
      </dsp:nvSpPr>
      <dsp:spPr>
        <a:xfrm>
          <a:off x="243909" y="183010"/>
          <a:ext cx="443470" cy="443470"/>
        </a:xfrm>
        <a:prstGeom prst="rect">
          <a:avLst/>
        </a:prstGeom>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in">
          <a:noFill/>
          <a:prstDash val="solid"/>
        </a:ln>
        <a:effectLst/>
      </dsp:spPr>
      <dsp:style>
        <a:lnRef idx="2">
          <a:scrgbClr r="0" g="0" b="0"/>
        </a:lnRef>
        <a:fillRef idx="1">
          <a:scrgbClr r="0" g="0" b="0"/>
        </a:fillRef>
        <a:effectRef idx="0">
          <a:scrgbClr r="0" g="0" b="0"/>
        </a:effectRef>
        <a:fontRef idx="minor">
          <a:schemeClr val="lt1"/>
        </a:fontRef>
      </dsp:style>
    </dsp:sp>
    <dsp:sp modelId="{F81841A5-F42A-4D3C-A7A5-E30FDC1C132A}">
      <dsp:nvSpPr>
        <dsp:cNvPr id="0" name=""/>
        <dsp:cNvSpPr/>
      </dsp:nvSpPr>
      <dsp:spPr>
        <a:xfrm>
          <a:off x="931288" y="1590"/>
          <a:ext cx="6553237" cy="806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35" tIns="85335" rIns="85335" bIns="85335" numCol="1" spcCol="1270" anchor="ctr" anchorCtr="0">
          <a:noAutofit/>
        </a:bodyPr>
        <a:lstStyle/>
        <a:p>
          <a:pPr marL="0" lvl="0" indent="0" algn="l" defTabSz="889000">
            <a:lnSpc>
              <a:spcPct val="100000"/>
            </a:lnSpc>
            <a:spcBef>
              <a:spcPct val="0"/>
            </a:spcBef>
            <a:spcAft>
              <a:spcPct val="35000"/>
            </a:spcAft>
            <a:buNone/>
          </a:pPr>
          <a:r>
            <a:rPr lang="en-US" sz="2000" kern="1200" dirty="0">
              <a:solidFill>
                <a:srgbClr val="1A2A68"/>
              </a:solidFill>
            </a:rPr>
            <a:t>Introduce yourself!</a:t>
          </a:r>
        </a:p>
      </dsp:txBody>
      <dsp:txXfrm>
        <a:off x="931288" y="1590"/>
        <a:ext cx="6553237" cy="806310"/>
      </dsp:txXfrm>
    </dsp:sp>
    <dsp:sp modelId="{A32F67C0-C8A6-46A7-B83C-8EF2066018A2}">
      <dsp:nvSpPr>
        <dsp:cNvPr id="0" name=""/>
        <dsp:cNvSpPr/>
      </dsp:nvSpPr>
      <dsp:spPr>
        <a:xfrm>
          <a:off x="0" y="1009479"/>
          <a:ext cx="7484526" cy="806310"/>
        </a:xfrm>
        <a:prstGeom prst="roundRect">
          <a:avLst>
            <a:gd name="adj" fmla="val 10000"/>
          </a:avLst>
        </a:prstGeom>
        <a:solidFill>
          <a:srgbClr val="D0E5EB"/>
        </a:solidFill>
        <a:ln>
          <a:noFill/>
        </a:ln>
        <a:effectLst/>
      </dsp:spPr>
      <dsp:style>
        <a:lnRef idx="0">
          <a:scrgbClr r="0" g="0" b="0"/>
        </a:lnRef>
        <a:fillRef idx="1">
          <a:scrgbClr r="0" g="0" b="0"/>
        </a:fillRef>
        <a:effectRef idx="0">
          <a:scrgbClr r="0" g="0" b="0"/>
        </a:effectRef>
        <a:fontRef idx="minor"/>
      </dsp:style>
    </dsp:sp>
    <dsp:sp modelId="{D64B42B4-9274-4F89-8F1C-1B9CAD369F51}">
      <dsp:nvSpPr>
        <dsp:cNvPr id="0" name=""/>
        <dsp:cNvSpPr/>
      </dsp:nvSpPr>
      <dsp:spPr>
        <a:xfrm>
          <a:off x="243909" y="1190899"/>
          <a:ext cx="443470" cy="443470"/>
        </a:xfrm>
        <a:prstGeom prst="rect">
          <a:avLst/>
        </a:prstGeom>
        <a:blipFill rotWithShape="1">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in">
          <a:noFill/>
          <a:prstDash val="solid"/>
        </a:ln>
        <a:effectLst/>
      </dsp:spPr>
      <dsp:style>
        <a:lnRef idx="2">
          <a:scrgbClr r="0" g="0" b="0"/>
        </a:lnRef>
        <a:fillRef idx="1">
          <a:scrgbClr r="0" g="0" b="0"/>
        </a:fillRef>
        <a:effectRef idx="0">
          <a:scrgbClr r="0" g="0" b="0"/>
        </a:effectRef>
        <a:fontRef idx="minor">
          <a:schemeClr val="lt1"/>
        </a:fontRef>
      </dsp:style>
    </dsp:sp>
    <dsp:sp modelId="{27DB5CAC-BDC7-4A04-A1B0-3DA019633F9F}">
      <dsp:nvSpPr>
        <dsp:cNvPr id="0" name=""/>
        <dsp:cNvSpPr/>
      </dsp:nvSpPr>
      <dsp:spPr>
        <a:xfrm>
          <a:off x="931288" y="1009479"/>
          <a:ext cx="6553237" cy="806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35" tIns="85335" rIns="85335" bIns="85335" numCol="1" spcCol="1270" anchor="ctr" anchorCtr="0">
          <a:noAutofit/>
        </a:bodyPr>
        <a:lstStyle/>
        <a:p>
          <a:pPr marL="0" lvl="0" indent="0" algn="l" defTabSz="889000" rtl="0">
            <a:lnSpc>
              <a:spcPct val="100000"/>
            </a:lnSpc>
            <a:spcBef>
              <a:spcPct val="0"/>
            </a:spcBef>
            <a:spcAft>
              <a:spcPct val="35000"/>
            </a:spcAft>
            <a:buNone/>
          </a:pPr>
          <a:r>
            <a:rPr lang="en-US" sz="2000" kern="1200" dirty="0">
              <a:solidFill>
                <a:srgbClr val="1A2A68"/>
              </a:solidFill>
            </a:rPr>
            <a:t>Say something about your child</a:t>
          </a:r>
          <a:br>
            <a:rPr lang="en-US" sz="2000" kern="1200" dirty="0">
              <a:solidFill>
                <a:srgbClr val="1A2A68"/>
              </a:solidFill>
            </a:rPr>
          </a:br>
          <a:r>
            <a:rPr lang="en-US" sz="2000" kern="1200" dirty="0">
              <a:solidFill>
                <a:srgbClr val="1A2A68"/>
              </a:solidFill>
            </a:rPr>
            <a:t>(e.g. their name, age and </a:t>
          </a:r>
          <a:r>
            <a:rPr lang="en-US" sz="2000" kern="1200" dirty="0">
              <a:solidFill>
                <a:srgbClr val="1A2A68"/>
              </a:solidFill>
              <a:latin typeface="Century Gothic" panose="020F0302020204030204"/>
            </a:rPr>
            <a:t>what they like to do</a:t>
          </a:r>
          <a:r>
            <a:rPr lang="en-US" sz="2000" kern="1200" dirty="0">
              <a:solidFill>
                <a:srgbClr val="1A2A68"/>
              </a:solidFill>
            </a:rPr>
            <a:t>)</a:t>
          </a:r>
        </a:p>
      </dsp:txBody>
      <dsp:txXfrm>
        <a:off x="931288" y="1009479"/>
        <a:ext cx="6553237" cy="806310"/>
      </dsp:txXfrm>
    </dsp:sp>
    <dsp:sp modelId="{3A2A7220-FD10-4934-A06A-C58E64CC8BFB}">
      <dsp:nvSpPr>
        <dsp:cNvPr id="0" name=""/>
        <dsp:cNvSpPr/>
      </dsp:nvSpPr>
      <dsp:spPr>
        <a:xfrm>
          <a:off x="0" y="2017367"/>
          <a:ext cx="7484526" cy="806310"/>
        </a:xfrm>
        <a:prstGeom prst="roundRect">
          <a:avLst>
            <a:gd name="adj" fmla="val 10000"/>
          </a:avLst>
        </a:prstGeom>
        <a:solidFill>
          <a:srgbClr val="D0E5EB"/>
        </a:solidFill>
        <a:ln>
          <a:noFill/>
        </a:ln>
        <a:effectLst/>
      </dsp:spPr>
      <dsp:style>
        <a:lnRef idx="0">
          <a:scrgbClr r="0" g="0" b="0"/>
        </a:lnRef>
        <a:fillRef idx="1">
          <a:scrgbClr r="0" g="0" b="0"/>
        </a:fillRef>
        <a:effectRef idx="0">
          <a:scrgbClr r="0" g="0" b="0"/>
        </a:effectRef>
        <a:fontRef idx="minor"/>
      </dsp:style>
    </dsp:sp>
    <dsp:sp modelId="{7A0821F5-2F9B-441A-9D77-E0A9262F433D}">
      <dsp:nvSpPr>
        <dsp:cNvPr id="0" name=""/>
        <dsp:cNvSpPr/>
      </dsp:nvSpPr>
      <dsp:spPr>
        <a:xfrm>
          <a:off x="243909" y="2198787"/>
          <a:ext cx="443470" cy="443470"/>
        </a:xfrm>
        <a:prstGeom prst="rect">
          <a:avLst/>
        </a:prstGeom>
        <a:blipFill rotWithShape="1">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2700" cap="flat" cmpd="sng" algn="in">
          <a:noFill/>
          <a:prstDash val="solid"/>
        </a:ln>
        <a:effectLst/>
      </dsp:spPr>
      <dsp:style>
        <a:lnRef idx="2">
          <a:scrgbClr r="0" g="0" b="0"/>
        </a:lnRef>
        <a:fillRef idx="1">
          <a:scrgbClr r="0" g="0" b="0"/>
        </a:fillRef>
        <a:effectRef idx="0">
          <a:scrgbClr r="0" g="0" b="0"/>
        </a:effectRef>
        <a:fontRef idx="minor">
          <a:schemeClr val="lt1"/>
        </a:fontRef>
      </dsp:style>
    </dsp:sp>
    <dsp:sp modelId="{F53073C7-EB74-4062-B7C3-FB65E33D7225}">
      <dsp:nvSpPr>
        <dsp:cNvPr id="0" name=""/>
        <dsp:cNvSpPr/>
      </dsp:nvSpPr>
      <dsp:spPr>
        <a:xfrm>
          <a:off x="931288" y="2017367"/>
          <a:ext cx="6553237" cy="806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35" tIns="85335" rIns="85335" bIns="85335" numCol="1" spcCol="1270" anchor="ctr" anchorCtr="0">
          <a:noAutofit/>
        </a:bodyPr>
        <a:lstStyle/>
        <a:p>
          <a:pPr marL="0" lvl="0" indent="0" algn="l" defTabSz="977900">
            <a:lnSpc>
              <a:spcPct val="100000"/>
            </a:lnSpc>
            <a:spcBef>
              <a:spcPct val="0"/>
            </a:spcBef>
            <a:spcAft>
              <a:spcPct val="35000"/>
            </a:spcAft>
            <a:buNone/>
          </a:pPr>
          <a:r>
            <a:rPr lang="en-US" sz="2200" kern="1200" dirty="0">
              <a:solidFill>
                <a:srgbClr val="1A2A68"/>
              </a:solidFill>
            </a:rPr>
            <a:t>Why have you come to the group?</a:t>
          </a:r>
        </a:p>
      </dsp:txBody>
      <dsp:txXfrm>
        <a:off x="931288" y="2017367"/>
        <a:ext cx="6553237" cy="806310"/>
      </dsp:txXfrm>
    </dsp:sp>
    <dsp:sp modelId="{9EB5FB6C-E53C-4BC9-BFE8-88BD0DEF1B9B}">
      <dsp:nvSpPr>
        <dsp:cNvPr id="0" name=""/>
        <dsp:cNvSpPr/>
      </dsp:nvSpPr>
      <dsp:spPr>
        <a:xfrm>
          <a:off x="0" y="3025256"/>
          <a:ext cx="7484526" cy="806310"/>
        </a:xfrm>
        <a:prstGeom prst="roundRect">
          <a:avLst>
            <a:gd name="adj" fmla="val 10000"/>
          </a:avLst>
        </a:prstGeom>
        <a:solidFill>
          <a:srgbClr val="D0E5EB"/>
        </a:solidFill>
        <a:ln>
          <a:noFill/>
        </a:ln>
        <a:effectLst/>
      </dsp:spPr>
      <dsp:style>
        <a:lnRef idx="0">
          <a:scrgbClr r="0" g="0" b="0"/>
        </a:lnRef>
        <a:fillRef idx="1">
          <a:scrgbClr r="0" g="0" b="0"/>
        </a:fillRef>
        <a:effectRef idx="0">
          <a:scrgbClr r="0" g="0" b="0"/>
        </a:effectRef>
        <a:fontRef idx="minor"/>
      </dsp:style>
    </dsp:sp>
    <dsp:sp modelId="{09A029F0-F964-4081-9F9B-D3A681BAFEDA}">
      <dsp:nvSpPr>
        <dsp:cNvPr id="0" name=""/>
        <dsp:cNvSpPr/>
      </dsp:nvSpPr>
      <dsp:spPr>
        <a:xfrm>
          <a:off x="243909" y="3206676"/>
          <a:ext cx="443470" cy="443470"/>
        </a:xfrm>
        <a:prstGeom prst="rect">
          <a:avLst/>
        </a:prstGeom>
        <a:blipFill rotWithShape="1">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w="12700" cap="flat" cmpd="sng" algn="in">
          <a:noFill/>
          <a:prstDash val="solid"/>
        </a:ln>
        <a:effectLst/>
      </dsp:spPr>
      <dsp:style>
        <a:lnRef idx="2">
          <a:scrgbClr r="0" g="0" b="0"/>
        </a:lnRef>
        <a:fillRef idx="1">
          <a:scrgbClr r="0" g="0" b="0"/>
        </a:fillRef>
        <a:effectRef idx="0">
          <a:scrgbClr r="0" g="0" b="0"/>
        </a:effectRef>
        <a:fontRef idx="minor">
          <a:schemeClr val="lt1"/>
        </a:fontRef>
      </dsp:style>
    </dsp:sp>
    <dsp:sp modelId="{37A1B71A-5609-4B4A-80D9-0225302981D9}">
      <dsp:nvSpPr>
        <dsp:cNvPr id="0" name=""/>
        <dsp:cNvSpPr/>
      </dsp:nvSpPr>
      <dsp:spPr>
        <a:xfrm>
          <a:off x="931288" y="3025256"/>
          <a:ext cx="6553237" cy="806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35" tIns="85335" rIns="85335" bIns="85335" numCol="1" spcCol="1270" anchor="ctr" anchorCtr="0">
          <a:noAutofit/>
        </a:bodyPr>
        <a:lstStyle/>
        <a:p>
          <a:pPr marL="0" lvl="0" indent="0" algn="l" defTabSz="977900">
            <a:lnSpc>
              <a:spcPct val="100000"/>
            </a:lnSpc>
            <a:spcBef>
              <a:spcPct val="0"/>
            </a:spcBef>
            <a:spcAft>
              <a:spcPct val="35000"/>
            </a:spcAft>
            <a:buNone/>
          </a:pPr>
          <a:r>
            <a:rPr lang="en-US" sz="2200" kern="1200" dirty="0">
              <a:solidFill>
                <a:srgbClr val="1A2A68"/>
              </a:solidFill>
            </a:rPr>
            <a:t>What you hope to get from the group?</a:t>
          </a:r>
        </a:p>
      </dsp:txBody>
      <dsp:txXfrm>
        <a:off x="931288" y="3025256"/>
        <a:ext cx="6553237" cy="80631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EEC270-979A-2C4C-9B2D-D5D1443EF228}">
      <dsp:nvSpPr>
        <dsp:cNvPr id="0" name=""/>
        <dsp:cNvSpPr/>
      </dsp:nvSpPr>
      <dsp:spPr>
        <a:xfrm>
          <a:off x="856241" y="1359"/>
          <a:ext cx="1779016" cy="1067409"/>
        </a:xfrm>
        <a:prstGeom prst="rect">
          <a:avLst/>
        </a:prstGeom>
        <a:solidFill>
          <a:srgbClr val="D0E5EB"/>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b="1" kern="1200" dirty="0">
              <a:solidFill>
                <a:srgbClr val="1A2A68"/>
              </a:solidFill>
            </a:rPr>
            <a:t>5 x 2-hour sessions over 6 weeks</a:t>
          </a:r>
        </a:p>
      </dsp:txBody>
      <dsp:txXfrm>
        <a:off x="856241" y="1359"/>
        <a:ext cx="1779016" cy="1067409"/>
      </dsp:txXfrm>
    </dsp:sp>
    <dsp:sp modelId="{949D3456-E561-3447-BBD6-91463781AA87}">
      <dsp:nvSpPr>
        <dsp:cNvPr id="0" name=""/>
        <dsp:cNvSpPr/>
      </dsp:nvSpPr>
      <dsp:spPr>
        <a:xfrm>
          <a:off x="2813159" y="1359"/>
          <a:ext cx="1779016" cy="1067409"/>
        </a:xfrm>
        <a:prstGeom prst="rect">
          <a:avLst/>
        </a:prstGeom>
        <a:solidFill>
          <a:srgbClr val="D0E5EB"/>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b="1" kern="1200" dirty="0">
              <a:solidFill>
                <a:srgbClr val="1A2A68"/>
              </a:solidFill>
            </a:rPr>
            <a:t>Based on CBT </a:t>
          </a:r>
        </a:p>
      </dsp:txBody>
      <dsp:txXfrm>
        <a:off x="2813159" y="1359"/>
        <a:ext cx="1779016" cy="1067409"/>
      </dsp:txXfrm>
    </dsp:sp>
    <dsp:sp modelId="{3E9B0605-9E4C-F44C-83BC-03FBD349E3F0}">
      <dsp:nvSpPr>
        <dsp:cNvPr id="0" name=""/>
        <dsp:cNvSpPr/>
      </dsp:nvSpPr>
      <dsp:spPr>
        <a:xfrm>
          <a:off x="4770077" y="1359"/>
          <a:ext cx="1779016" cy="1067409"/>
        </a:xfrm>
        <a:prstGeom prst="rect">
          <a:avLst/>
        </a:prstGeom>
        <a:solidFill>
          <a:srgbClr val="D0E5EB"/>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b="1" kern="1200" dirty="0">
              <a:solidFill>
                <a:srgbClr val="1A2A68"/>
              </a:solidFill>
            </a:rPr>
            <a:t>Guided self-help</a:t>
          </a:r>
        </a:p>
      </dsp:txBody>
      <dsp:txXfrm>
        <a:off x="4770077" y="1359"/>
        <a:ext cx="1779016" cy="1067409"/>
      </dsp:txXfrm>
    </dsp:sp>
    <dsp:sp modelId="{75D8B4D8-0F42-F142-9C09-1E79C9D5D1FA}">
      <dsp:nvSpPr>
        <dsp:cNvPr id="0" name=""/>
        <dsp:cNvSpPr/>
      </dsp:nvSpPr>
      <dsp:spPr>
        <a:xfrm>
          <a:off x="856241" y="1246671"/>
          <a:ext cx="1779016" cy="1067409"/>
        </a:xfrm>
        <a:prstGeom prst="rect">
          <a:avLst/>
        </a:prstGeom>
        <a:solidFill>
          <a:srgbClr val="D0E5EB"/>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b="1" kern="1200" dirty="0">
              <a:solidFill>
                <a:srgbClr val="1A2A68"/>
              </a:solidFill>
            </a:rPr>
            <a:t>Working with parents rather than the child</a:t>
          </a:r>
        </a:p>
      </dsp:txBody>
      <dsp:txXfrm>
        <a:off x="856241" y="1246671"/>
        <a:ext cx="1779016" cy="1067409"/>
      </dsp:txXfrm>
    </dsp:sp>
    <dsp:sp modelId="{21568D8F-0A74-5B4C-B380-C473510D504D}">
      <dsp:nvSpPr>
        <dsp:cNvPr id="0" name=""/>
        <dsp:cNvSpPr/>
      </dsp:nvSpPr>
      <dsp:spPr>
        <a:xfrm>
          <a:off x="2813159" y="1246671"/>
          <a:ext cx="1779016" cy="1067409"/>
        </a:xfrm>
        <a:prstGeom prst="rect">
          <a:avLst/>
        </a:prstGeom>
        <a:solidFill>
          <a:srgbClr val="D0E5EB"/>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b="1" kern="1200" dirty="0">
              <a:solidFill>
                <a:srgbClr val="1A2A68"/>
              </a:solidFill>
            </a:rPr>
            <a:t>Attendance is really important</a:t>
          </a:r>
        </a:p>
      </dsp:txBody>
      <dsp:txXfrm>
        <a:off x="2813159" y="1246671"/>
        <a:ext cx="1779016" cy="1067409"/>
      </dsp:txXfrm>
    </dsp:sp>
    <dsp:sp modelId="{C688F151-3CCF-F247-80C8-8EC8FF1F5561}">
      <dsp:nvSpPr>
        <dsp:cNvPr id="0" name=""/>
        <dsp:cNvSpPr/>
      </dsp:nvSpPr>
      <dsp:spPr>
        <a:xfrm>
          <a:off x="4770077" y="1246671"/>
          <a:ext cx="1779016" cy="1067409"/>
        </a:xfrm>
        <a:prstGeom prst="rect">
          <a:avLst/>
        </a:prstGeom>
        <a:solidFill>
          <a:srgbClr val="D0E5EB"/>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b="1" kern="1200" dirty="0">
              <a:solidFill>
                <a:srgbClr val="1A2A68"/>
              </a:solidFill>
            </a:rPr>
            <a:t>Both parents are welcome but important that</a:t>
          </a:r>
          <a:r>
            <a:rPr lang="en-US" sz="1300" b="1" u="none" kern="1200" dirty="0">
              <a:solidFill>
                <a:srgbClr val="1A2A68"/>
              </a:solidFill>
            </a:rPr>
            <a:t> one parent attends consistently</a:t>
          </a:r>
        </a:p>
      </dsp:txBody>
      <dsp:txXfrm>
        <a:off x="4770077" y="1246671"/>
        <a:ext cx="1779016" cy="1067409"/>
      </dsp:txXfrm>
    </dsp:sp>
    <dsp:sp modelId="{2DA582E5-7CBD-6640-89FA-58F12089CD18}">
      <dsp:nvSpPr>
        <dsp:cNvPr id="0" name=""/>
        <dsp:cNvSpPr/>
      </dsp:nvSpPr>
      <dsp:spPr>
        <a:xfrm>
          <a:off x="856241" y="2491982"/>
          <a:ext cx="1779016" cy="1067409"/>
        </a:xfrm>
        <a:prstGeom prst="rect">
          <a:avLst/>
        </a:prstGeom>
        <a:solidFill>
          <a:srgbClr val="D0E5EB"/>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b="1" kern="1200" dirty="0">
              <a:solidFill>
                <a:srgbClr val="1A2A68"/>
              </a:solidFill>
            </a:rPr>
            <a:t>Please call in advance if unable to attend a session</a:t>
          </a:r>
        </a:p>
      </dsp:txBody>
      <dsp:txXfrm>
        <a:off x="856241" y="2491982"/>
        <a:ext cx="1779016" cy="1067409"/>
      </dsp:txXfrm>
    </dsp:sp>
    <dsp:sp modelId="{F49F9123-64A5-994E-BC3B-5369DCB85008}">
      <dsp:nvSpPr>
        <dsp:cNvPr id="0" name=""/>
        <dsp:cNvSpPr/>
      </dsp:nvSpPr>
      <dsp:spPr>
        <a:xfrm>
          <a:off x="2813159" y="2491982"/>
          <a:ext cx="1779016" cy="1067409"/>
        </a:xfrm>
        <a:prstGeom prst="rect">
          <a:avLst/>
        </a:prstGeom>
        <a:solidFill>
          <a:srgbClr val="D0E5EB"/>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b="1" kern="1200" dirty="0">
              <a:solidFill>
                <a:srgbClr val="1A2A68"/>
              </a:solidFill>
            </a:rPr>
            <a:t>Any concerns?</a:t>
          </a:r>
        </a:p>
      </dsp:txBody>
      <dsp:txXfrm>
        <a:off x="2813159" y="2491982"/>
        <a:ext cx="1779016" cy="1067409"/>
      </dsp:txXfrm>
    </dsp:sp>
    <dsp:sp modelId="{1B3046FD-1AE1-D040-9BA5-9BBFEB26A8A8}">
      <dsp:nvSpPr>
        <dsp:cNvPr id="0" name=""/>
        <dsp:cNvSpPr/>
      </dsp:nvSpPr>
      <dsp:spPr>
        <a:xfrm>
          <a:off x="4770077" y="2491982"/>
          <a:ext cx="1779016" cy="1067409"/>
        </a:xfrm>
        <a:prstGeom prst="rect">
          <a:avLst/>
        </a:prstGeom>
        <a:solidFill>
          <a:srgbClr val="D0E5EB"/>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b="1" kern="1200" dirty="0">
              <a:solidFill>
                <a:srgbClr val="1A2A68"/>
              </a:solidFill>
            </a:rPr>
            <a:t>Anything you would like to add to today’s agenda?</a:t>
          </a:r>
        </a:p>
      </dsp:txBody>
      <dsp:txXfrm>
        <a:off x="4770077" y="2491982"/>
        <a:ext cx="1779016" cy="106740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4C8562-D425-41C2-9F3E-FAA807DEEEEB}">
      <dsp:nvSpPr>
        <dsp:cNvPr id="0" name=""/>
        <dsp:cNvSpPr/>
      </dsp:nvSpPr>
      <dsp:spPr>
        <a:xfrm>
          <a:off x="804005" y="128768"/>
          <a:ext cx="704856" cy="704856"/>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C17C71E-AD4B-47D4-9158-2F700967CC00}">
      <dsp:nvSpPr>
        <dsp:cNvPr id="0" name=""/>
        <dsp:cNvSpPr/>
      </dsp:nvSpPr>
      <dsp:spPr>
        <a:xfrm>
          <a:off x="952024" y="276788"/>
          <a:ext cx="408816" cy="40881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in">
          <a:noFill/>
          <a:prstDash val="solid"/>
        </a:ln>
        <a:effectLst/>
      </dsp:spPr>
      <dsp:style>
        <a:lnRef idx="2">
          <a:scrgbClr r="0" g="0" b="0"/>
        </a:lnRef>
        <a:fillRef idx="1">
          <a:scrgbClr r="0" g="0" b="0"/>
        </a:fillRef>
        <a:effectRef idx="0">
          <a:scrgbClr r="0" g="0" b="0"/>
        </a:effectRef>
        <a:fontRef idx="minor">
          <a:schemeClr val="lt1"/>
        </a:fontRef>
      </dsp:style>
    </dsp:sp>
    <dsp:sp modelId="{B336C044-30B2-4297-84EB-AB49A98E8A8B}">
      <dsp:nvSpPr>
        <dsp:cNvPr id="0" name=""/>
        <dsp:cNvSpPr/>
      </dsp:nvSpPr>
      <dsp:spPr>
        <a:xfrm>
          <a:off x="1521893" y="62727"/>
          <a:ext cx="2652549" cy="8867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22300">
            <a:lnSpc>
              <a:spcPct val="90000"/>
            </a:lnSpc>
            <a:spcBef>
              <a:spcPct val="0"/>
            </a:spcBef>
            <a:spcAft>
              <a:spcPct val="35000"/>
            </a:spcAft>
            <a:buNone/>
          </a:pPr>
          <a:r>
            <a:rPr lang="en-US" sz="1400" kern="1200" dirty="0"/>
            <a:t>Routine Outcome Measures (ROMs) are questionnaires we will ask you to complete each session</a:t>
          </a:r>
        </a:p>
      </dsp:txBody>
      <dsp:txXfrm>
        <a:off x="1521893" y="62727"/>
        <a:ext cx="2652549" cy="886758"/>
      </dsp:txXfrm>
    </dsp:sp>
    <dsp:sp modelId="{D8D630C0-3908-4AE5-B3D8-881A01F2610B}">
      <dsp:nvSpPr>
        <dsp:cNvPr id="0" name=""/>
        <dsp:cNvSpPr/>
      </dsp:nvSpPr>
      <dsp:spPr>
        <a:xfrm>
          <a:off x="4207485" y="135168"/>
          <a:ext cx="704856" cy="704856"/>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2F0FD05-3583-4452-B3BF-BEFD5B38101D}">
      <dsp:nvSpPr>
        <dsp:cNvPr id="0" name=""/>
        <dsp:cNvSpPr/>
      </dsp:nvSpPr>
      <dsp:spPr>
        <a:xfrm>
          <a:off x="4427352" y="305916"/>
          <a:ext cx="408816" cy="40881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in">
          <a:noFill/>
          <a:prstDash val="solid"/>
        </a:ln>
        <a:effectLst/>
      </dsp:spPr>
      <dsp:style>
        <a:lnRef idx="2">
          <a:scrgbClr r="0" g="0" b="0"/>
        </a:lnRef>
        <a:fillRef idx="1">
          <a:scrgbClr r="0" g="0" b="0"/>
        </a:fillRef>
        <a:effectRef idx="0">
          <a:scrgbClr r="0" g="0" b="0"/>
        </a:effectRef>
        <a:fontRef idx="minor">
          <a:schemeClr val="lt1"/>
        </a:fontRef>
      </dsp:style>
    </dsp:sp>
    <dsp:sp modelId="{D5E5D531-35A4-4D92-81CB-F2A09F9CA62C}">
      <dsp:nvSpPr>
        <dsp:cNvPr id="0" name=""/>
        <dsp:cNvSpPr/>
      </dsp:nvSpPr>
      <dsp:spPr>
        <a:xfrm>
          <a:off x="4958121" y="154770"/>
          <a:ext cx="2558528" cy="7048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22300">
            <a:lnSpc>
              <a:spcPct val="90000"/>
            </a:lnSpc>
            <a:spcBef>
              <a:spcPct val="0"/>
            </a:spcBef>
            <a:spcAft>
              <a:spcPct val="35000"/>
            </a:spcAft>
            <a:buNone/>
          </a:pPr>
          <a:r>
            <a:rPr lang="en-US" sz="1400" kern="1200" dirty="0">
              <a:latin typeface="Century Gothic" panose="020F0302020204030204"/>
              <a:ea typeface="+mn-ea"/>
              <a:cs typeface="+mn-cs"/>
            </a:rPr>
            <a:t>They give us an idea of your starting point and help keep track of things throughout treatment</a:t>
          </a:r>
        </a:p>
      </dsp:txBody>
      <dsp:txXfrm>
        <a:off x="4958121" y="154770"/>
        <a:ext cx="2558528" cy="704856"/>
      </dsp:txXfrm>
    </dsp:sp>
    <dsp:sp modelId="{F836236B-9A69-4A82-99FC-2E97959578C5}">
      <dsp:nvSpPr>
        <dsp:cNvPr id="0" name=""/>
        <dsp:cNvSpPr/>
      </dsp:nvSpPr>
      <dsp:spPr>
        <a:xfrm>
          <a:off x="804005" y="1535573"/>
          <a:ext cx="704856" cy="704856"/>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B11AF6B-3037-416D-B267-019CD42CB26B}">
      <dsp:nvSpPr>
        <dsp:cNvPr id="0" name=""/>
        <dsp:cNvSpPr/>
      </dsp:nvSpPr>
      <dsp:spPr>
        <a:xfrm>
          <a:off x="952024" y="1683592"/>
          <a:ext cx="408816" cy="40881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in">
          <a:noFill/>
          <a:prstDash val="solid"/>
        </a:ln>
        <a:effectLst/>
      </dsp:spPr>
      <dsp:style>
        <a:lnRef idx="2">
          <a:scrgbClr r="0" g="0" b="0"/>
        </a:lnRef>
        <a:fillRef idx="1">
          <a:scrgbClr r="0" g="0" b="0"/>
        </a:fillRef>
        <a:effectRef idx="0">
          <a:scrgbClr r="0" g="0" b="0"/>
        </a:effectRef>
        <a:fontRef idx="minor">
          <a:schemeClr val="lt1"/>
        </a:fontRef>
      </dsp:style>
    </dsp:sp>
    <dsp:sp modelId="{224497B2-DA37-411A-B176-A7B88AB6A0D3}">
      <dsp:nvSpPr>
        <dsp:cNvPr id="0" name=""/>
        <dsp:cNvSpPr/>
      </dsp:nvSpPr>
      <dsp:spPr>
        <a:xfrm>
          <a:off x="1552015" y="1535573"/>
          <a:ext cx="2342357" cy="7048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22300" rtl="0">
            <a:lnSpc>
              <a:spcPct val="90000"/>
            </a:lnSpc>
            <a:spcBef>
              <a:spcPct val="0"/>
            </a:spcBef>
            <a:spcAft>
              <a:spcPct val="35000"/>
            </a:spcAft>
            <a:buNone/>
          </a:pPr>
          <a:r>
            <a:rPr lang="en-US" sz="1400" kern="1200" dirty="0">
              <a:latin typeface="Century Gothic" panose="020F0302020204030204"/>
              <a:ea typeface="+mn-ea"/>
              <a:cs typeface="+mn-cs"/>
            </a:rPr>
            <a:t>Please aim to arrive 10-15 minutes before every session to complete your questionnaires </a:t>
          </a:r>
        </a:p>
      </dsp:txBody>
      <dsp:txXfrm>
        <a:off x="1552015" y="1535573"/>
        <a:ext cx="2342357" cy="704856"/>
      </dsp:txXfrm>
    </dsp:sp>
    <dsp:sp modelId="{A7BE0B57-D7E6-42E0-A47A-046B4FF3360A}">
      <dsp:nvSpPr>
        <dsp:cNvPr id="0" name=""/>
        <dsp:cNvSpPr/>
      </dsp:nvSpPr>
      <dsp:spPr>
        <a:xfrm>
          <a:off x="4247366" y="1471621"/>
          <a:ext cx="704856" cy="704856"/>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77A63F4-8BB5-4518-841A-3EAD8C8F85B8}">
      <dsp:nvSpPr>
        <dsp:cNvPr id="0" name=""/>
        <dsp:cNvSpPr/>
      </dsp:nvSpPr>
      <dsp:spPr>
        <a:xfrm>
          <a:off x="4426416" y="1606220"/>
          <a:ext cx="408816" cy="408816"/>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in">
          <a:noFill/>
          <a:prstDash val="solid"/>
        </a:ln>
        <a:effectLst/>
      </dsp:spPr>
      <dsp:style>
        <a:lnRef idx="2">
          <a:scrgbClr r="0" g="0" b="0"/>
        </a:lnRef>
        <a:fillRef idx="1">
          <a:scrgbClr r="0" g="0" b="0"/>
        </a:fillRef>
        <a:effectRef idx="0">
          <a:scrgbClr r="0" g="0" b="0"/>
        </a:effectRef>
        <a:fontRef idx="minor">
          <a:schemeClr val="lt1"/>
        </a:fontRef>
      </dsp:style>
    </dsp:sp>
    <dsp:sp modelId="{A1F625F1-2A38-4877-B5CB-556FD43FD824}">
      <dsp:nvSpPr>
        <dsp:cNvPr id="0" name=""/>
        <dsp:cNvSpPr/>
      </dsp:nvSpPr>
      <dsp:spPr>
        <a:xfrm>
          <a:off x="4935292" y="1505835"/>
          <a:ext cx="2871146" cy="7048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22300">
            <a:lnSpc>
              <a:spcPct val="90000"/>
            </a:lnSpc>
            <a:spcBef>
              <a:spcPct val="0"/>
            </a:spcBef>
            <a:spcAft>
              <a:spcPct val="35000"/>
            </a:spcAft>
            <a:buNone/>
          </a:pPr>
          <a:r>
            <a:rPr lang="en-US" sz="1400" kern="1200" dirty="0">
              <a:latin typeface="Century Gothic" panose="020F0302020204030204"/>
              <a:ea typeface="+mn-ea"/>
              <a:cs typeface="+mn-cs"/>
            </a:rPr>
            <a:t>We will discuss the previous week and goals in every session and will look at all your questionnaire scores in more detail in Session </a:t>
          </a:r>
          <a:r>
            <a:rPr lang="en-US" sz="1400" kern="1200" dirty="0"/>
            <a:t>4 </a:t>
          </a:r>
        </a:p>
      </dsp:txBody>
      <dsp:txXfrm>
        <a:off x="4935292" y="1505835"/>
        <a:ext cx="2871146" cy="704856"/>
      </dsp:txXfrm>
    </dsp:sp>
    <dsp:sp modelId="{31A42459-5E2B-4F1E-8A68-CC2BC73F02BE}">
      <dsp:nvSpPr>
        <dsp:cNvPr id="0" name=""/>
        <dsp:cNvSpPr/>
      </dsp:nvSpPr>
      <dsp:spPr>
        <a:xfrm>
          <a:off x="804005" y="2638552"/>
          <a:ext cx="704856" cy="704856"/>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B04737-6145-4A38-A9A3-82C3BF38229F}">
      <dsp:nvSpPr>
        <dsp:cNvPr id="0" name=""/>
        <dsp:cNvSpPr/>
      </dsp:nvSpPr>
      <dsp:spPr>
        <a:xfrm>
          <a:off x="952024" y="2773112"/>
          <a:ext cx="408816" cy="408816"/>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in">
          <a:noFill/>
          <a:prstDash val="solid"/>
        </a:ln>
        <a:effectLst/>
      </dsp:spPr>
      <dsp:style>
        <a:lnRef idx="2">
          <a:scrgbClr r="0" g="0" b="0"/>
        </a:lnRef>
        <a:fillRef idx="1">
          <a:scrgbClr r="0" g="0" b="0"/>
        </a:fillRef>
        <a:effectRef idx="0">
          <a:scrgbClr r="0" g="0" b="0"/>
        </a:effectRef>
        <a:fontRef idx="minor">
          <a:schemeClr val="lt1"/>
        </a:fontRef>
      </dsp:style>
    </dsp:sp>
    <dsp:sp modelId="{15397419-8A92-4BC4-9FAE-5C46EBCABCEB}">
      <dsp:nvSpPr>
        <dsp:cNvPr id="0" name=""/>
        <dsp:cNvSpPr/>
      </dsp:nvSpPr>
      <dsp:spPr>
        <a:xfrm>
          <a:off x="1540792" y="2661791"/>
          <a:ext cx="1922592" cy="7048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22300" rtl="0">
            <a:lnSpc>
              <a:spcPct val="90000"/>
            </a:lnSpc>
            <a:spcBef>
              <a:spcPct val="0"/>
            </a:spcBef>
            <a:spcAft>
              <a:spcPct val="35000"/>
            </a:spcAft>
            <a:buNone/>
          </a:pPr>
          <a:r>
            <a:rPr lang="en-US" sz="1400" kern="1200" dirty="0">
              <a:latin typeface="Century Gothic" panose="020F0302020204030204"/>
              <a:ea typeface="+mn-ea"/>
              <a:cs typeface="+mn-cs"/>
            </a:rPr>
            <a:t>Your responses will remain confidential (private)</a:t>
          </a:r>
        </a:p>
      </dsp:txBody>
      <dsp:txXfrm>
        <a:off x="1540792" y="2661791"/>
        <a:ext cx="1922592" cy="704856"/>
      </dsp:txXfrm>
    </dsp:sp>
    <dsp:sp modelId="{27D82239-CA05-4555-A03A-415F61A1F2AA}">
      <dsp:nvSpPr>
        <dsp:cNvPr id="0" name=""/>
        <dsp:cNvSpPr/>
      </dsp:nvSpPr>
      <dsp:spPr>
        <a:xfrm>
          <a:off x="4158944" y="2705908"/>
          <a:ext cx="704856" cy="704856"/>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024A1C5-F58D-4E81-B8C2-F6DE5AA0056F}">
      <dsp:nvSpPr>
        <dsp:cNvPr id="0" name=""/>
        <dsp:cNvSpPr/>
      </dsp:nvSpPr>
      <dsp:spPr>
        <a:xfrm>
          <a:off x="4299491" y="2880672"/>
          <a:ext cx="408816" cy="408816"/>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2700" cap="flat" cmpd="sng" algn="in">
          <a:noFill/>
          <a:prstDash val="solid"/>
        </a:ln>
        <a:effectLst/>
      </dsp:spPr>
      <dsp:style>
        <a:lnRef idx="2">
          <a:scrgbClr r="0" g="0" b="0"/>
        </a:lnRef>
        <a:fillRef idx="1">
          <a:scrgbClr r="0" g="0" b="0"/>
        </a:fillRef>
        <a:effectRef idx="0">
          <a:scrgbClr r="0" g="0" b="0"/>
        </a:effectRef>
        <a:fontRef idx="minor">
          <a:schemeClr val="lt1"/>
        </a:fontRef>
      </dsp:style>
    </dsp:sp>
    <dsp:sp modelId="{237E47F3-F435-454B-B47C-B0F5D805CB61}">
      <dsp:nvSpPr>
        <dsp:cNvPr id="0" name=""/>
        <dsp:cNvSpPr/>
      </dsp:nvSpPr>
      <dsp:spPr>
        <a:xfrm>
          <a:off x="4862903" y="2705908"/>
          <a:ext cx="2943535" cy="7048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22300" rtl="0">
            <a:lnSpc>
              <a:spcPct val="90000"/>
            </a:lnSpc>
            <a:spcBef>
              <a:spcPct val="0"/>
            </a:spcBef>
            <a:spcAft>
              <a:spcPct val="35000"/>
            </a:spcAft>
            <a:buNone/>
          </a:pPr>
          <a:r>
            <a:rPr lang="en-US" sz="1400" kern="1200" dirty="0">
              <a:latin typeface="Century Gothic" panose="020F0302020204030204"/>
              <a:ea typeface="+mn-ea"/>
              <a:cs typeface="+mn-cs"/>
            </a:rPr>
            <a:t>We will use this data, along with other information, to track progress throughout treatment</a:t>
          </a:r>
        </a:p>
      </dsp:txBody>
      <dsp:txXfrm>
        <a:off x="4862903" y="2705908"/>
        <a:ext cx="2943535" cy="70485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E47CF3-A2DE-483F-BB7D-ED93B613F13D}">
      <dsp:nvSpPr>
        <dsp:cNvPr id="0" name=""/>
        <dsp:cNvSpPr/>
      </dsp:nvSpPr>
      <dsp:spPr>
        <a:xfrm>
          <a:off x="528000" y="1131983"/>
          <a:ext cx="810000" cy="810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a:effectLst/>
      </dsp:spPr>
      <dsp:style>
        <a:lnRef idx="0">
          <a:scrgbClr r="0" g="0" b="0"/>
        </a:lnRef>
        <a:fillRef idx="3">
          <a:scrgbClr r="0" g="0" b="0"/>
        </a:fillRef>
        <a:effectRef idx="2">
          <a:scrgbClr r="0" g="0" b="0"/>
        </a:effectRef>
        <a:fontRef idx="minor">
          <a:schemeClr val="lt1"/>
        </a:fontRef>
      </dsp:style>
    </dsp:sp>
    <dsp:sp modelId="{6AD2C940-307C-429B-AFA2-D997E6602C33}">
      <dsp:nvSpPr>
        <dsp:cNvPr id="0" name=""/>
        <dsp:cNvSpPr/>
      </dsp:nvSpPr>
      <dsp:spPr>
        <a:xfrm>
          <a:off x="33000" y="2212016"/>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600200">
            <a:lnSpc>
              <a:spcPct val="100000"/>
            </a:lnSpc>
            <a:spcBef>
              <a:spcPct val="0"/>
            </a:spcBef>
            <a:spcAft>
              <a:spcPct val="35000"/>
            </a:spcAft>
            <a:buNone/>
          </a:pPr>
          <a:r>
            <a:rPr lang="en-US" sz="3600" kern="1200"/>
            <a:t>Social</a:t>
          </a:r>
        </a:p>
      </dsp:txBody>
      <dsp:txXfrm>
        <a:off x="33000" y="2212016"/>
        <a:ext cx="1800000" cy="720000"/>
      </dsp:txXfrm>
    </dsp:sp>
    <dsp:sp modelId="{3FAC79DB-6397-4C2D-95CF-5126E4B52EC0}">
      <dsp:nvSpPr>
        <dsp:cNvPr id="0" name=""/>
        <dsp:cNvSpPr/>
      </dsp:nvSpPr>
      <dsp:spPr>
        <a:xfrm>
          <a:off x="2643000" y="1131983"/>
          <a:ext cx="810000" cy="810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a:effectLst/>
      </dsp:spPr>
      <dsp:style>
        <a:lnRef idx="0">
          <a:scrgbClr r="0" g="0" b="0"/>
        </a:lnRef>
        <a:fillRef idx="3">
          <a:scrgbClr r="0" g="0" b="0"/>
        </a:fillRef>
        <a:effectRef idx="2">
          <a:scrgbClr r="0" g="0" b="0"/>
        </a:effectRef>
        <a:fontRef idx="minor">
          <a:schemeClr val="lt1"/>
        </a:fontRef>
      </dsp:style>
    </dsp:sp>
    <dsp:sp modelId="{7DA0B468-EFF7-4479-B971-F3D1065C0609}">
      <dsp:nvSpPr>
        <dsp:cNvPr id="0" name=""/>
        <dsp:cNvSpPr/>
      </dsp:nvSpPr>
      <dsp:spPr>
        <a:xfrm>
          <a:off x="2148000" y="2212016"/>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600200">
            <a:lnSpc>
              <a:spcPct val="100000"/>
            </a:lnSpc>
            <a:spcBef>
              <a:spcPct val="0"/>
            </a:spcBef>
            <a:spcAft>
              <a:spcPct val="35000"/>
            </a:spcAft>
            <a:buNone/>
          </a:pPr>
          <a:r>
            <a:rPr lang="en-US" sz="3600" kern="1200"/>
            <a:t>School</a:t>
          </a:r>
        </a:p>
      </dsp:txBody>
      <dsp:txXfrm>
        <a:off x="2148000" y="2212016"/>
        <a:ext cx="1800000" cy="720000"/>
      </dsp:txXfrm>
    </dsp:sp>
    <dsp:sp modelId="{4E806FA5-654E-4D5D-946B-274DD92BF0EC}">
      <dsp:nvSpPr>
        <dsp:cNvPr id="0" name=""/>
        <dsp:cNvSpPr/>
      </dsp:nvSpPr>
      <dsp:spPr>
        <a:xfrm>
          <a:off x="4758000" y="1131983"/>
          <a:ext cx="810000" cy="81000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a:effectLst/>
      </dsp:spPr>
      <dsp:style>
        <a:lnRef idx="0">
          <a:scrgbClr r="0" g="0" b="0"/>
        </a:lnRef>
        <a:fillRef idx="3">
          <a:scrgbClr r="0" g="0" b="0"/>
        </a:fillRef>
        <a:effectRef idx="2">
          <a:scrgbClr r="0" g="0" b="0"/>
        </a:effectRef>
        <a:fontRef idx="minor">
          <a:schemeClr val="lt1"/>
        </a:fontRef>
      </dsp:style>
    </dsp:sp>
    <dsp:sp modelId="{429353DF-BAEB-4282-9D5D-C19A4A7AC6FD}">
      <dsp:nvSpPr>
        <dsp:cNvPr id="0" name=""/>
        <dsp:cNvSpPr/>
      </dsp:nvSpPr>
      <dsp:spPr>
        <a:xfrm>
          <a:off x="4263000" y="2212016"/>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600200">
            <a:lnSpc>
              <a:spcPct val="100000"/>
            </a:lnSpc>
            <a:spcBef>
              <a:spcPct val="0"/>
            </a:spcBef>
            <a:spcAft>
              <a:spcPct val="35000"/>
            </a:spcAft>
            <a:buNone/>
          </a:pPr>
          <a:r>
            <a:rPr lang="en-US" sz="3600" kern="1200"/>
            <a:t>Mood</a:t>
          </a:r>
        </a:p>
      </dsp:txBody>
      <dsp:txXfrm>
        <a:off x="4263000" y="2212016"/>
        <a:ext cx="1800000" cy="72000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CF3AAF-5221-6548-90C9-805D6C65C66D}">
      <dsp:nvSpPr>
        <dsp:cNvPr id="0" name=""/>
        <dsp:cNvSpPr/>
      </dsp:nvSpPr>
      <dsp:spPr>
        <a:xfrm>
          <a:off x="3354" y="330208"/>
          <a:ext cx="2933683" cy="2933683"/>
        </a:xfrm>
        <a:prstGeom prst="ellipse">
          <a:avLst/>
        </a:prstGeom>
        <a:solidFill>
          <a:schemeClr val="accent4">
            <a:lumMod val="60000"/>
            <a:lumOff val="40000"/>
            <a:alpha val="5000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61450" tIns="34290" rIns="161450" bIns="34290" numCol="1" spcCol="1270" anchor="ctr" anchorCtr="0">
          <a:noAutofit/>
        </a:bodyPr>
        <a:lstStyle/>
        <a:p>
          <a:pPr marL="0" lvl="0" indent="0" algn="ctr" defTabSz="1200150">
            <a:lnSpc>
              <a:spcPct val="90000"/>
            </a:lnSpc>
            <a:spcBef>
              <a:spcPct val="0"/>
            </a:spcBef>
            <a:spcAft>
              <a:spcPct val="35000"/>
            </a:spcAft>
            <a:buNone/>
          </a:pPr>
          <a:r>
            <a:rPr lang="en-US" sz="2700" kern="1200" dirty="0"/>
            <a:t>Anxious thinking</a:t>
          </a:r>
        </a:p>
      </dsp:txBody>
      <dsp:txXfrm>
        <a:off x="432982" y="759836"/>
        <a:ext cx="2074427" cy="2074427"/>
      </dsp:txXfrm>
    </dsp:sp>
    <dsp:sp modelId="{EC56207D-5A93-FE44-8F57-D09901FFFD49}">
      <dsp:nvSpPr>
        <dsp:cNvPr id="0" name=""/>
        <dsp:cNvSpPr/>
      </dsp:nvSpPr>
      <dsp:spPr>
        <a:xfrm>
          <a:off x="2350302" y="330208"/>
          <a:ext cx="2933683" cy="2933683"/>
        </a:xfrm>
        <a:prstGeom prst="ellipse">
          <a:avLst/>
        </a:prstGeom>
        <a:solidFill>
          <a:schemeClr val="accent3">
            <a:lumMod val="40000"/>
            <a:lumOff val="60000"/>
            <a:alpha val="5000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61450" tIns="34290" rIns="161450" bIns="34290" numCol="1" spcCol="1270" anchor="ctr" anchorCtr="0">
          <a:noAutofit/>
        </a:bodyPr>
        <a:lstStyle/>
        <a:p>
          <a:pPr marL="0" lvl="0" indent="0" algn="ctr" defTabSz="1200150">
            <a:lnSpc>
              <a:spcPct val="90000"/>
            </a:lnSpc>
            <a:spcBef>
              <a:spcPct val="0"/>
            </a:spcBef>
            <a:spcAft>
              <a:spcPct val="35000"/>
            </a:spcAft>
            <a:buNone/>
          </a:pPr>
          <a:r>
            <a:rPr lang="en-US" sz="2700" kern="1200" dirty="0">
              <a:latin typeface="Century Gothic" panose="020F0302020204030204"/>
            </a:rPr>
            <a:t>Body</a:t>
          </a:r>
          <a:r>
            <a:rPr lang="en-US" sz="2700" kern="1200" dirty="0"/>
            <a:t> symptoms</a:t>
          </a:r>
        </a:p>
      </dsp:txBody>
      <dsp:txXfrm>
        <a:off x="2779930" y="759836"/>
        <a:ext cx="2074427" cy="2074427"/>
      </dsp:txXfrm>
    </dsp:sp>
    <dsp:sp modelId="{E349AA51-0F0A-7F43-A0B5-F9CA57B7A4D8}">
      <dsp:nvSpPr>
        <dsp:cNvPr id="0" name=""/>
        <dsp:cNvSpPr/>
      </dsp:nvSpPr>
      <dsp:spPr>
        <a:xfrm>
          <a:off x="4697249" y="330208"/>
          <a:ext cx="2933683" cy="2933683"/>
        </a:xfrm>
        <a:prstGeom prst="ellipse">
          <a:avLst/>
        </a:prstGeom>
        <a:solidFill>
          <a:schemeClr val="accent6">
            <a:lumMod val="40000"/>
            <a:lumOff val="60000"/>
            <a:alpha val="5000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61450" tIns="34290" rIns="161450" bIns="34290" numCol="1" spcCol="1270" anchor="ctr" anchorCtr="0">
          <a:noAutofit/>
        </a:bodyPr>
        <a:lstStyle/>
        <a:p>
          <a:pPr marL="0" lvl="0" indent="0" algn="ctr" defTabSz="1200150">
            <a:lnSpc>
              <a:spcPct val="90000"/>
            </a:lnSpc>
            <a:spcBef>
              <a:spcPct val="0"/>
            </a:spcBef>
            <a:spcAft>
              <a:spcPct val="35000"/>
            </a:spcAft>
            <a:buNone/>
          </a:pPr>
          <a:r>
            <a:rPr lang="en-US" sz="2700" kern="1200" dirty="0"/>
            <a:t>Anxious </a:t>
          </a:r>
          <a:r>
            <a:rPr lang="en-US" sz="2700" kern="1200" dirty="0" err="1"/>
            <a:t>behaviour</a:t>
          </a:r>
          <a:endParaRPr lang="en-US" sz="2700" kern="1200" dirty="0"/>
        </a:p>
      </dsp:txBody>
      <dsp:txXfrm>
        <a:off x="5126877" y="759836"/>
        <a:ext cx="2074427" cy="207442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FFFEBC-CEF2-EF4C-87B2-6A989E946B3A}">
      <dsp:nvSpPr>
        <dsp:cNvPr id="0" name=""/>
        <dsp:cNvSpPr/>
      </dsp:nvSpPr>
      <dsp:spPr>
        <a:xfrm>
          <a:off x="0" y="1002010"/>
          <a:ext cx="2147143" cy="1363436"/>
        </a:xfrm>
        <a:prstGeom prst="roundRect">
          <a:avLst>
            <a:gd name="adj" fmla="val 10000"/>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DC7837A-05E7-1946-A5CD-E3EEF7F70480}">
      <dsp:nvSpPr>
        <dsp:cNvPr id="0" name=""/>
        <dsp:cNvSpPr/>
      </dsp:nvSpPr>
      <dsp:spPr>
        <a:xfrm>
          <a:off x="238571" y="1228653"/>
          <a:ext cx="2147143" cy="1363436"/>
        </a:xfrm>
        <a:prstGeom prst="roundRect">
          <a:avLst>
            <a:gd name="adj" fmla="val 10000"/>
          </a:avLst>
        </a:prstGeom>
        <a:solidFill>
          <a:schemeClr val="lt1">
            <a:alpha val="90000"/>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Children can think these feelings in their body are a sign that something bad is happening</a:t>
          </a:r>
        </a:p>
      </dsp:txBody>
      <dsp:txXfrm>
        <a:off x="278505" y="1268587"/>
        <a:ext cx="2067275" cy="1283568"/>
      </dsp:txXfrm>
    </dsp:sp>
    <dsp:sp modelId="{43DD1A01-C691-4546-90FD-6AF07008E006}">
      <dsp:nvSpPr>
        <dsp:cNvPr id="0" name=""/>
        <dsp:cNvSpPr/>
      </dsp:nvSpPr>
      <dsp:spPr>
        <a:xfrm>
          <a:off x="2624286" y="1002010"/>
          <a:ext cx="2147143" cy="1363436"/>
        </a:xfrm>
        <a:prstGeom prst="roundRect">
          <a:avLst>
            <a:gd name="adj" fmla="val 10000"/>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6EAB342-C74F-CD42-96FF-3F7B64D6FBB6}">
      <dsp:nvSpPr>
        <dsp:cNvPr id="0" name=""/>
        <dsp:cNvSpPr/>
      </dsp:nvSpPr>
      <dsp:spPr>
        <a:xfrm>
          <a:off x="2862858" y="1228653"/>
          <a:ext cx="2147143" cy="1363436"/>
        </a:xfrm>
        <a:prstGeom prst="roundRect">
          <a:avLst>
            <a:gd name="adj" fmla="val 10000"/>
          </a:avLst>
        </a:prstGeom>
        <a:solidFill>
          <a:schemeClr val="lt1">
            <a:alpha val="90000"/>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This can reduce their confidence in coping with challenges</a:t>
          </a:r>
        </a:p>
      </dsp:txBody>
      <dsp:txXfrm>
        <a:off x="2902792" y="1268587"/>
        <a:ext cx="2067275" cy="1283568"/>
      </dsp:txXfrm>
    </dsp:sp>
    <dsp:sp modelId="{9A123F9E-7ED9-7741-9151-06D59E22CCFF}">
      <dsp:nvSpPr>
        <dsp:cNvPr id="0" name=""/>
        <dsp:cNvSpPr/>
      </dsp:nvSpPr>
      <dsp:spPr>
        <a:xfrm>
          <a:off x="5248573" y="1002010"/>
          <a:ext cx="2147143" cy="1363436"/>
        </a:xfrm>
        <a:prstGeom prst="roundRect">
          <a:avLst>
            <a:gd name="adj" fmla="val 10000"/>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0C29B45-A320-FF48-9FD5-D17603686B0B}">
      <dsp:nvSpPr>
        <dsp:cNvPr id="0" name=""/>
        <dsp:cNvSpPr/>
      </dsp:nvSpPr>
      <dsp:spPr>
        <a:xfrm>
          <a:off x="5487144" y="1228653"/>
          <a:ext cx="2147143" cy="1363436"/>
        </a:xfrm>
        <a:prstGeom prst="roundRect">
          <a:avLst>
            <a:gd name="adj" fmla="val 10000"/>
          </a:avLst>
        </a:prstGeom>
        <a:solidFill>
          <a:schemeClr val="lt1">
            <a:alpha val="90000"/>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As these feelings are often unpleasant it can also increase avoidance</a:t>
          </a:r>
        </a:p>
      </dsp:txBody>
      <dsp:txXfrm>
        <a:off x="5527078" y="1268587"/>
        <a:ext cx="2067275" cy="128356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31DE42-B204-2149-AF6B-879CD8017964}">
      <dsp:nvSpPr>
        <dsp:cNvPr id="0" name=""/>
        <dsp:cNvSpPr/>
      </dsp:nvSpPr>
      <dsp:spPr>
        <a:xfrm>
          <a:off x="573727" y="4"/>
          <a:ext cx="3144794" cy="1625580"/>
        </a:xfrm>
        <a:prstGeom prst="rect">
          <a:avLst/>
        </a:prstGeom>
        <a:solidFill>
          <a:schemeClr val="accent4">
            <a:lumMod val="20000"/>
            <a:lumOff val="8000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rgbClr val="1A2A68"/>
              </a:solidFill>
            </a:rPr>
            <a:t>Avoidance keeps fears going as children never learn if bad thing happen or not.</a:t>
          </a:r>
        </a:p>
      </dsp:txBody>
      <dsp:txXfrm>
        <a:off x="573727" y="4"/>
        <a:ext cx="3144794" cy="1625580"/>
      </dsp:txXfrm>
    </dsp:sp>
    <dsp:sp modelId="{5CBFA633-E633-1441-A1FA-78BD7ADE303E}">
      <dsp:nvSpPr>
        <dsp:cNvPr id="0" name=""/>
        <dsp:cNvSpPr/>
      </dsp:nvSpPr>
      <dsp:spPr>
        <a:xfrm>
          <a:off x="3888421" y="85380"/>
          <a:ext cx="3121439" cy="1625580"/>
        </a:xfrm>
        <a:prstGeom prst="rect">
          <a:avLst/>
        </a:prstGeom>
        <a:solidFill>
          <a:schemeClr val="accent3">
            <a:lumMod val="20000"/>
            <a:lumOff val="8000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rgbClr val="1A2A68"/>
              </a:solidFill>
            </a:rPr>
            <a:t>Avoidance also means they don’t get the opportunity to develop coping skills.</a:t>
          </a:r>
        </a:p>
      </dsp:txBody>
      <dsp:txXfrm>
        <a:off x="3888421" y="85380"/>
        <a:ext cx="3121439" cy="1625580"/>
      </dsp:txXfrm>
    </dsp:sp>
    <dsp:sp modelId="{F71EBD39-D6B0-2941-BFCB-4E72D2389702}">
      <dsp:nvSpPr>
        <dsp:cNvPr id="0" name=""/>
        <dsp:cNvSpPr/>
      </dsp:nvSpPr>
      <dsp:spPr>
        <a:xfrm>
          <a:off x="1008123" y="1566945"/>
          <a:ext cx="3346691" cy="2062016"/>
        </a:xfrm>
        <a:prstGeom prst="rect">
          <a:avLst/>
        </a:prstGeom>
        <a:solidFill>
          <a:schemeClr val="accent5">
            <a:lumMod val="20000"/>
            <a:lumOff val="8000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rtl="0">
            <a:lnSpc>
              <a:spcPct val="90000"/>
            </a:lnSpc>
            <a:spcBef>
              <a:spcPct val="0"/>
            </a:spcBef>
            <a:spcAft>
              <a:spcPct val="35000"/>
            </a:spcAft>
            <a:buNone/>
          </a:pPr>
          <a:r>
            <a:rPr lang="en-GB" sz="1700" kern="1200" dirty="0">
              <a:solidFill>
                <a:srgbClr val="1A2A68"/>
              </a:solidFill>
            </a:rPr>
            <a:t>Safety-seeking behaviours </a:t>
          </a:r>
          <a:r>
            <a:rPr lang="en-GB" sz="1700" kern="1200" dirty="0">
              <a:solidFill>
                <a:srgbClr val="1A2A68"/>
              </a:solidFill>
              <a:latin typeface="Century Gothic" panose="020F0302020204030204"/>
            </a:rPr>
            <a:t>are </a:t>
          </a:r>
          <a:r>
            <a:rPr lang="en-GB" sz="1700" kern="1200" dirty="0">
              <a:solidFill>
                <a:srgbClr val="1A2A68"/>
              </a:solidFill>
            </a:rPr>
            <a:t>things the child does to keep themselves safe</a:t>
          </a:r>
          <a:r>
            <a:rPr lang="en-GB" sz="1700" kern="1200" dirty="0">
              <a:solidFill>
                <a:srgbClr val="1A2A68"/>
              </a:solidFill>
              <a:latin typeface="Century Gothic" panose="020F0302020204030204"/>
            </a:rPr>
            <a:t>. They can</a:t>
          </a:r>
          <a:r>
            <a:rPr lang="en-GB" sz="1700" kern="1200" dirty="0">
              <a:solidFill>
                <a:srgbClr val="1A2A68"/>
              </a:solidFill>
            </a:rPr>
            <a:t> keep fears going</a:t>
          </a:r>
          <a:r>
            <a:rPr lang="en-GB" sz="1700" kern="1200" dirty="0">
              <a:solidFill>
                <a:srgbClr val="1A2A68"/>
              </a:solidFill>
              <a:latin typeface="Century Gothic" panose="020F0302020204030204"/>
            </a:rPr>
            <a:t> if</a:t>
          </a:r>
          <a:r>
            <a:rPr lang="en-GB" sz="1700" kern="1200" dirty="0">
              <a:solidFill>
                <a:srgbClr val="1A2A68"/>
              </a:solidFill>
            </a:rPr>
            <a:t> the child believes they only coped because they </a:t>
          </a:r>
          <a:r>
            <a:rPr lang="en-GB" sz="1700" kern="1200" dirty="0">
              <a:solidFill>
                <a:srgbClr val="1A2A68"/>
              </a:solidFill>
              <a:latin typeface="Century Gothic" panose="020F0302020204030204"/>
            </a:rPr>
            <a:t>did</a:t>
          </a:r>
          <a:r>
            <a:rPr lang="en-GB" sz="1700" kern="1200" dirty="0">
              <a:solidFill>
                <a:srgbClr val="1A2A68"/>
              </a:solidFill>
            </a:rPr>
            <a:t> the safety-behaviour.</a:t>
          </a:r>
          <a:endParaRPr lang="en-US" sz="1700" kern="1200" dirty="0">
            <a:solidFill>
              <a:srgbClr val="1A2A68"/>
            </a:solidFill>
          </a:endParaRPr>
        </a:p>
      </dsp:txBody>
      <dsp:txXfrm>
        <a:off x="1008123" y="1566945"/>
        <a:ext cx="3346691" cy="2062016"/>
      </dsp:txXfrm>
    </dsp:sp>
    <dsp:sp modelId="{DA29D1B7-1F1A-3C40-B194-AD519563551D}">
      <dsp:nvSpPr>
        <dsp:cNvPr id="0" name=""/>
        <dsp:cNvSpPr/>
      </dsp:nvSpPr>
      <dsp:spPr>
        <a:xfrm>
          <a:off x="4292391" y="1926987"/>
          <a:ext cx="3140865" cy="1779831"/>
        </a:xfrm>
        <a:prstGeom prst="rect">
          <a:avLst/>
        </a:prstGeom>
        <a:solidFill>
          <a:schemeClr val="accent6">
            <a:lumMod val="20000"/>
            <a:lumOff val="8000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rgbClr val="1A2A68"/>
              </a:solidFill>
            </a:rPr>
            <a:t>Reassurance can prevent children from learning that they can cope without the help/support of others.</a:t>
          </a:r>
        </a:p>
      </dsp:txBody>
      <dsp:txXfrm>
        <a:off x="4292391" y="1926987"/>
        <a:ext cx="3140865" cy="177983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906DBE-2090-E84E-8FD1-F5439CEE6DE7}">
      <dsp:nvSpPr>
        <dsp:cNvPr id="0" name=""/>
        <dsp:cNvSpPr/>
      </dsp:nvSpPr>
      <dsp:spPr>
        <a:xfrm>
          <a:off x="0" y="45395"/>
          <a:ext cx="7152017" cy="1113840"/>
        </a:xfrm>
        <a:prstGeom prst="roundRect">
          <a:avLst/>
        </a:prstGeom>
        <a:solidFill>
          <a:srgbClr val="D0E5EB"/>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dirty="0">
              <a:solidFill>
                <a:srgbClr val="1A2A68"/>
              </a:solidFill>
            </a:rPr>
            <a:t>Goals help create a focus for you and your child. </a:t>
          </a:r>
        </a:p>
      </dsp:txBody>
      <dsp:txXfrm>
        <a:off x="54373" y="99768"/>
        <a:ext cx="7043271" cy="1005094"/>
      </dsp:txXfrm>
    </dsp:sp>
    <dsp:sp modelId="{C9BDF0BB-83A6-794C-BB14-DFAD6F671CFC}">
      <dsp:nvSpPr>
        <dsp:cNvPr id="0" name=""/>
        <dsp:cNvSpPr/>
      </dsp:nvSpPr>
      <dsp:spPr>
        <a:xfrm>
          <a:off x="0" y="1239875"/>
          <a:ext cx="7152017" cy="1113840"/>
        </a:xfrm>
        <a:prstGeom prst="roundRect">
          <a:avLst/>
        </a:prstGeom>
        <a:solidFill>
          <a:srgbClr val="D0E5EB"/>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US" sz="2800" kern="1200" dirty="0">
              <a:solidFill>
                <a:srgbClr val="1A2A68"/>
              </a:solidFill>
            </a:rPr>
            <a:t>It is important to develop</a:t>
          </a:r>
          <a:r>
            <a:rPr lang="en-US" sz="2800" kern="1200" dirty="0">
              <a:solidFill>
                <a:srgbClr val="1A2A68"/>
              </a:solidFill>
              <a:latin typeface="Century Gothic" panose="020F0302020204030204"/>
            </a:rPr>
            <a:t> goals that are</a:t>
          </a:r>
          <a:r>
            <a:rPr lang="en-US" sz="2800" kern="1200" dirty="0">
              <a:solidFill>
                <a:srgbClr val="1A2A68"/>
              </a:solidFill>
            </a:rPr>
            <a:t> realistic and achievable.</a:t>
          </a:r>
        </a:p>
      </dsp:txBody>
      <dsp:txXfrm>
        <a:off x="54373" y="1294248"/>
        <a:ext cx="7043271" cy="1005094"/>
      </dsp:txXfrm>
    </dsp:sp>
    <dsp:sp modelId="{CDAB8504-C3C8-824E-9141-3F8F5CCF8ECE}">
      <dsp:nvSpPr>
        <dsp:cNvPr id="0" name=""/>
        <dsp:cNvSpPr/>
      </dsp:nvSpPr>
      <dsp:spPr>
        <a:xfrm>
          <a:off x="0" y="2434355"/>
          <a:ext cx="7152017" cy="1113840"/>
        </a:xfrm>
        <a:prstGeom prst="roundRect">
          <a:avLst/>
        </a:prstGeom>
        <a:solidFill>
          <a:srgbClr val="D0E5EB"/>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US" sz="2800" kern="1200" dirty="0">
              <a:solidFill>
                <a:srgbClr val="1A2A68"/>
              </a:solidFill>
            </a:rPr>
            <a:t>We can</a:t>
          </a:r>
          <a:r>
            <a:rPr lang="en-US" sz="2800" kern="1200" dirty="0">
              <a:solidFill>
                <a:srgbClr val="1A2A68"/>
              </a:solidFill>
              <a:latin typeface="Century Gothic" panose="020F0302020204030204"/>
            </a:rPr>
            <a:t> track</a:t>
          </a:r>
          <a:r>
            <a:rPr lang="en-US" sz="2800" kern="1200" dirty="0">
              <a:solidFill>
                <a:srgbClr val="1A2A68"/>
              </a:solidFill>
            </a:rPr>
            <a:t> progress towards your goals throughout treatment.</a:t>
          </a:r>
        </a:p>
      </dsp:txBody>
      <dsp:txXfrm>
        <a:off x="54373" y="2488728"/>
        <a:ext cx="7043271" cy="1005094"/>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0.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5.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6.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9778" name="Rectangle 2"/>
          <p:cNvSpPr>
            <a:spLocks noGrp="1" noChangeArrowheads="1"/>
          </p:cNvSpPr>
          <p:nvPr>
            <p:ph type="hdr" sz="quarter"/>
          </p:nvPr>
        </p:nvSpPr>
        <p:spPr bwMode="auto">
          <a:xfrm>
            <a:off x="0" y="0"/>
            <a:ext cx="291147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34" tIns="45716" rIns="91434" bIns="45716" numCol="1" anchor="ctr" anchorCtr="0" compatLnSpc="1">
            <a:prstTxWarp prst="textNoShape">
              <a:avLst/>
            </a:prstTxWarp>
          </a:bodyPr>
          <a:lstStyle>
            <a:lvl1pPr>
              <a:defRPr sz="1200">
                <a:solidFill>
                  <a:schemeClr val="bg1"/>
                </a:solidFill>
              </a:defRPr>
            </a:lvl1pPr>
          </a:lstStyle>
          <a:p>
            <a:endParaRPr lang="en-GB" altLang="en-US" dirty="0">
              <a:latin typeface="Effra" panose="020B0603020203020204" pitchFamily="34" charset="0"/>
            </a:endParaRPr>
          </a:p>
        </p:txBody>
      </p:sp>
      <p:sp>
        <p:nvSpPr>
          <p:cNvPr id="459779" name="Rectangle 3"/>
          <p:cNvSpPr>
            <a:spLocks noGrp="1" noChangeArrowheads="1"/>
          </p:cNvSpPr>
          <p:nvPr>
            <p:ph type="dt" sz="quarter" idx="1"/>
          </p:nvPr>
        </p:nvSpPr>
        <p:spPr bwMode="auto">
          <a:xfrm>
            <a:off x="3806825" y="0"/>
            <a:ext cx="291147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34" tIns="45716" rIns="91434" bIns="45716" numCol="1" anchor="ctr" anchorCtr="0" compatLnSpc="1">
            <a:prstTxWarp prst="textNoShape">
              <a:avLst/>
            </a:prstTxWarp>
          </a:bodyPr>
          <a:lstStyle>
            <a:lvl1pPr algn="r">
              <a:defRPr sz="1200">
                <a:solidFill>
                  <a:schemeClr val="bg1"/>
                </a:solidFill>
              </a:defRPr>
            </a:lvl1pPr>
          </a:lstStyle>
          <a:p>
            <a:endParaRPr lang="en-GB" altLang="en-US" dirty="0">
              <a:latin typeface="Effra" panose="020B0603020203020204" pitchFamily="34" charset="0"/>
            </a:endParaRPr>
          </a:p>
        </p:txBody>
      </p:sp>
      <p:sp>
        <p:nvSpPr>
          <p:cNvPr id="459780" name="Rectangle 4"/>
          <p:cNvSpPr>
            <a:spLocks noGrp="1" noChangeArrowheads="1"/>
          </p:cNvSpPr>
          <p:nvPr>
            <p:ph type="ftr" sz="quarter" idx="2"/>
          </p:nvPr>
        </p:nvSpPr>
        <p:spPr bwMode="auto">
          <a:xfrm>
            <a:off x="0" y="9374188"/>
            <a:ext cx="2911475" cy="49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34" tIns="45716" rIns="91434" bIns="45716" numCol="1" anchor="b" anchorCtr="0" compatLnSpc="1">
            <a:prstTxWarp prst="textNoShape">
              <a:avLst/>
            </a:prstTxWarp>
          </a:bodyPr>
          <a:lstStyle>
            <a:lvl1pPr>
              <a:defRPr sz="1200">
                <a:solidFill>
                  <a:schemeClr val="bg1"/>
                </a:solidFill>
              </a:defRPr>
            </a:lvl1pPr>
          </a:lstStyle>
          <a:p>
            <a:endParaRPr lang="en-GB" altLang="en-US" dirty="0">
              <a:latin typeface="Effra" panose="020B0603020203020204" pitchFamily="34" charset="0"/>
            </a:endParaRPr>
          </a:p>
        </p:txBody>
      </p:sp>
      <p:sp>
        <p:nvSpPr>
          <p:cNvPr id="459781" name="Rectangle 5"/>
          <p:cNvSpPr>
            <a:spLocks noGrp="1" noChangeArrowheads="1"/>
          </p:cNvSpPr>
          <p:nvPr>
            <p:ph type="sldNum" sz="quarter" idx="3"/>
          </p:nvPr>
        </p:nvSpPr>
        <p:spPr bwMode="auto">
          <a:xfrm>
            <a:off x="3806825" y="9374188"/>
            <a:ext cx="2911475" cy="49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34" tIns="45716" rIns="91434" bIns="45716" numCol="1" anchor="b" anchorCtr="0" compatLnSpc="1">
            <a:prstTxWarp prst="textNoShape">
              <a:avLst/>
            </a:prstTxWarp>
          </a:bodyPr>
          <a:lstStyle>
            <a:lvl1pPr algn="r">
              <a:defRPr sz="1200">
                <a:solidFill>
                  <a:schemeClr val="bg1"/>
                </a:solidFill>
              </a:defRPr>
            </a:lvl1pPr>
          </a:lstStyle>
          <a:p>
            <a:fld id="{6BDED6D5-33CC-49C8-A14A-4660977D1BEE}" type="slidenum">
              <a:rPr lang="en-GB" altLang="en-US">
                <a:latin typeface="Effra" panose="020B0603020203020204" pitchFamily="34" charset="0"/>
              </a:rPr>
              <a:pPr/>
              <a:t>‹#›</a:t>
            </a:fld>
            <a:endParaRPr lang="en-GB" altLang="en-US" dirty="0">
              <a:latin typeface="Effra" panose="020B0603020203020204" pitchFamily="34" charset="0"/>
            </a:endParaRPr>
          </a:p>
        </p:txBody>
      </p:sp>
    </p:spTree>
    <p:extLst>
      <p:ext uri="{BB962C8B-B14F-4D97-AF65-F5344CB8AC3E}">
        <p14:creationId xmlns:p14="http://schemas.microsoft.com/office/powerpoint/2010/main" val="3343499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1147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6" rIns="91434" bIns="45716" numCol="1" anchor="t" anchorCtr="0" compatLnSpc="1">
            <a:prstTxWarp prst="textNoShape">
              <a:avLst/>
            </a:prstTxWarp>
          </a:bodyPr>
          <a:lstStyle>
            <a:lvl1pPr>
              <a:defRPr sz="1200">
                <a:latin typeface="Effra" panose="020B0603020203020204" pitchFamily="34" charset="0"/>
              </a:defRPr>
            </a:lvl1pPr>
          </a:lstStyle>
          <a:p>
            <a:endParaRPr lang="en-GB" altLang="en-US" dirty="0"/>
          </a:p>
        </p:txBody>
      </p:sp>
      <p:sp>
        <p:nvSpPr>
          <p:cNvPr id="9219" name="Rectangle 3"/>
          <p:cNvSpPr>
            <a:spLocks noGrp="1" noChangeArrowheads="1"/>
          </p:cNvSpPr>
          <p:nvPr>
            <p:ph type="dt" idx="1"/>
          </p:nvPr>
        </p:nvSpPr>
        <p:spPr bwMode="auto">
          <a:xfrm>
            <a:off x="3805238" y="0"/>
            <a:ext cx="291147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6" rIns="91434" bIns="45716" numCol="1" anchor="t" anchorCtr="0" compatLnSpc="1">
            <a:prstTxWarp prst="textNoShape">
              <a:avLst/>
            </a:prstTxWarp>
          </a:bodyPr>
          <a:lstStyle>
            <a:lvl1pPr algn="r">
              <a:defRPr sz="1200">
                <a:latin typeface="Effra" panose="020B0603020203020204" pitchFamily="34" charset="0"/>
              </a:defRPr>
            </a:lvl1pPr>
          </a:lstStyle>
          <a:p>
            <a:endParaRPr lang="en-GB" altLang="en-US" dirty="0"/>
          </a:p>
        </p:txBody>
      </p:sp>
      <p:sp>
        <p:nvSpPr>
          <p:cNvPr id="9220" name="Rectangle 4"/>
          <p:cNvSpPr>
            <a:spLocks noGrp="1" noRot="1" noChangeAspect="1" noChangeArrowheads="1" noTextEdit="1"/>
          </p:cNvSpPr>
          <p:nvPr>
            <p:ph type="sldImg" idx="2"/>
          </p:nvPr>
        </p:nvSpPr>
        <p:spPr bwMode="auto">
          <a:xfrm>
            <a:off x="893763" y="739775"/>
            <a:ext cx="4933950" cy="3700463"/>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9221" name="Rectangle 5"/>
          <p:cNvSpPr>
            <a:spLocks noGrp="1" noChangeArrowheads="1"/>
          </p:cNvSpPr>
          <p:nvPr>
            <p:ph type="body" sz="quarter" idx="3"/>
          </p:nvPr>
        </p:nvSpPr>
        <p:spPr bwMode="auto">
          <a:xfrm>
            <a:off x="671513" y="4687888"/>
            <a:ext cx="5375275" cy="4440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6" rIns="91434" bIns="45716"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a:p>
            <a:pPr lvl="3"/>
            <a:r>
              <a:rPr lang="en-GB" altLang="en-US" dirty="0"/>
              <a:t>Fourth level</a:t>
            </a:r>
          </a:p>
          <a:p>
            <a:pPr lvl="4"/>
            <a:r>
              <a:rPr lang="en-GB" altLang="en-US" dirty="0"/>
              <a:t>Fifth level</a:t>
            </a:r>
          </a:p>
        </p:txBody>
      </p:sp>
      <p:sp>
        <p:nvSpPr>
          <p:cNvPr id="9222" name="Rectangle 6"/>
          <p:cNvSpPr>
            <a:spLocks noGrp="1" noChangeArrowheads="1"/>
          </p:cNvSpPr>
          <p:nvPr>
            <p:ph type="ftr" sz="quarter" idx="4"/>
          </p:nvPr>
        </p:nvSpPr>
        <p:spPr bwMode="auto">
          <a:xfrm>
            <a:off x="0" y="9372600"/>
            <a:ext cx="291147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6" rIns="91434" bIns="45716" numCol="1" anchor="b" anchorCtr="0" compatLnSpc="1">
            <a:prstTxWarp prst="textNoShape">
              <a:avLst/>
            </a:prstTxWarp>
          </a:bodyPr>
          <a:lstStyle>
            <a:lvl1pPr>
              <a:defRPr sz="1200">
                <a:latin typeface="Effra" panose="020B0603020203020204" pitchFamily="34" charset="0"/>
              </a:defRPr>
            </a:lvl1pPr>
          </a:lstStyle>
          <a:p>
            <a:endParaRPr lang="en-GB" altLang="en-US" dirty="0"/>
          </a:p>
        </p:txBody>
      </p:sp>
      <p:sp>
        <p:nvSpPr>
          <p:cNvPr id="9223" name="Rectangle 7"/>
          <p:cNvSpPr>
            <a:spLocks noGrp="1" noChangeArrowheads="1"/>
          </p:cNvSpPr>
          <p:nvPr>
            <p:ph type="sldNum" sz="quarter" idx="5"/>
          </p:nvPr>
        </p:nvSpPr>
        <p:spPr bwMode="auto">
          <a:xfrm>
            <a:off x="3805238" y="9372600"/>
            <a:ext cx="291147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6" rIns="91434" bIns="45716" numCol="1" anchor="b" anchorCtr="0" compatLnSpc="1">
            <a:prstTxWarp prst="textNoShape">
              <a:avLst/>
            </a:prstTxWarp>
          </a:bodyPr>
          <a:lstStyle>
            <a:lvl1pPr algn="r">
              <a:defRPr sz="1200">
                <a:latin typeface="Effra" panose="020B0603020203020204" pitchFamily="34" charset="0"/>
              </a:defRPr>
            </a:lvl1pPr>
          </a:lstStyle>
          <a:p>
            <a:fld id="{A3ADB805-8BF7-47B5-B5FB-292FECAF2630}" type="slidenum">
              <a:rPr lang="en-GB" altLang="en-US" smtClean="0"/>
              <a:pPr/>
              <a:t>‹#›</a:t>
            </a:fld>
            <a:endParaRPr lang="en-GB" altLang="en-US" dirty="0"/>
          </a:p>
        </p:txBody>
      </p:sp>
    </p:spTree>
    <p:extLst>
      <p:ext uri="{BB962C8B-B14F-4D97-AF65-F5344CB8AC3E}">
        <p14:creationId xmlns:p14="http://schemas.microsoft.com/office/powerpoint/2010/main" val="186465418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Effra" panose="020B0603020203020204" pitchFamily="34" charset="0"/>
        <a:ea typeface="+mn-ea"/>
        <a:cs typeface="+mn-cs"/>
      </a:defRPr>
    </a:lvl1pPr>
    <a:lvl2pPr marL="457200" algn="l" rtl="0" fontAlgn="base">
      <a:spcBef>
        <a:spcPct val="30000"/>
      </a:spcBef>
      <a:spcAft>
        <a:spcPct val="0"/>
      </a:spcAft>
      <a:defRPr sz="1200" kern="1200">
        <a:solidFill>
          <a:schemeClr val="tx1"/>
        </a:solidFill>
        <a:latin typeface="Effra" panose="020B0603020203020204" pitchFamily="34" charset="0"/>
        <a:ea typeface="+mn-ea"/>
        <a:cs typeface="+mn-cs"/>
      </a:defRPr>
    </a:lvl2pPr>
    <a:lvl3pPr marL="914400" algn="l" rtl="0" fontAlgn="base">
      <a:spcBef>
        <a:spcPct val="30000"/>
      </a:spcBef>
      <a:spcAft>
        <a:spcPct val="0"/>
      </a:spcAft>
      <a:defRPr sz="1200" kern="1200">
        <a:solidFill>
          <a:schemeClr val="tx1"/>
        </a:solidFill>
        <a:latin typeface="Effra" panose="020B0603020203020204" pitchFamily="34" charset="0"/>
        <a:ea typeface="+mn-ea"/>
        <a:cs typeface="+mn-cs"/>
      </a:defRPr>
    </a:lvl3pPr>
    <a:lvl4pPr marL="1371600" algn="l" rtl="0" fontAlgn="base">
      <a:spcBef>
        <a:spcPct val="30000"/>
      </a:spcBef>
      <a:spcAft>
        <a:spcPct val="0"/>
      </a:spcAft>
      <a:defRPr sz="1200" kern="1200">
        <a:solidFill>
          <a:schemeClr val="tx1"/>
        </a:solidFill>
        <a:latin typeface="Effra" panose="020B0603020203020204" pitchFamily="34" charset="0"/>
        <a:ea typeface="+mn-ea"/>
        <a:cs typeface="+mn-cs"/>
      </a:defRPr>
    </a:lvl4pPr>
    <a:lvl5pPr marL="1828800" algn="l" rtl="0" fontAlgn="base">
      <a:spcBef>
        <a:spcPct val="30000"/>
      </a:spcBef>
      <a:spcAft>
        <a:spcPct val="0"/>
      </a:spcAft>
      <a:defRPr sz="1200" kern="1200">
        <a:solidFill>
          <a:schemeClr val="tx1"/>
        </a:solidFill>
        <a:latin typeface="Effra" panose="020B0603020203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Effra" panose="020B0603020203020204" pitchFamily="34" charset="0"/>
                <a:ea typeface="+mn-ea"/>
                <a:cs typeface="+mn-cs"/>
              </a:rPr>
              <a:t>HANDOUTS TO USE IN SESSION 1</a:t>
            </a: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Handout 1 - Development and maintenance map – PART 1 (Handout 1)*OPTIONAL </a:t>
            </a: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Handout 2 - Development and maintenance map – PART 2 (as homework)</a:t>
            </a: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School Information Sheet</a:t>
            </a: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Goals Sheet</a:t>
            </a: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Give ROMs for parent to take home and complete before next session?</a:t>
            </a: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1</a:t>
            </a:fld>
            <a:endParaRPr lang="en-GB" altLang="en-US" dirty="0"/>
          </a:p>
        </p:txBody>
      </p:sp>
    </p:spTree>
    <p:extLst>
      <p:ext uri="{BB962C8B-B14F-4D97-AF65-F5344CB8AC3E}">
        <p14:creationId xmlns:p14="http://schemas.microsoft.com/office/powerpoint/2010/main" val="39193658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10</a:t>
            </a:fld>
            <a:endParaRPr lang="en-GB" altLang="en-US" dirty="0"/>
          </a:p>
        </p:txBody>
      </p:sp>
    </p:spTree>
    <p:extLst>
      <p:ext uri="{BB962C8B-B14F-4D97-AF65-F5344CB8AC3E}">
        <p14:creationId xmlns:p14="http://schemas.microsoft.com/office/powerpoint/2010/main" val="6498760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Effra" panose="020B0603020203020204" pitchFamily="34" charset="0"/>
                <a:ea typeface="+mn-ea"/>
                <a:cs typeface="+mn-cs"/>
              </a:rPr>
              <a:t>Briefly describe the ways in which anxiety can impact on a child’s life: </a:t>
            </a:r>
          </a:p>
          <a:p>
            <a:r>
              <a:rPr lang="en-US" sz="1200" kern="1200" dirty="0">
                <a:solidFill>
                  <a:schemeClr val="tx1"/>
                </a:solidFill>
                <a:effectLst/>
                <a:latin typeface="Effra" panose="020B0603020203020204" pitchFamily="34" charset="0"/>
                <a:ea typeface="+mn-ea"/>
                <a:cs typeface="+mn-cs"/>
              </a:rPr>
              <a:t>social life (problems with friendships) </a:t>
            </a:r>
          </a:p>
          <a:p>
            <a:r>
              <a:rPr lang="en-US" sz="1200" kern="1200" dirty="0">
                <a:solidFill>
                  <a:schemeClr val="tx1"/>
                </a:solidFill>
                <a:effectLst/>
                <a:latin typeface="Effra" panose="020B0603020203020204" pitchFamily="34" charset="0"/>
                <a:ea typeface="+mn-ea"/>
                <a:cs typeface="+mn-cs"/>
              </a:rPr>
              <a:t>academic performance (reduced academic achievement) </a:t>
            </a:r>
          </a:p>
          <a:p>
            <a:r>
              <a:rPr lang="en-US" sz="1200" kern="1200" dirty="0">
                <a:solidFill>
                  <a:schemeClr val="tx1"/>
                </a:solidFill>
                <a:effectLst/>
                <a:latin typeface="Effra" panose="020B0603020203020204" pitchFamily="34" charset="0"/>
                <a:ea typeface="+mn-ea"/>
                <a:cs typeface="+mn-cs"/>
              </a:rPr>
              <a:t>mood (more likely to become depressed). </a:t>
            </a:r>
          </a:p>
          <a:p>
            <a:endParaRPr lang="en-US" sz="1200" kern="1200" dirty="0">
              <a:solidFill>
                <a:schemeClr val="tx1"/>
              </a:solidFill>
              <a:effectLst/>
              <a:latin typeface="Effra" panose="020B0603020203020204" pitchFamily="34" charset="0"/>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b="1" i="1" kern="1200" dirty="0">
                <a:solidFill>
                  <a:schemeClr val="tx1"/>
                </a:solidFill>
                <a:effectLst/>
                <a:latin typeface="Effra" panose="020B0603020203020204" pitchFamily="34" charset="0"/>
                <a:ea typeface="+mn-ea"/>
                <a:cs typeface="+mn-cs"/>
              </a:rPr>
              <a:t>Exercise Ideas  </a:t>
            </a:r>
          </a:p>
          <a:p>
            <a:pPr marL="171450" marR="0" indent="-171450" algn="l" defTabSz="914400" rtl="0" eaLnBrk="1" fontAlgn="base" latinLnBrk="0" hangingPunct="1">
              <a:lnSpc>
                <a:spcPct val="100000"/>
              </a:lnSpc>
              <a:spcBef>
                <a:spcPct val="30000"/>
              </a:spcBef>
              <a:spcAft>
                <a:spcPct val="0"/>
              </a:spcAft>
              <a:buClrTx/>
              <a:buSzTx/>
              <a:buFontTx/>
              <a:buChar char="-"/>
              <a:tabLst/>
              <a:defRPr/>
            </a:pPr>
            <a:r>
              <a:rPr lang="en-US" sz="1200" b="0" i="0" kern="1200" dirty="0">
                <a:solidFill>
                  <a:schemeClr val="tx1"/>
                </a:solidFill>
                <a:effectLst/>
                <a:latin typeface="Effra" panose="020B0603020203020204" pitchFamily="34" charset="0"/>
                <a:ea typeface="+mn-ea"/>
                <a:cs typeface="+mn-cs"/>
              </a:rPr>
              <a:t>Write down biggest problems, save to reflect on at the end of treatment </a:t>
            </a:r>
          </a:p>
          <a:p>
            <a:pPr marL="171450" marR="0" indent="-171450" algn="l" defTabSz="914400" rtl="0" eaLnBrk="1" fontAlgn="base" latinLnBrk="0" hangingPunct="1">
              <a:lnSpc>
                <a:spcPct val="100000"/>
              </a:lnSpc>
              <a:spcBef>
                <a:spcPct val="30000"/>
              </a:spcBef>
              <a:spcAft>
                <a:spcPct val="0"/>
              </a:spcAft>
              <a:buClrTx/>
              <a:buSzTx/>
              <a:buFontTx/>
              <a:buChar char="-"/>
              <a:tabLst/>
              <a:defRPr/>
            </a:pPr>
            <a:r>
              <a:rPr lang="en-US" sz="1200" b="0" i="0" kern="1200" dirty="0">
                <a:solidFill>
                  <a:schemeClr val="tx1"/>
                </a:solidFill>
                <a:effectLst/>
                <a:latin typeface="Effra" panose="020B0603020203020204" pitchFamily="34" charset="0"/>
                <a:ea typeface="+mn-ea"/>
                <a:cs typeface="+mn-cs"/>
              </a:rPr>
              <a:t>Create posters thinking about how social, school &amp; mood have been affected </a:t>
            </a:r>
          </a:p>
          <a:p>
            <a:pPr marL="171450" marR="0" indent="-171450" algn="l" defTabSz="914400" rtl="0" eaLnBrk="1" fontAlgn="base" latinLnBrk="0" hangingPunct="1">
              <a:lnSpc>
                <a:spcPct val="100000"/>
              </a:lnSpc>
              <a:spcBef>
                <a:spcPct val="30000"/>
              </a:spcBef>
              <a:spcAft>
                <a:spcPct val="0"/>
              </a:spcAft>
              <a:buClrTx/>
              <a:buSzTx/>
              <a:buFontTx/>
              <a:buChar char="-"/>
              <a:tabLst/>
              <a:defRPr/>
            </a:pPr>
            <a:r>
              <a:rPr lang="en-US" sz="1200" b="0" i="0" kern="1200" dirty="0">
                <a:solidFill>
                  <a:schemeClr val="tx1"/>
                </a:solidFill>
                <a:effectLst/>
                <a:latin typeface="Effra" panose="020B0603020203020204" pitchFamily="34" charset="0"/>
                <a:ea typeface="+mn-ea"/>
                <a:cs typeface="+mn-cs"/>
              </a:rPr>
              <a:t>Discuss ideas in small groups/as a whole group (if parents are willing to share his or her child’s experiences</a:t>
            </a:r>
            <a:r>
              <a:rPr lang="en-US" sz="1200" b="0" i="1" kern="1200" dirty="0">
                <a:solidFill>
                  <a:schemeClr val="tx1"/>
                </a:solidFill>
                <a:effectLst/>
                <a:latin typeface="Effra" panose="020B0603020203020204" pitchFamily="34" charset="0"/>
                <a:ea typeface="+mn-ea"/>
                <a:cs typeface="+mn-cs"/>
              </a:rPr>
              <a:t>)</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200" b="1" i="1" kern="1200" dirty="0">
              <a:solidFill>
                <a:schemeClr val="tx1"/>
              </a:solidFill>
              <a:effectLst/>
              <a:latin typeface="Effra" panose="020B0603020203020204" pitchFamily="34" charset="0"/>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b="1" i="1" kern="1200" dirty="0">
                <a:solidFill>
                  <a:schemeClr val="tx1"/>
                </a:solidFill>
                <a:effectLst/>
                <a:latin typeface="Effra" panose="020B0603020203020204" pitchFamily="34" charset="0"/>
                <a:ea typeface="+mn-ea"/>
                <a:cs typeface="+mn-cs"/>
              </a:rPr>
              <a:t> Ask them to consider if there are other ways in which anxiety impacts their life which haven’t been raised so far. </a:t>
            </a:r>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11</a:t>
            </a:fld>
            <a:endParaRPr lang="en-GB" altLang="en-US" dirty="0"/>
          </a:p>
        </p:txBody>
      </p:sp>
    </p:spTree>
    <p:extLst>
      <p:ext uri="{BB962C8B-B14F-4D97-AF65-F5344CB8AC3E}">
        <p14:creationId xmlns:p14="http://schemas.microsoft.com/office/powerpoint/2010/main" val="17947253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Hand out School information sheet to everyone and explain it can be helpful to have a “whole team approach” and if they feel it is appropriate it can be helpful to share this handout with their child’s school so they are aware of the strategies the families will be implementing at home. </a:t>
            </a:r>
          </a:p>
          <a:p>
            <a:pPr marL="171450" indent="-171450">
              <a:buFont typeface="Arial" panose="020B0604020202020204" pitchFamily="34" charset="0"/>
              <a:buChar char="•"/>
            </a:pPr>
            <a:endParaRPr lang="en-GB" b="1" dirty="0"/>
          </a:p>
          <a:p>
            <a:pPr marL="0" indent="0">
              <a:buFont typeface="Arial" panose="020B0604020202020204" pitchFamily="34" charset="0"/>
              <a:buNone/>
            </a:pPr>
            <a:r>
              <a:rPr lang="en-GB" b="1" dirty="0"/>
              <a:t>Idea </a:t>
            </a:r>
          </a:p>
          <a:p>
            <a:r>
              <a:rPr lang="en-GB" dirty="0"/>
              <a:t>- Discuss with group </a:t>
            </a:r>
            <a:r>
              <a:rPr lang="en-GB" u="sng" dirty="0"/>
              <a:t>who </a:t>
            </a:r>
            <a:r>
              <a:rPr lang="en-GB" dirty="0"/>
              <a:t>in school it may be most appropriate to share the handout with. </a:t>
            </a:r>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12</a:t>
            </a:fld>
            <a:endParaRPr lang="en-GB" altLang="en-US" dirty="0"/>
          </a:p>
        </p:txBody>
      </p:sp>
    </p:spTree>
    <p:extLst>
      <p:ext uri="{BB962C8B-B14F-4D97-AF65-F5344CB8AC3E}">
        <p14:creationId xmlns:p14="http://schemas.microsoft.com/office/powerpoint/2010/main" val="16825217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Effra" panose="020B0603020203020204" pitchFamily="34" charset="0"/>
                <a:ea typeface="+mn-ea"/>
                <a:cs typeface="+mn-cs"/>
              </a:rPr>
              <a:t>Therapeutic objectives and aims:</a:t>
            </a:r>
            <a:endParaRPr lang="en-GB" sz="1200" kern="1200" dirty="0">
              <a:solidFill>
                <a:schemeClr val="tx1"/>
              </a:solidFill>
              <a:effectLst/>
              <a:latin typeface="Effra" panose="020B0603020203020204" pitchFamily="34" charset="0"/>
              <a:ea typeface="+mn-ea"/>
              <a:cs typeface="+mn-cs"/>
            </a:endParaRPr>
          </a:p>
          <a:p>
            <a:pPr lvl="0"/>
            <a:r>
              <a:rPr lang="en-GB" sz="1200" kern="1200" dirty="0">
                <a:solidFill>
                  <a:schemeClr val="tx1"/>
                </a:solidFill>
                <a:effectLst/>
                <a:latin typeface="Effra" panose="020B0603020203020204" pitchFamily="34" charset="0"/>
                <a:ea typeface="+mn-ea"/>
                <a:cs typeface="+mn-cs"/>
              </a:rPr>
              <a:t>To develop a shared understanding of how the child’s difficulties with anxiety may have developed and factors contributing towards maintenance.</a:t>
            </a:r>
          </a:p>
          <a:p>
            <a:pPr lvl="0"/>
            <a:r>
              <a:rPr lang="en-GB" sz="1200" kern="1200" dirty="0">
                <a:solidFill>
                  <a:schemeClr val="tx1"/>
                </a:solidFill>
                <a:effectLst/>
                <a:latin typeface="Effra" panose="020B0603020203020204" pitchFamily="34" charset="0"/>
                <a:ea typeface="+mn-ea"/>
                <a:cs typeface="+mn-cs"/>
              </a:rPr>
              <a:t>To discuss general factors which can play a role in child anxiety and to obtain information from parents as to which factors may be relevant for their family. This should be a collaborative process.</a:t>
            </a:r>
          </a:p>
          <a:p>
            <a:pPr lvl="0"/>
            <a:r>
              <a:rPr lang="en-GB" sz="1200" kern="1200" dirty="0">
                <a:solidFill>
                  <a:schemeClr val="tx1"/>
                </a:solidFill>
                <a:effectLst/>
                <a:latin typeface="Effra" panose="020B0603020203020204" pitchFamily="34" charset="0"/>
                <a:ea typeface="+mn-ea"/>
                <a:cs typeface="+mn-cs"/>
              </a:rPr>
              <a:t>To provide parents with a map of possible cycles that can be targeted and broken during the course of the programme.</a:t>
            </a: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13</a:t>
            </a:fld>
            <a:endParaRPr lang="en-GB" altLang="en-US" dirty="0"/>
          </a:p>
        </p:txBody>
      </p:sp>
    </p:spTree>
    <p:extLst>
      <p:ext uri="{BB962C8B-B14F-4D97-AF65-F5344CB8AC3E}">
        <p14:creationId xmlns:p14="http://schemas.microsoft.com/office/powerpoint/2010/main" val="16324027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Many parents wonder about what has caused their child’s difficulties with anxiety and some parents worry that they have contributed to this or that they have done something wrong. </a:t>
            </a:r>
            <a:endParaRPr lang="en-GB" dirty="0"/>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14</a:t>
            </a:fld>
            <a:endParaRPr lang="en-GB" altLang="en-US" dirty="0"/>
          </a:p>
        </p:txBody>
      </p:sp>
    </p:spTree>
    <p:extLst>
      <p:ext uri="{BB962C8B-B14F-4D97-AF65-F5344CB8AC3E}">
        <p14:creationId xmlns:p14="http://schemas.microsoft.com/office/powerpoint/2010/main" val="39550313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Give each member of the group Handout 1</a:t>
            </a:r>
          </a:p>
          <a:p>
            <a:pPr marL="17145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Briefly outline the main causes of childhood anxiety that are hypothesised in the research literature and explore whether any of these explanations seem to apply to their child:</a:t>
            </a:r>
          </a:p>
          <a:p>
            <a:pPr lvl="0"/>
            <a:r>
              <a:rPr lang="en-US" sz="1200" kern="1200" dirty="0">
                <a:solidFill>
                  <a:schemeClr val="tx1"/>
                </a:solidFill>
                <a:effectLst/>
                <a:latin typeface="Effra" panose="020B0603020203020204" pitchFamily="34" charset="0"/>
                <a:ea typeface="+mn-ea"/>
                <a:cs typeface="+mn-cs"/>
              </a:rPr>
              <a:t>- Genes</a:t>
            </a:r>
            <a:endParaRPr lang="en-GB" sz="1200" kern="1200" dirty="0">
              <a:solidFill>
                <a:schemeClr val="tx1"/>
              </a:solidFill>
              <a:effectLst/>
              <a:latin typeface="Effra" panose="020B0603020203020204" pitchFamily="34" charset="0"/>
              <a:ea typeface="+mn-ea"/>
              <a:cs typeface="+mn-cs"/>
            </a:endParaRPr>
          </a:p>
          <a:p>
            <a:pPr lvl="0"/>
            <a:r>
              <a:rPr lang="en-US" sz="1200" kern="1200" dirty="0">
                <a:solidFill>
                  <a:schemeClr val="tx1"/>
                </a:solidFill>
                <a:effectLst/>
                <a:latin typeface="Effra" panose="020B0603020203020204" pitchFamily="34" charset="0"/>
                <a:ea typeface="+mn-ea"/>
                <a:cs typeface="+mn-cs"/>
              </a:rPr>
              <a:t>- Anxiety runs in families</a:t>
            </a:r>
            <a:endParaRPr lang="en-GB" sz="1200" kern="1200" dirty="0">
              <a:solidFill>
                <a:schemeClr val="tx1"/>
              </a:solidFill>
              <a:effectLst/>
              <a:latin typeface="Effra" panose="020B0603020203020204" pitchFamily="34" charset="0"/>
              <a:ea typeface="+mn-ea"/>
              <a:cs typeface="+mn-cs"/>
            </a:endParaRPr>
          </a:p>
          <a:p>
            <a:pPr lvl="0"/>
            <a:r>
              <a:rPr lang="en-US" sz="1200" kern="1200" dirty="0">
                <a:solidFill>
                  <a:schemeClr val="tx1"/>
                </a:solidFill>
                <a:effectLst/>
                <a:latin typeface="Effra" panose="020B0603020203020204" pitchFamily="34" charset="0"/>
                <a:ea typeface="+mn-ea"/>
                <a:cs typeface="+mn-cs"/>
              </a:rPr>
              <a:t>- 1/3 of what makes a child anxious is explained by genes (so mostly influenced by environment)</a:t>
            </a:r>
            <a:endParaRPr lang="en-GB" sz="1200" kern="1200" dirty="0">
              <a:solidFill>
                <a:schemeClr val="tx1"/>
              </a:solidFill>
              <a:effectLst/>
              <a:latin typeface="Effra" panose="020B0603020203020204" pitchFamily="34" charset="0"/>
              <a:ea typeface="+mn-ea"/>
              <a:cs typeface="+mn-cs"/>
            </a:endParaRPr>
          </a:p>
          <a:p>
            <a:r>
              <a:rPr lang="en-US" sz="1200" kern="1200" dirty="0">
                <a:solidFill>
                  <a:schemeClr val="tx1"/>
                </a:solidFill>
                <a:effectLst/>
                <a:latin typeface="Effra" panose="020B0603020203020204" pitchFamily="34" charset="0"/>
                <a:ea typeface="+mn-ea"/>
                <a:cs typeface="+mn-cs"/>
              </a:rPr>
              <a:t>- Inherit particular characteristics (not anxiety disorder per se) i.e. sensitivity</a:t>
            </a:r>
            <a:endParaRPr lang="en-GB" dirty="0"/>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15</a:t>
            </a:fld>
            <a:endParaRPr lang="en-GB" altLang="en-US" dirty="0"/>
          </a:p>
        </p:txBody>
      </p:sp>
    </p:spTree>
    <p:extLst>
      <p:ext uri="{BB962C8B-B14F-4D97-AF65-F5344CB8AC3E}">
        <p14:creationId xmlns:p14="http://schemas.microsoft.com/office/powerpoint/2010/main" val="40923981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16</a:t>
            </a:fld>
            <a:endParaRPr lang="en-GB" altLang="en-US" dirty="0"/>
          </a:p>
        </p:txBody>
      </p:sp>
    </p:spTree>
    <p:extLst>
      <p:ext uri="{BB962C8B-B14F-4D97-AF65-F5344CB8AC3E}">
        <p14:creationId xmlns:p14="http://schemas.microsoft.com/office/powerpoint/2010/main" val="9151184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b="1" dirty="0"/>
              <a:t>Important to note this could be any adults around them – this is not about blaming parents </a:t>
            </a:r>
          </a:p>
          <a:p>
            <a:pPr marL="0" indent="0">
              <a:buFont typeface="Arial" panose="020B0604020202020204" pitchFamily="34" charset="0"/>
              <a:buNone/>
            </a:pPr>
            <a:endParaRPr lang="en-GB" dirty="0"/>
          </a:p>
          <a:p>
            <a:pPr marL="0" indent="0">
              <a:buFont typeface="Arial" panose="020B0604020202020204" pitchFamily="34" charset="0"/>
              <a:buNone/>
            </a:pPr>
            <a:r>
              <a:rPr lang="en-GB" b="1" dirty="0"/>
              <a:t>Idea</a:t>
            </a:r>
          </a:p>
          <a:p>
            <a:pPr marL="0" indent="0">
              <a:buFont typeface="Arial" panose="020B0604020202020204" pitchFamily="34" charset="0"/>
              <a:buNone/>
            </a:pPr>
            <a:r>
              <a:rPr lang="en-GB" dirty="0"/>
              <a:t>- Can give example e.g. older brother who is very scared of spiders, an anxious child might learn to be afraid of spiders as well because they have seen their brother run out of a room and cry when there is a spider in there. </a:t>
            </a:r>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17</a:t>
            </a:fld>
            <a:endParaRPr lang="en-GB" altLang="en-US" dirty="0"/>
          </a:p>
        </p:txBody>
      </p:sp>
    </p:spTree>
    <p:extLst>
      <p:ext uri="{BB962C8B-B14F-4D97-AF65-F5344CB8AC3E}">
        <p14:creationId xmlns:p14="http://schemas.microsoft.com/office/powerpoint/2010/main" val="34223854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b="1" dirty="0"/>
              <a:t>Important to note this could be any adults around them – this is not about blaming parents </a:t>
            </a:r>
          </a:p>
          <a:p>
            <a:endParaRPr lang="en-GB" dirty="0"/>
          </a:p>
          <a:p>
            <a:pPr marL="0" indent="0">
              <a:buFont typeface="Arial" panose="020B0604020202020204" pitchFamily="34" charset="0"/>
              <a:buNone/>
            </a:pPr>
            <a:r>
              <a:rPr lang="en-GB" b="1" dirty="0"/>
              <a:t>Idea</a:t>
            </a:r>
          </a:p>
          <a:p>
            <a:pPr marL="0" indent="0">
              <a:buFont typeface="Arial" panose="020B0604020202020204" pitchFamily="34" charset="0"/>
              <a:buNone/>
            </a:pPr>
            <a:r>
              <a:rPr lang="en-GB" dirty="0"/>
              <a:t>- Can give example e.g. grandma gives them lots of hugs, and attention when upset and takes them out of the situation. </a:t>
            </a:r>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18</a:t>
            </a:fld>
            <a:endParaRPr lang="en-GB" altLang="en-US" dirty="0"/>
          </a:p>
        </p:txBody>
      </p:sp>
    </p:spTree>
    <p:extLst>
      <p:ext uri="{BB962C8B-B14F-4D97-AF65-F5344CB8AC3E}">
        <p14:creationId xmlns:p14="http://schemas.microsoft.com/office/powerpoint/2010/main" val="27717999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Make very clear that it is completely understandable when your child is feeling anxious and/or distressed the adults around them may want to protect them. </a:t>
            </a:r>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19</a:t>
            </a:fld>
            <a:endParaRPr lang="en-GB" altLang="en-US" dirty="0"/>
          </a:p>
        </p:txBody>
      </p:sp>
    </p:spTree>
    <p:extLst>
      <p:ext uri="{BB962C8B-B14F-4D97-AF65-F5344CB8AC3E}">
        <p14:creationId xmlns:p14="http://schemas.microsoft.com/office/powerpoint/2010/main" val="35614787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2</a:t>
            </a:fld>
            <a:endParaRPr lang="en-GB" altLang="en-US" dirty="0"/>
          </a:p>
        </p:txBody>
      </p:sp>
    </p:spTree>
    <p:extLst>
      <p:ext uri="{BB962C8B-B14F-4D97-AF65-F5344CB8AC3E}">
        <p14:creationId xmlns:p14="http://schemas.microsoft.com/office/powerpoint/2010/main" val="42840541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20</a:t>
            </a:fld>
            <a:endParaRPr lang="en-GB" altLang="en-US" dirty="0"/>
          </a:p>
        </p:txBody>
      </p:sp>
    </p:spTree>
    <p:extLst>
      <p:ext uri="{BB962C8B-B14F-4D97-AF65-F5344CB8AC3E}">
        <p14:creationId xmlns:p14="http://schemas.microsoft.com/office/powerpoint/2010/main" val="29008284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sz="1200" kern="1200" dirty="0">
                <a:solidFill>
                  <a:schemeClr val="tx1"/>
                </a:solidFill>
                <a:effectLst/>
                <a:latin typeface="Effra" panose="020B0603020203020204" pitchFamily="34" charset="0"/>
                <a:ea typeface="+mn-ea"/>
                <a:cs typeface="+mn-cs"/>
              </a:rPr>
              <a:t>Emphasise that although it can be helpful to understand what has caused their child’s anxiety problem, this is actually not essential for successful treatment. It is much more important to the treatment process to understand what is </a:t>
            </a:r>
            <a:r>
              <a:rPr lang="en-GB" sz="1200" b="1" kern="1200" dirty="0">
                <a:solidFill>
                  <a:schemeClr val="tx1"/>
                </a:solidFill>
                <a:effectLst/>
                <a:latin typeface="Effra" panose="020B0603020203020204" pitchFamily="34" charset="0"/>
                <a:ea typeface="+mn-ea"/>
                <a:cs typeface="+mn-cs"/>
              </a:rPr>
              <a:t>maintaining </a:t>
            </a:r>
            <a:r>
              <a:rPr lang="en-GB" sz="1200" kern="1200" dirty="0">
                <a:solidFill>
                  <a:schemeClr val="tx1"/>
                </a:solidFill>
                <a:effectLst/>
                <a:latin typeface="Effra" panose="020B0603020203020204" pitchFamily="34" charset="0"/>
                <a:ea typeface="+mn-ea"/>
                <a:cs typeface="+mn-cs"/>
              </a:rPr>
              <a:t>their child’s anxiety (i.e. helping to keep the anxiety going). </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sz="1200" kern="1200" dirty="0">
                <a:solidFill>
                  <a:schemeClr val="tx1"/>
                </a:solidFill>
                <a:effectLst/>
                <a:latin typeface="Effra" panose="020B0603020203020204" pitchFamily="34" charset="0"/>
                <a:ea typeface="+mn-ea"/>
                <a:cs typeface="+mn-cs"/>
              </a:rPr>
              <a:t>A useful analogy is a car that gets stuck in the mud- it may be that they got stuck in the mud because they took a particular route, but now that they are stuck what is needed now is to sort out what is stopping them moving on. </a:t>
            </a:r>
          </a:p>
          <a:p>
            <a:endParaRPr lang="en-GB" dirty="0"/>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21</a:t>
            </a:fld>
            <a:endParaRPr lang="en-GB" altLang="en-US" dirty="0"/>
          </a:p>
        </p:txBody>
      </p:sp>
    </p:spTree>
    <p:extLst>
      <p:ext uri="{BB962C8B-B14F-4D97-AF65-F5344CB8AC3E}">
        <p14:creationId xmlns:p14="http://schemas.microsoft.com/office/powerpoint/2010/main" val="16533466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Effra" panose="020B0603020203020204" pitchFamily="34" charset="0"/>
                <a:ea typeface="+mn-ea"/>
                <a:cs typeface="+mn-cs"/>
              </a:rPr>
              <a:t>With reference to examples in the book (pages 39 -47), discuss how anxiety can be maintained by anxious thinking, bodily symptoms and anxious behaviour</a:t>
            </a:r>
          </a:p>
          <a:p>
            <a:pPr marL="0" lvl="0" indent="0">
              <a:buFont typeface="Arial" panose="020B0604020202020204" pitchFamily="34" charset="0"/>
              <a:buNone/>
            </a:pPr>
            <a:r>
              <a:rPr lang="en-US" sz="1200" i="1" kern="1200" dirty="0">
                <a:solidFill>
                  <a:schemeClr val="tx1"/>
                </a:solidFill>
                <a:effectLst/>
                <a:latin typeface="Effra" panose="020B0603020203020204" pitchFamily="34" charset="0"/>
                <a:ea typeface="+mn-ea"/>
                <a:cs typeface="+mn-cs"/>
              </a:rPr>
              <a:t> </a:t>
            </a:r>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22</a:t>
            </a:fld>
            <a:endParaRPr lang="en-GB" altLang="en-US" dirty="0"/>
          </a:p>
        </p:txBody>
      </p:sp>
    </p:spTree>
    <p:extLst>
      <p:ext uri="{BB962C8B-B14F-4D97-AF65-F5344CB8AC3E}">
        <p14:creationId xmlns:p14="http://schemas.microsoft.com/office/powerpoint/2010/main" val="10514847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GB" sz="1200" b="1" kern="1200" dirty="0">
                <a:solidFill>
                  <a:schemeClr val="tx1"/>
                </a:solidFill>
                <a:effectLst/>
                <a:latin typeface="Effra" panose="020B0603020203020204" pitchFamily="34" charset="0"/>
                <a:ea typeface="+mn-ea"/>
                <a:cs typeface="+mn-cs"/>
              </a:rPr>
              <a:t>Anxious thinking/expectations:</a:t>
            </a:r>
          </a:p>
          <a:p>
            <a:pPr lvl="0"/>
            <a:r>
              <a:rPr lang="en-GB" sz="1200" kern="1200" dirty="0">
                <a:solidFill>
                  <a:schemeClr val="tx1"/>
                </a:solidFill>
                <a:effectLst/>
                <a:latin typeface="Effra" panose="020B0603020203020204" pitchFamily="34" charset="0"/>
                <a:ea typeface="+mn-ea"/>
                <a:cs typeface="+mn-cs"/>
              </a:rPr>
              <a:t>- Child thinks something bad is going to happen and thinks they will be unable to cope</a:t>
            </a:r>
          </a:p>
          <a:p>
            <a:pPr marL="171450" lvl="0" indent="-171450">
              <a:buFontTx/>
              <a:buChar char="-"/>
            </a:pPr>
            <a:r>
              <a:rPr lang="en-GB" sz="1200" kern="1200" dirty="0">
                <a:solidFill>
                  <a:schemeClr val="tx1"/>
                </a:solidFill>
                <a:effectLst/>
                <a:latin typeface="Effra" panose="020B0603020203020204" pitchFamily="34" charset="0"/>
                <a:ea typeface="+mn-ea"/>
                <a:cs typeface="+mn-cs"/>
              </a:rPr>
              <a:t>Look out for evidence to support this</a:t>
            </a:r>
          </a:p>
          <a:p>
            <a:pPr marL="0" lvl="0" indent="0">
              <a:buFontTx/>
              <a:buNone/>
            </a:pPr>
            <a:r>
              <a:rPr lang="en-GB" sz="1200" i="1" kern="1200" dirty="0">
                <a:solidFill>
                  <a:schemeClr val="tx1"/>
                </a:solidFill>
                <a:effectLst/>
                <a:latin typeface="Effra" panose="020B0603020203020204" pitchFamily="34" charset="0"/>
                <a:ea typeface="+mn-ea"/>
                <a:cs typeface="+mn-cs"/>
              </a:rPr>
              <a:t>QUESTION: </a:t>
            </a:r>
            <a:r>
              <a:rPr lang="en-US" sz="1200" i="1" kern="1200" dirty="0">
                <a:solidFill>
                  <a:schemeClr val="tx1"/>
                </a:solidFill>
                <a:effectLst/>
                <a:latin typeface="Effra" panose="020B0603020203020204" pitchFamily="34" charset="0"/>
                <a:ea typeface="+mn-ea"/>
                <a:cs typeface="+mn-cs"/>
              </a:rPr>
              <a:t>Do you have an idea of what your child’s anxious thoughts/expectations are when they are in a challenging situation?</a:t>
            </a:r>
            <a:endParaRPr lang="en-GB" dirty="0"/>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23</a:t>
            </a:fld>
            <a:endParaRPr lang="en-GB" altLang="en-US" dirty="0"/>
          </a:p>
        </p:txBody>
      </p:sp>
    </p:spTree>
    <p:extLst>
      <p:ext uri="{BB962C8B-B14F-4D97-AF65-F5344CB8AC3E}">
        <p14:creationId xmlns:p14="http://schemas.microsoft.com/office/powerpoint/2010/main" val="37871163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Ideas </a:t>
            </a:r>
          </a:p>
          <a:p>
            <a:pPr marL="171450" indent="-171450">
              <a:buFontTx/>
              <a:buChar char="-"/>
            </a:pPr>
            <a:r>
              <a:rPr lang="en-GB" dirty="0"/>
              <a:t>Give a anxious man/woman handout</a:t>
            </a:r>
          </a:p>
          <a:p>
            <a:pPr marL="171450" indent="-171450">
              <a:buFontTx/>
              <a:buChar char="-"/>
            </a:pPr>
            <a:r>
              <a:rPr lang="en-GB" dirty="0"/>
              <a:t>Ask group members to draw a man woman and highlight the bodily symptoms their child experiences </a:t>
            </a:r>
          </a:p>
          <a:p>
            <a:pPr marL="171450" indent="-171450">
              <a:buFontTx/>
              <a:buChar char="-"/>
            </a:pPr>
            <a:r>
              <a:rPr lang="en-GB" dirty="0"/>
              <a:t>Get a big piece of paper and draw around a group member and ask the group to add symptoms to sheet </a:t>
            </a:r>
          </a:p>
          <a:p>
            <a:pPr marL="171450" indent="-171450">
              <a:buFontTx/>
              <a:buChar char="-"/>
            </a:pPr>
            <a:r>
              <a:rPr lang="en-GB" dirty="0"/>
              <a:t>Write down as a group all the different bodily sensations </a:t>
            </a:r>
          </a:p>
          <a:p>
            <a:pPr marL="0" indent="0">
              <a:buFontTx/>
              <a:buNone/>
            </a:pPr>
            <a:r>
              <a:rPr lang="en-GB" dirty="0"/>
              <a:t>(it can be helpful to ask people to think about a time they have been nervous e.g. a job interview, or a big presentation and ask what they might notice in their body e.g. increased heart rate, needing the loo, sweating, dry mouth/thirsty, stomach ache, head ache, shaking, hot/cold flushes etc.) </a:t>
            </a:r>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24</a:t>
            </a:fld>
            <a:endParaRPr lang="en-GB" altLang="en-US" dirty="0"/>
          </a:p>
        </p:txBody>
      </p:sp>
    </p:spTree>
    <p:extLst>
      <p:ext uri="{BB962C8B-B14F-4D97-AF65-F5344CB8AC3E}">
        <p14:creationId xmlns:p14="http://schemas.microsoft.com/office/powerpoint/2010/main" val="34029312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GB" sz="1200" b="1" kern="1200" dirty="0">
                <a:solidFill>
                  <a:schemeClr val="tx1"/>
                </a:solidFill>
                <a:effectLst/>
                <a:latin typeface="Effra"/>
              </a:rPr>
              <a:t>Physical response (</a:t>
            </a:r>
            <a:r>
              <a:rPr lang="en-GB" b="1" dirty="0">
                <a:latin typeface="Effra"/>
              </a:rPr>
              <a:t>body</a:t>
            </a:r>
            <a:r>
              <a:rPr lang="en-GB" sz="1200" b="1" kern="1200" dirty="0">
                <a:solidFill>
                  <a:schemeClr val="tx1"/>
                </a:solidFill>
                <a:effectLst/>
                <a:latin typeface="Effra"/>
              </a:rPr>
              <a:t> symptoms)</a:t>
            </a:r>
          </a:p>
          <a:p>
            <a:pPr lvl="0"/>
            <a:r>
              <a:rPr lang="en-GB" sz="1200" kern="1200" dirty="0">
                <a:solidFill>
                  <a:schemeClr val="tx1"/>
                </a:solidFill>
                <a:effectLst/>
                <a:latin typeface="Effra" panose="020B0603020203020204" pitchFamily="34" charset="0"/>
                <a:ea typeface="+mn-ea"/>
                <a:cs typeface="+mn-cs"/>
              </a:rPr>
              <a:t>- Child interprets these as a sign that something bad is happening</a:t>
            </a:r>
          </a:p>
          <a:p>
            <a:pPr lvl="0"/>
            <a:r>
              <a:rPr lang="en-GB" sz="1200" kern="1200" dirty="0">
                <a:solidFill>
                  <a:schemeClr val="tx1"/>
                </a:solidFill>
                <a:effectLst/>
                <a:latin typeface="Effra" panose="020B0603020203020204" pitchFamily="34" charset="0"/>
                <a:ea typeface="+mn-ea"/>
                <a:cs typeface="+mn-cs"/>
              </a:rPr>
              <a:t>- Being aware of physical symptoms reduces confidence in coping with challenges</a:t>
            </a:r>
          </a:p>
          <a:p>
            <a:pPr marL="171450" indent="-171450">
              <a:buFontTx/>
              <a:buChar char="-"/>
            </a:pPr>
            <a:r>
              <a:rPr lang="en-GB" sz="1200" kern="1200" dirty="0">
                <a:solidFill>
                  <a:schemeClr val="tx1"/>
                </a:solidFill>
                <a:effectLst/>
                <a:latin typeface="Effra" panose="020B0603020203020204" pitchFamily="34" charset="0"/>
                <a:ea typeface="+mn-ea"/>
                <a:cs typeface="+mn-cs"/>
              </a:rPr>
              <a:t>Can be unpleasant so can increase avoidance</a:t>
            </a:r>
          </a:p>
          <a:p>
            <a:pPr marL="171450" indent="-171450">
              <a:buFontTx/>
              <a:buChar char="-"/>
            </a:pPr>
            <a:endParaRPr lang="en-GB" sz="1200" kern="1200" dirty="0">
              <a:solidFill>
                <a:schemeClr val="tx1"/>
              </a:solidFill>
              <a:effectLst/>
              <a:latin typeface="Effra" panose="020B0603020203020204" pitchFamily="34" charset="0"/>
              <a:ea typeface="+mn-ea"/>
              <a:cs typeface="+mn-cs"/>
            </a:endParaRPr>
          </a:p>
          <a:p>
            <a:pPr lvl="0"/>
            <a:r>
              <a:rPr lang="en-GB" sz="1200" i="1" kern="1200" dirty="0">
                <a:solidFill>
                  <a:schemeClr val="tx1"/>
                </a:solidFill>
                <a:effectLst/>
                <a:latin typeface="Effra" panose="020B0603020203020204" pitchFamily="34" charset="0"/>
                <a:ea typeface="+mn-ea"/>
                <a:cs typeface="+mn-cs"/>
              </a:rPr>
              <a:t>QUESTIONS: </a:t>
            </a:r>
            <a:r>
              <a:rPr lang="en-US" sz="1200" kern="1200" dirty="0">
                <a:solidFill>
                  <a:schemeClr val="tx1"/>
                </a:solidFill>
                <a:effectLst/>
                <a:latin typeface="Effra" panose="020B0603020203020204" pitchFamily="34" charset="0"/>
                <a:ea typeface="+mn-ea"/>
                <a:cs typeface="+mn-cs"/>
              </a:rPr>
              <a:t>Does your child complain about physical symptoms such as stomach aches, increased heart rate, shaking and sweating? </a:t>
            </a:r>
            <a:endParaRPr lang="en-GB" sz="1200" kern="1200" dirty="0">
              <a:solidFill>
                <a:schemeClr val="tx1"/>
              </a:solidFill>
              <a:effectLst/>
              <a:latin typeface="Effra" panose="020B0603020203020204" pitchFamily="34" charset="0"/>
              <a:ea typeface="+mn-ea"/>
              <a:cs typeface="+mn-cs"/>
            </a:endParaRPr>
          </a:p>
          <a:p>
            <a:pPr lvl="0"/>
            <a:r>
              <a:rPr lang="en-US" sz="1200" kern="1200" dirty="0">
                <a:solidFill>
                  <a:schemeClr val="tx1"/>
                </a:solidFill>
                <a:effectLst/>
                <a:latin typeface="Effra" panose="020B0603020203020204" pitchFamily="34" charset="0"/>
                <a:ea typeface="+mn-ea"/>
                <a:cs typeface="+mn-cs"/>
              </a:rPr>
              <a:t>How does s/he react to these symptoms? </a:t>
            </a:r>
            <a:endParaRPr lang="en-GB" sz="1200" kern="1200" dirty="0">
              <a:solidFill>
                <a:schemeClr val="tx1"/>
              </a:solidFill>
              <a:effectLst/>
              <a:latin typeface="Effra" panose="020B0603020203020204" pitchFamily="34" charset="0"/>
              <a:ea typeface="+mn-ea"/>
              <a:cs typeface="+mn-cs"/>
            </a:endParaRPr>
          </a:p>
          <a:p>
            <a:pPr lvl="0"/>
            <a:r>
              <a:rPr lang="en-US" sz="1200" kern="1200" dirty="0">
                <a:solidFill>
                  <a:schemeClr val="tx1"/>
                </a:solidFill>
                <a:effectLst/>
                <a:latin typeface="Effra" panose="020B0603020203020204" pitchFamily="34" charset="0"/>
                <a:ea typeface="+mn-ea"/>
                <a:cs typeface="+mn-cs"/>
              </a:rPr>
              <a:t>How might this affect what they think about the situation and what they do? </a:t>
            </a:r>
            <a:endParaRPr lang="en-GB" sz="1200" kern="1200" dirty="0">
              <a:solidFill>
                <a:schemeClr val="tx1"/>
              </a:solidFill>
              <a:effectLst/>
              <a:latin typeface="Effra" panose="020B0603020203020204" pitchFamily="34" charset="0"/>
              <a:ea typeface="+mn-ea"/>
              <a:cs typeface="+mn-cs"/>
            </a:endParaRPr>
          </a:p>
          <a:p>
            <a:endParaRPr lang="en-GB" dirty="0"/>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25</a:t>
            </a:fld>
            <a:endParaRPr lang="en-GB" altLang="en-US" dirty="0"/>
          </a:p>
        </p:txBody>
      </p:sp>
    </p:spTree>
    <p:extLst>
      <p:ext uri="{BB962C8B-B14F-4D97-AF65-F5344CB8AC3E}">
        <p14:creationId xmlns:p14="http://schemas.microsoft.com/office/powerpoint/2010/main" val="33591004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b="1" kern="1200" dirty="0">
                <a:solidFill>
                  <a:schemeClr val="tx1"/>
                </a:solidFill>
                <a:effectLst/>
                <a:latin typeface="Effra" panose="020B0603020203020204" pitchFamily="34" charset="0"/>
                <a:ea typeface="+mn-ea"/>
                <a:cs typeface="+mn-cs"/>
              </a:rPr>
              <a:t>Anxious behaviour</a:t>
            </a:r>
            <a:endParaRPr lang="en-GB" sz="1200" b="1" kern="1200" dirty="0">
              <a:solidFill>
                <a:schemeClr val="tx1"/>
              </a:solidFill>
              <a:effectLst/>
              <a:latin typeface="Effra" panose="020B0603020203020204" pitchFamily="34" charset="0"/>
              <a:ea typeface="+mn-ea"/>
              <a:cs typeface="+mn-cs"/>
            </a:endParaRPr>
          </a:p>
          <a:p>
            <a:pPr lvl="0"/>
            <a:r>
              <a:rPr lang="en-GB" sz="1200" kern="1200" dirty="0">
                <a:solidFill>
                  <a:schemeClr val="tx1"/>
                </a:solidFill>
                <a:effectLst/>
                <a:latin typeface="Effra" panose="020B0603020203020204" pitchFamily="34" charset="0"/>
                <a:ea typeface="+mn-ea"/>
                <a:cs typeface="+mn-cs"/>
              </a:rPr>
              <a:t>- Avoidance keeps fears going as we never know if bad thing happens or not and don’t get the opportunity to develop coping skills</a:t>
            </a:r>
          </a:p>
          <a:p>
            <a:r>
              <a:rPr lang="en-GB" sz="1200" kern="1200" dirty="0">
                <a:solidFill>
                  <a:schemeClr val="tx1"/>
                </a:solidFill>
                <a:effectLst/>
                <a:latin typeface="Effra" panose="020B0603020203020204" pitchFamily="34" charset="0"/>
                <a:ea typeface="+mn-ea"/>
                <a:cs typeface="+mn-cs"/>
              </a:rPr>
              <a:t>- Safety-seeking behaviours (things the child does to keep themselves safe) keep fears going because the child believes the feared outcome did not happen because they performed the safety-behaviour.</a:t>
            </a:r>
          </a:p>
          <a:p>
            <a:r>
              <a:rPr lang="en-GB" sz="1200" kern="1200" dirty="0">
                <a:solidFill>
                  <a:schemeClr val="tx1"/>
                </a:solidFill>
                <a:effectLst/>
                <a:latin typeface="Effra" panose="020B0603020203020204" pitchFamily="34" charset="0"/>
                <a:ea typeface="+mn-ea"/>
                <a:cs typeface="+mn-cs"/>
              </a:rPr>
              <a:t>- Reassurance seeking is a kind of safety seeking behaviour that can prevent children from learning that they can cope independently. </a:t>
            </a:r>
            <a:endParaRPr lang="en-GB" dirty="0"/>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26</a:t>
            </a:fld>
            <a:endParaRPr lang="en-GB" altLang="en-US" dirty="0"/>
          </a:p>
        </p:txBody>
      </p:sp>
    </p:spTree>
    <p:extLst>
      <p:ext uri="{BB962C8B-B14F-4D97-AF65-F5344CB8AC3E}">
        <p14:creationId xmlns:p14="http://schemas.microsoft.com/office/powerpoint/2010/main" val="176565924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US" sz="1200" kern="1200" dirty="0">
                <a:solidFill>
                  <a:schemeClr val="tx1"/>
                </a:solidFill>
                <a:effectLst/>
                <a:latin typeface="Effra" panose="020B0603020203020204" pitchFamily="34" charset="0"/>
                <a:ea typeface="+mn-ea"/>
                <a:cs typeface="+mn-cs"/>
              </a:rPr>
              <a:t>Ask parents to look at Handout 1, which should now be completed, and if they are happy to ask them to </a:t>
            </a:r>
            <a:r>
              <a:rPr lang="en-US" sz="1200" kern="1200" dirty="0" err="1">
                <a:solidFill>
                  <a:schemeClr val="tx1"/>
                </a:solidFill>
                <a:effectLst/>
                <a:latin typeface="Effra" panose="020B0603020203020204" pitchFamily="34" charset="0"/>
                <a:ea typeface="+mn-ea"/>
                <a:cs typeface="+mn-cs"/>
              </a:rPr>
              <a:t>summarise</a:t>
            </a:r>
            <a:r>
              <a:rPr lang="en-US" sz="1200" kern="1200" dirty="0">
                <a:solidFill>
                  <a:schemeClr val="tx1"/>
                </a:solidFill>
                <a:effectLst/>
                <a:latin typeface="Effra" panose="020B0603020203020204" pitchFamily="34" charset="0"/>
                <a:ea typeface="+mn-ea"/>
                <a:cs typeface="+mn-cs"/>
              </a:rPr>
              <a:t> to the group what seem to be some of the main maintenance factors for their child. Encourage parents to add or amend their handouts as other members of the group speak. </a:t>
            </a:r>
            <a:endParaRPr lang="en-GB" sz="1200" kern="1200" dirty="0">
              <a:solidFill>
                <a:schemeClr val="tx1"/>
              </a:solidFill>
              <a:effectLst/>
              <a:latin typeface="Effra" panose="020B0603020203020204" pitchFamily="34" charset="0"/>
              <a:ea typeface="+mn-ea"/>
              <a:cs typeface="+mn-cs"/>
            </a:endParaRPr>
          </a:p>
          <a:p>
            <a:endParaRPr lang="en-GB" dirty="0"/>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27</a:t>
            </a:fld>
            <a:endParaRPr lang="en-GB" altLang="en-US" dirty="0"/>
          </a:p>
        </p:txBody>
      </p:sp>
    </p:spTree>
    <p:extLst>
      <p:ext uri="{BB962C8B-B14F-4D97-AF65-F5344CB8AC3E}">
        <p14:creationId xmlns:p14="http://schemas.microsoft.com/office/powerpoint/2010/main" val="9646856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Effra" panose="020B0603020203020204" pitchFamily="34" charset="0"/>
                <a:ea typeface="+mn-ea"/>
                <a:cs typeface="+mn-cs"/>
              </a:rPr>
              <a:t>Therapeutic objectives and aims: </a:t>
            </a:r>
            <a:endParaRPr lang="en-US" sz="1200" kern="1200" dirty="0">
              <a:solidFill>
                <a:schemeClr val="tx1"/>
              </a:solidFill>
              <a:effectLst/>
              <a:latin typeface="Effra" panose="020B0603020203020204" pitchFamily="34" charset="0"/>
              <a:ea typeface="+mn-ea"/>
              <a:cs typeface="+mn-cs"/>
            </a:endParaRPr>
          </a:p>
          <a:p>
            <a:pPr marL="171450" indent="-171450">
              <a:buFont typeface="Arial" charset="0"/>
              <a:buChar char="•"/>
            </a:pPr>
            <a:r>
              <a:rPr lang="en-US" sz="1200" kern="1200" dirty="0">
                <a:solidFill>
                  <a:schemeClr val="tx1"/>
                </a:solidFill>
                <a:effectLst/>
                <a:latin typeface="Effra" panose="020B0603020203020204" pitchFamily="34" charset="0"/>
                <a:ea typeface="+mn-ea"/>
                <a:cs typeface="+mn-cs"/>
              </a:rPr>
              <a:t>To further aid parent’s understanding of what the programme will consist of. </a:t>
            </a:r>
          </a:p>
          <a:p>
            <a:pPr marL="171450" indent="-171450">
              <a:buFont typeface="Arial" charset="0"/>
              <a:buChar char="•"/>
            </a:pPr>
            <a:r>
              <a:rPr lang="en-US" sz="1200" kern="1200" dirty="0">
                <a:solidFill>
                  <a:schemeClr val="tx1"/>
                </a:solidFill>
                <a:effectLst/>
                <a:latin typeface="Effra" panose="020B0603020203020204" pitchFamily="34" charset="0"/>
                <a:ea typeface="+mn-ea"/>
                <a:cs typeface="+mn-cs"/>
              </a:rPr>
              <a:t>To increase motivation by showing that maintenance factors will be targeted and demonstrating a practical approach. </a:t>
            </a: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29</a:t>
            </a:fld>
            <a:endParaRPr lang="en-GB" altLang="en-US" dirty="0"/>
          </a:p>
        </p:txBody>
      </p:sp>
    </p:spTree>
    <p:extLst>
      <p:ext uri="{BB962C8B-B14F-4D97-AF65-F5344CB8AC3E}">
        <p14:creationId xmlns:p14="http://schemas.microsoft.com/office/powerpoint/2010/main" val="16462669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kern="1200" dirty="0">
                <a:solidFill>
                  <a:schemeClr val="tx1"/>
                </a:solidFill>
                <a:effectLst/>
                <a:latin typeface="Effra" panose="020B0603020203020204" pitchFamily="34" charset="0"/>
                <a:ea typeface="+mn-ea"/>
                <a:cs typeface="+mn-cs"/>
              </a:rPr>
              <a:t>So far, we have talked about how what the child thinks and does can help keep anxiety going. Children’s thoughts and behaviour are also influenced by other people around them. By working together, we will be able to look at some of these areas and discuss helpful ways of responding to anxiety.</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GB" sz="1200" kern="1200" dirty="0">
              <a:solidFill>
                <a:schemeClr val="tx1"/>
              </a:solidFill>
              <a:effectLst/>
              <a:latin typeface="Effra" panose="020B0603020203020204" pitchFamily="34" charset="0"/>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b="1" kern="1200" dirty="0">
                <a:solidFill>
                  <a:schemeClr val="tx1"/>
                </a:solidFill>
                <a:effectLst/>
                <a:latin typeface="Effra" panose="020B0603020203020204" pitchFamily="34" charset="0"/>
                <a:ea typeface="+mn-ea"/>
                <a:cs typeface="+mn-cs"/>
              </a:rPr>
              <a:t>Implications for treatment: </a:t>
            </a:r>
            <a:r>
              <a:rPr lang="en-GB" sz="1200" kern="1200" dirty="0">
                <a:solidFill>
                  <a:schemeClr val="tx1"/>
                </a:solidFill>
                <a:effectLst/>
                <a:latin typeface="Effra" panose="020B0603020203020204" pitchFamily="34" charset="0"/>
                <a:ea typeface="+mn-ea"/>
                <a:cs typeface="+mn-cs"/>
              </a:rPr>
              <a:t>Explain that the content of the sessions will mainly focus on helping to change how a child thinks and how they behave as shown on Handout 1</a:t>
            </a:r>
            <a:r>
              <a:rPr lang="en-GB" sz="1200" i="1" kern="1200" dirty="0">
                <a:solidFill>
                  <a:schemeClr val="tx1"/>
                </a:solidFill>
                <a:effectLst/>
                <a:latin typeface="Effra" panose="020B0603020203020204" pitchFamily="34" charset="0"/>
                <a:ea typeface="+mn-ea"/>
                <a:cs typeface="+mn-cs"/>
              </a:rPr>
              <a:t>. </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sz="1200" kern="1200" dirty="0">
                <a:solidFill>
                  <a:schemeClr val="tx1"/>
                </a:solidFill>
                <a:effectLst/>
                <a:latin typeface="Effra" panose="020B0603020203020204" pitchFamily="34" charset="0"/>
                <a:ea typeface="+mn-ea"/>
                <a:cs typeface="+mn-cs"/>
              </a:rPr>
              <a:t>Explain that you will not spend a great deal of time on the physical side of anxiety in it’s own right (i.e. apart from how they think about/ behave in response to it) , as this aspect of anxiety usually becomes less problematic when thinking and behaviour have changed.</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sz="1200" kern="1200" dirty="0">
                <a:solidFill>
                  <a:schemeClr val="tx1"/>
                </a:solidFill>
                <a:effectLst/>
                <a:latin typeface="Effra" panose="020B0603020203020204" pitchFamily="34" charset="0"/>
                <a:ea typeface="+mn-ea"/>
                <a:cs typeface="+mn-cs"/>
              </a:rPr>
              <a:t>This programme will mostly focus on anxious behaviours (avoidance, safety behaviours, reassurance)</a:t>
            </a:r>
          </a:p>
          <a:p>
            <a:endParaRPr lang="en-GB" dirty="0"/>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30</a:t>
            </a:fld>
            <a:endParaRPr lang="en-GB" altLang="en-US" dirty="0"/>
          </a:p>
        </p:txBody>
      </p:sp>
    </p:spTree>
    <p:extLst>
      <p:ext uri="{BB962C8B-B14F-4D97-AF65-F5344CB8AC3E}">
        <p14:creationId xmlns:p14="http://schemas.microsoft.com/office/powerpoint/2010/main" val="21604209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Start by introducing yourself and your role </a:t>
            </a:r>
          </a:p>
          <a:p>
            <a:endParaRPr lang="en-GB" dirty="0"/>
          </a:p>
          <a:p>
            <a:r>
              <a:rPr lang="en-GB" dirty="0"/>
              <a:t>IDEAS: </a:t>
            </a:r>
          </a:p>
          <a:p>
            <a:pPr marL="171450" indent="-171450">
              <a:buFontTx/>
              <a:buChar char="-"/>
            </a:pPr>
            <a:r>
              <a:rPr lang="en-GB" dirty="0"/>
              <a:t>Provide stickers for name badges</a:t>
            </a:r>
          </a:p>
          <a:p>
            <a:pPr marL="171450" indent="-171450">
              <a:buFontTx/>
              <a:buChar char="-"/>
            </a:pPr>
            <a:r>
              <a:rPr lang="en-GB" dirty="0"/>
              <a:t>Allow parents to introduce themselves in pairs or three’s first</a:t>
            </a:r>
          </a:p>
          <a:p>
            <a:pPr marL="171450" indent="-171450">
              <a:buFontTx/>
              <a:buChar char="-"/>
            </a:pPr>
            <a:r>
              <a:rPr lang="en-GB" dirty="0"/>
              <a:t>Ask everyone to share with the group their name and basic info as a minimum</a:t>
            </a:r>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3</a:t>
            </a:fld>
            <a:endParaRPr lang="en-GB" altLang="en-US" dirty="0"/>
          </a:p>
        </p:txBody>
      </p:sp>
    </p:spTree>
    <p:extLst>
      <p:ext uri="{BB962C8B-B14F-4D97-AF65-F5344CB8AC3E}">
        <p14:creationId xmlns:p14="http://schemas.microsoft.com/office/powerpoint/2010/main" val="150573070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Effra" panose="020B0603020203020204" pitchFamily="34" charset="0"/>
                <a:ea typeface="+mn-ea"/>
                <a:cs typeface="+mn-cs"/>
              </a:rPr>
              <a:t>Cover the following information referring to Handout 2 (note, the therapist will introduce the principles of Handout 2 in this session, but the parent will be asked to complete it as homework – signpost parents to page 49-54 in the book):</a:t>
            </a:r>
          </a:p>
          <a:p>
            <a:r>
              <a:rPr lang="en-GB" sz="1200" kern="1200" dirty="0">
                <a:solidFill>
                  <a:schemeClr val="tx1"/>
                </a:solidFill>
                <a:effectLst/>
                <a:latin typeface="Effra" panose="020B0603020203020204" pitchFamily="34" charset="0"/>
                <a:ea typeface="+mn-ea"/>
                <a:cs typeface="+mn-cs"/>
              </a:rPr>
              <a:t> </a:t>
            </a:r>
          </a:p>
          <a:p>
            <a:r>
              <a:rPr lang="en-GB" sz="1200" kern="1200" dirty="0">
                <a:solidFill>
                  <a:schemeClr val="tx1"/>
                </a:solidFill>
                <a:effectLst/>
                <a:latin typeface="Effra" panose="020B0603020203020204" pitchFamily="34" charset="0"/>
                <a:ea typeface="+mn-ea"/>
                <a:cs typeface="+mn-cs"/>
              </a:rPr>
              <a:t>Explain that in addition to the things that children think and do that can keep anxiety going, children also are on the lookout for how people around them respond. That is, children also learn what to think and how to behave from others around them. Sometimes our natural reactions to children who are anxious can inadvertently help keep the problem going, but by taking a different approach, adults and other people around the child can also influence more positive ways of coping.</a:t>
            </a:r>
          </a:p>
          <a:p>
            <a:r>
              <a:rPr lang="en-GB" sz="1200" kern="1200" dirty="0">
                <a:solidFill>
                  <a:schemeClr val="tx1"/>
                </a:solidFill>
                <a:effectLst/>
                <a:latin typeface="Effra" panose="020B0603020203020204" pitchFamily="34" charset="0"/>
                <a:ea typeface="+mn-ea"/>
                <a:cs typeface="+mn-cs"/>
              </a:rPr>
              <a:t> </a:t>
            </a:r>
          </a:p>
          <a:p>
            <a:r>
              <a:rPr lang="en-GB" sz="1200" b="1" kern="1200" dirty="0">
                <a:solidFill>
                  <a:schemeClr val="tx1"/>
                </a:solidFill>
                <a:effectLst/>
                <a:latin typeface="Effra" panose="020B0603020203020204" pitchFamily="34" charset="0"/>
                <a:ea typeface="+mn-ea"/>
                <a:cs typeface="+mn-cs"/>
              </a:rPr>
              <a:t>Homework </a:t>
            </a:r>
          </a:p>
          <a:p>
            <a:pPr marL="17145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Ask parents to use the information from their completed Handout 1 to fill in the bottom section of Handout 2 (child’s anxious expectations, physical responses and behaviour). Referring to the top section of handout 2, encourage parents to think about how the people around their child (e.g. parents, other carers, school teachers) anxious expectations, physical responses and behaviours may relate to their child’s anxiety. Ask parents to think about how the responses of people around their child may keep their child’s anxious expectations going. Ask the parents to complete Handout 2 as homework and remind them they can refer to the example in the book for guidance (page 51). </a:t>
            </a:r>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31</a:t>
            </a:fld>
            <a:endParaRPr lang="en-GB" altLang="en-US" dirty="0"/>
          </a:p>
        </p:txBody>
      </p:sp>
    </p:spTree>
    <p:extLst>
      <p:ext uri="{BB962C8B-B14F-4D97-AF65-F5344CB8AC3E}">
        <p14:creationId xmlns:p14="http://schemas.microsoft.com/office/powerpoint/2010/main" val="128467667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Effra" panose="020B0603020203020204" pitchFamily="34" charset="0"/>
                <a:ea typeface="+mn-ea"/>
                <a:cs typeface="+mn-cs"/>
              </a:rPr>
              <a:t>Therapeutic objectives and aims: </a:t>
            </a:r>
            <a:endParaRPr lang="en-US" sz="1200" kern="1200" dirty="0">
              <a:solidFill>
                <a:schemeClr val="tx1"/>
              </a:solidFill>
              <a:effectLst/>
              <a:latin typeface="Effra" panose="020B0603020203020204" pitchFamily="34" charset="0"/>
              <a:ea typeface="+mn-ea"/>
              <a:cs typeface="+mn-cs"/>
            </a:endParaRPr>
          </a:p>
          <a:p>
            <a:pPr marL="171450" indent="-171450">
              <a:buFont typeface="Arial" charset="0"/>
              <a:buChar char="•"/>
            </a:pPr>
            <a:r>
              <a:rPr lang="en-US" sz="1200" kern="1200" dirty="0">
                <a:solidFill>
                  <a:schemeClr val="tx1"/>
                </a:solidFill>
                <a:effectLst/>
                <a:latin typeface="Effra" panose="020B0603020203020204" pitchFamily="34" charset="0"/>
                <a:ea typeface="+mn-ea"/>
                <a:cs typeface="+mn-cs"/>
              </a:rPr>
              <a:t>To help focus the family and to develop realistic and achievable goals. </a:t>
            </a:r>
          </a:p>
          <a:p>
            <a:pPr marL="171450" indent="-171450">
              <a:buFont typeface="Arial" charset="0"/>
              <a:buChar char="•"/>
            </a:pPr>
            <a:r>
              <a:rPr lang="en-US" sz="1200" kern="1200" dirty="0">
                <a:solidFill>
                  <a:schemeClr val="tx1"/>
                </a:solidFill>
                <a:effectLst/>
                <a:latin typeface="Effra" panose="020B0603020203020204" pitchFamily="34" charset="0"/>
                <a:ea typeface="+mn-ea"/>
                <a:cs typeface="+mn-cs"/>
              </a:rPr>
              <a:t>To set up hope and opportunity to think about a positive future. </a:t>
            </a:r>
          </a:p>
          <a:p>
            <a:pPr marL="171450" indent="-171450">
              <a:buFont typeface="Arial" charset="0"/>
              <a:buChar char="•"/>
            </a:pPr>
            <a:r>
              <a:rPr lang="en-US" sz="1200" kern="1200" dirty="0">
                <a:solidFill>
                  <a:schemeClr val="tx1"/>
                </a:solidFill>
                <a:effectLst/>
                <a:latin typeface="Effra" panose="020B0603020203020204" pitchFamily="34" charset="0"/>
                <a:ea typeface="+mn-ea"/>
                <a:cs typeface="+mn-cs"/>
              </a:rPr>
              <a:t>To increase motivation and help monitor outcomes. </a:t>
            </a: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32</a:t>
            </a:fld>
            <a:endParaRPr lang="en-GB" altLang="en-US" dirty="0"/>
          </a:p>
        </p:txBody>
      </p:sp>
    </p:spTree>
    <p:extLst>
      <p:ext uri="{BB962C8B-B14F-4D97-AF65-F5344CB8AC3E}">
        <p14:creationId xmlns:p14="http://schemas.microsoft.com/office/powerpoint/2010/main" val="66271280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Effra" panose="020B0603020203020204" pitchFamily="34" charset="0"/>
                <a:ea typeface="+mn-ea"/>
                <a:cs typeface="+mn-cs"/>
              </a:rPr>
              <a:t>On the basis of the discussion about the children’s anxiety and how it interferes, explain to the parents you would like each of them to each identify a maximum of 3 main goals that they hope the group sessions can help them/their children to achieve. Explain that it would be useful for each of them to set a short, medium and long-term goal. Using the questions below, ask them to write their goals down so that they can be reviewed in each session </a:t>
            </a:r>
            <a:endParaRPr lang="en-GB" dirty="0"/>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33</a:t>
            </a:fld>
            <a:endParaRPr lang="en-GB" altLang="en-US" dirty="0"/>
          </a:p>
        </p:txBody>
      </p:sp>
    </p:spTree>
    <p:extLst>
      <p:ext uri="{BB962C8B-B14F-4D97-AF65-F5344CB8AC3E}">
        <p14:creationId xmlns:p14="http://schemas.microsoft.com/office/powerpoint/2010/main" val="270317158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Effra" panose="020B0603020203020204" pitchFamily="34" charset="0"/>
                <a:ea typeface="+mn-ea"/>
                <a:cs typeface="+mn-cs"/>
              </a:rPr>
              <a:t>Goals should be S.M.A.R.T </a:t>
            </a:r>
          </a:p>
          <a:p>
            <a:r>
              <a:rPr lang="en-GB" dirty="0"/>
              <a:t>Specific</a:t>
            </a:r>
            <a:br>
              <a:rPr lang="en-GB" dirty="0"/>
            </a:br>
            <a:r>
              <a:rPr lang="en-GB" dirty="0"/>
              <a:t>Measurable </a:t>
            </a:r>
          </a:p>
          <a:p>
            <a:r>
              <a:rPr lang="en-GB" dirty="0"/>
              <a:t>Achievable </a:t>
            </a:r>
          </a:p>
          <a:p>
            <a:r>
              <a:rPr lang="en-GB" dirty="0"/>
              <a:t>Realistic </a:t>
            </a:r>
            <a:br>
              <a:rPr lang="en-GB" dirty="0"/>
            </a:br>
            <a:r>
              <a:rPr lang="en-GB" dirty="0"/>
              <a:t>Time Limited </a:t>
            </a:r>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34</a:t>
            </a:fld>
            <a:endParaRPr lang="en-GB" altLang="en-US" dirty="0"/>
          </a:p>
        </p:txBody>
      </p:sp>
    </p:spTree>
    <p:extLst>
      <p:ext uri="{BB962C8B-B14F-4D97-AF65-F5344CB8AC3E}">
        <p14:creationId xmlns:p14="http://schemas.microsoft.com/office/powerpoint/2010/main" val="385877223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Give each group member a Goal Based Outcome Sheet</a:t>
            </a:r>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37</a:t>
            </a:fld>
            <a:endParaRPr lang="en-GB" altLang="en-US" dirty="0"/>
          </a:p>
        </p:txBody>
      </p:sp>
    </p:spTree>
    <p:extLst>
      <p:ext uri="{BB962C8B-B14F-4D97-AF65-F5344CB8AC3E}">
        <p14:creationId xmlns:p14="http://schemas.microsoft.com/office/powerpoint/2010/main" val="219796475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b="1" kern="1200" dirty="0">
                <a:solidFill>
                  <a:schemeClr val="tx1"/>
                </a:solidFill>
                <a:effectLst/>
                <a:latin typeface="Effra" panose="020B0603020203020204" pitchFamily="34" charset="0"/>
                <a:ea typeface="+mn-ea"/>
                <a:cs typeface="+mn-cs"/>
              </a:rPr>
              <a:t>IMPORTANT: Set expectations about goals once completed </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sz="1200" kern="1200" dirty="0">
                <a:solidFill>
                  <a:schemeClr val="tx1"/>
                </a:solidFill>
                <a:effectLst/>
                <a:latin typeface="Effra" panose="020B0603020203020204" pitchFamily="34" charset="0"/>
                <a:ea typeface="+mn-ea"/>
                <a:cs typeface="+mn-cs"/>
              </a:rPr>
              <a:t>Discuss with the parents that their child may not progress towards their goals in the first few weeks of treatment as during that time you will be learning more about the problem and setting up plans.</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sz="1200" kern="1200" dirty="0">
                <a:solidFill>
                  <a:schemeClr val="tx1"/>
                </a:solidFill>
                <a:effectLst/>
                <a:latin typeface="Effra" panose="020B0603020203020204" pitchFamily="34" charset="0"/>
                <a:ea typeface="+mn-ea"/>
                <a:cs typeface="+mn-cs"/>
              </a:rPr>
              <a:t> Highlight the importance of these initial treatment sessions to enable parents to understand what is keeping their child’s anxiety going, and to gather the necessary information to help their children to overcome their fears and worries.</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sz="1200" kern="1200" dirty="0">
                <a:solidFill>
                  <a:schemeClr val="tx1"/>
                </a:solidFill>
                <a:effectLst/>
                <a:latin typeface="Effra" panose="020B0603020203020204" pitchFamily="34" charset="0"/>
                <a:ea typeface="+mn-ea"/>
                <a:cs typeface="+mn-cs"/>
              </a:rPr>
              <a:t> Once an understanding of this information is gained, parents will then be able to implement techniques at home, which will help their children to progress towards their goals.  </a:t>
            </a:r>
          </a:p>
          <a:p>
            <a:endParaRPr lang="en-GB" dirty="0"/>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38</a:t>
            </a:fld>
            <a:endParaRPr lang="en-GB" altLang="en-US" dirty="0"/>
          </a:p>
        </p:txBody>
      </p:sp>
    </p:spTree>
    <p:extLst>
      <p:ext uri="{BB962C8B-B14F-4D97-AF65-F5344CB8AC3E}">
        <p14:creationId xmlns:p14="http://schemas.microsoft.com/office/powerpoint/2010/main" val="390393808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Effra" panose="020B0603020203020204" pitchFamily="34" charset="0"/>
                <a:ea typeface="+mn-ea"/>
                <a:cs typeface="+mn-cs"/>
              </a:rPr>
              <a:t>Invite the parents to say what they will take away from the session and remind them of any other critical elements that they may have missed, using the following ‘take home messages’ as guidance:</a:t>
            </a: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No single factor causes anxiety, but there are certain things that may contribute to its development and maintenance.</a:t>
            </a: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We can help a child to be less anxious by trying to change some of the things which may be contributing to unhelpful maintenance cycles.</a:t>
            </a: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Parents are well placed to support these changes and have an important and positive role to play.</a:t>
            </a:r>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39</a:t>
            </a:fld>
            <a:endParaRPr lang="en-GB" altLang="en-US" dirty="0"/>
          </a:p>
        </p:txBody>
      </p:sp>
    </p:spTree>
    <p:extLst>
      <p:ext uri="{BB962C8B-B14F-4D97-AF65-F5344CB8AC3E}">
        <p14:creationId xmlns:p14="http://schemas.microsoft.com/office/powerpoint/2010/main" val="35927380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kern="1200" dirty="0">
                <a:solidFill>
                  <a:schemeClr val="tx1"/>
                </a:solidFill>
                <a:effectLst/>
                <a:latin typeface="Effra" panose="020B0603020203020204" pitchFamily="34" charset="0"/>
                <a:ea typeface="+mn-ea"/>
                <a:cs typeface="+mn-cs"/>
              </a:rPr>
              <a:t>Talk about any other issues that the parent has specifically requested that you discuss. Acknowledge these issues, </a:t>
            </a:r>
            <a:r>
              <a:rPr lang="en-US" sz="1200" kern="1200" dirty="0" err="1">
                <a:solidFill>
                  <a:schemeClr val="tx1"/>
                </a:solidFill>
                <a:effectLst/>
                <a:latin typeface="Effra" panose="020B0603020203020204" pitchFamily="34" charset="0"/>
                <a:ea typeface="+mn-ea"/>
                <a:cs typeface="+mn-cs"/>
              </a:rPr>
              <a:t>empathise</a:t>
            </a:r>
            <a:r>
              <a:rPr lang="en-US" sz="1200" kern="1200" dirty="0">
                <a:solidFill>
                  <a:schemeClr val="tx1"/>
                </a:solidFill>
                <a:effectLst/>
                <a:latin typeface="Effra" panose="020B0603020203020204" pitchFamily="34" charset="0"/>
                <a:ea typeface="+mn-ea"/>
                <a:cs typeface="+mn-cs"/>
              </a:rPr>
              <a:t> with the parent and apply/signpost any relevant strategies covered in the programme. If relevant, refer to later chapters in the book and suggest that the parent read them. </a:t>
            </a: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40</a:t>
            </a:fld>
            <a:endParaRPr lang="en-GB" altLang="en-US" dirty="0"/>
          </a:p>
        </p:txBody>
      </p:sp>
    </p:spTree>
    <p:extLst>
      <p:ext uri="{BB962C8B-B14F-4D97-AF65-F5344CB8AC3E}">
        <p14:creationId xmlns:p14="http://schemas.microsoft.com/office/powerpoint/2010/main" val="212709604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Idea </a:t>
            </a:r>
          </a:p>
          <a:p>
            <a:r>
              <a:rPr lang="en-GB" dirty="0"/>
              <a:t>- It can be helpful to give each member of the group a “homework handout” with these tasks written on and details of the next session</a:t>
            </a:r>
          </a:p>
          <a:p>
            <a:endParaRPr lang="en-GB" dirty="0"/>
          </a:p>
          <a:p>
            <a:r>
              <a:rPr lang="en-GB" dirty="0"/>
              <a:t>You may also want to give out ROMs for next session for parents to complete and bring back. </a:t>
            </a:r>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42</a:t>
            </a:fld>
            <a:endParaRPr lang="en-GB" altLang="en-US" dirty="0"/>
          </a:p>
        </p:txBody>
      </p:sp>
    </p:spTree>
    <p:extLst>
      <p:ext uri="{BB962C8B-B14F-4D97-AF65-F5344CB8AC3E}">
        <p14:creationId xmlns:p14="http://schemas.microsoft.com/office/powerpoint/2010/main" val="375503413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kern="1200" dirty="0">
                <a:solidFill>
                  <a:schemeClr val="tx1"/>
                </a:solidFill>
                <a:effectLst/>
                <a:latin typeface="Effra" panose="020B0603020203020204" pitchFamily="34" charset="0"/>
                <a:ea typeface="+mn-ea"/>
                <a:cs typeface="+mn-cs"/>
              </a:rPr>
              <a:t>Ask parents if they have any other issues that they would like to discuss. Acknowledge these issues and empathise with the parents, if appropriate ask the group if others have experienced similar issues. If relevant, refer to later chapters in the book and suggest that the parent(s) read them. Signpost to other sources of information/ support if applicable.</a:t>
            </a:r>
          </a:p>
          <a:p>
            <a:endParaRPr lang="en-GB" dirty="0"/>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43</a:t>
            </a:fld>
            <a:endParaRPr lang="en-GB" altLang="en-US" dirty="0"/>
          </a:p>
        </p:txBody>
      </p:sp>
    </p:spTree>
    <p:extLst>
      <p:ext uri="{BB962C8B-B14F-4D97-AF65-F5344CB8AC3E}">
        <p14:creationId xmlns:p14="http://schemas.microsoft.com/office/powerpoint/2010/main" val="34570626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Add the relevant dates, time and locations of your group sessions. </a:t>
            </a:r>
            <a:br>
              <a:rPr lang="en-GB" dirty="0"/>
            </a:br>
            <a:br>
              <a:rPr lang="en-GB" dirty="0"/>
            </a:br>
            <a:r>
              <a:rPr lang="en-GB" dirty="0"/>
              <a:t>NOTE: There is an optional booster review session 4 weeks after Session 5. We would recommend doing this individually either face to face or over the phone with each of the families who attends the group. </a:t>
            </a:r>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4</a:t>
            </a:fld>
            <a:endParaRPr lang="en-GB" altLang="en-US" dirty="0"/>
          </a:p>
        </p:txBody>
      </p:sp>
    </p:spTree>
    <p:extLst>
      <p:ext uri="{BB962C8B-B14F-4D97-AF65-F5344CB8AC3E}">
        <p14:creationId xmlns:p14="http://schemas.microsoft.com/office/powerpoint/2010/main" val="365262542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kern="1200" dirty="0">
                <a:solidFill>
                  <a:schemeClr val="tx1"/>
                </a:solidFill>
                <a:effectLst/>
                <a:latin typeface="Effra" panose="020B0603020203020204" pitchFamily="34" charset="0"/>
                <a:ea typeface="+mn-ea"/>
                <a:cs typeface="+mn-cs"/>
              </a:rPr>
              <a:t>Ask parents to complete the Group Session Rating Scale (GSRS) and discuss feedback given. </a:t>
            </a:r>
          </a:p>
          <a:p>
            <a:endParaRPr lang="en-GB" dirty="0"/>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44</a:t>
            </a:fld>
            <a:endParaRPr lang="en-GB" altLang="en-US" dirty="0"/>
          </a:p>
        </p:txBody>
      </p:sp>
    </p:spTree>
    <p:extLst>
      <p:ext uri="{BB962C8B-B14F-4D97-AF65-F5344CB8AC3E}">
        <p14:creationId xmlns:p14="http://schemas.microsoft.com/office/powerpoint/2010/main" val="41760710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Effra" panose="020B0603020203020204" pitchFamily="34" charset="0"/>
                <a:ea typeface="+mn-ea"/>
                <a:cs typeface="+mn-cs"/>
              </a:rPr>
              <a:t>Stress to the parents that the topics you will be discussing today are covered in Part 1 and chapters 6 and 7 of the self-help book and so you will not be covering them in detail. Explain that your role will be to help to tailor information covered in the book to their individual needs and circumstances.</a:t>
            </a:r>
          </a:p>
          <a:p>
            <a:r>
              <a:rPr lang="en-GB" sz="1200" kern="1200" dirty="0">
                <a:solidFill>
                  <a:schemeClr val="tx1"/>
                </a:solidFill>
                <a:effectLst/>
                <a:latin typeface="Effra" panose="020B0603020203020204" pitchFamily="34" charset="0"/>
                <a:ea typeface="+mn-ea"/>
                <a:cs typeface="+mn-cs"/>
              </a:rPr>
              <a:t> </a:t>
            </a:r>
          </a:p>
          <a:p>
            <a:r>
              <a:rPr lang="en-GB" sz="1200" kern="1200" dirty="0">
                <a:solidFill>
                  <a:schemeClr val="tx1"/>
                </a:solidFill>
                <a:effectLst/>
                <a:latin typeface="Effra" panose="020B0603020203020204" pitchFamily="34" charset="0"/>
                <a:ea typeface="+mn-ea"/>
                <a:cs typeface="+mn-cs"/>
              </a:rPr>
              <a:t>For each area, give a simple overview of the material and clarify that they have understood it. You will ask the parents particular questions about each area in order to increase their, and your, understanding of their child’s anxiety.</a:t>
            </a:r>
          </a:p>
          <a:p>
            <a:r>
              <a:rPr lang="en-GB" sz="1200" b="1" kern="1200" dirty="0">
                <a:solidFill>
                  <a:schemeClr val="tx1"/>
                </a:solidFill>
                <a:effectLst/>
                <a:latin typeface="Effra" panose="020B0603020203020204" pitchFamily="34" charset="0"/>
                <a:ea typeface="+mn-ea"/>
                <a:cs typeface="+mn-cs"/>
              </a:rPr>
              <a:t> </a:t>
            </a:r>
          </a:p>
          <a:p>
            <a:r>
              <a:rPr lang="en-GB" sz="1200" b="1" kern="1200" dirty="0">
                <a:solidFill>
                  <a:schemeClr val="tx1"/>
                </a:solidFill>
                <a:effectLst/>
                <a:latin typeface="Effra" panose="020B0603020203020204" pitchFamily="34" charset="0"/>
                <a:ea typeface="+mn-ea"/>
                <a:cs typeface="+mn-cs"/>
              </a:rPr>
              <a:t>Therapeutic objectives and aims:</a:t>
            </a:r>
          </a:p>
          <a:p>
            <a:pPr lvl="0"/>
            <a:r>
              <a:rPr lang="en-GB" sz="1200" kern="1200" dirty="0">
                <a:solidFill>
                  <a:schemeClr val="tx1"/>
                </a:solidFill>
                <a:effectLst/>
                <a:latin typeface="Effra" panose="020B0603020203020204" pitchFamily="34" charset="0"/>
                <a:ea typeface="+mn-ea"/>
                <a:cs typeface="+mn-cs"/>
              </a:rPr>
              <a:t>To provide parents the opportunity to share their concerns and struggles and to confirm what the main concerns are and what they would like to achieve during the course of the programme.</a:t>
            </a:r>
          </a:p>
          <a:p>
            <a:pPr lvl="0"/>
            <a:r>
              <a:rPr lang="en-GB" sz="1200" kern="1200" dirty="0">
                <a:solidFill>
                  <a:schemeClr val="tx1"/>
                </a:solidFill>
                <a:effectLst/>
                <a:latin typeface="Effra" panose="020B0603020203020204" pitchFamily="34" charset="0"/>
                <a:ea typeface="+mn-ea"/>
                <a:cs typeface="+mn-cs"/>
              </a:rPr>
              <a:t>To consolidate understanding about the child and how anxiety is having an impact on their life.</a:t>
            </a:r>
          </a:p>
          <a:p>
            <a:pPr lvl="0"/>
            <a:r>
              <a:rPr lang="en-GB" sz="1200" kern="1200" dirty="0">
                <a:solidFill>
                  <a:schemeClr val="tx1"/>
                </a:solidFill>
                <a:effectLst/>
                <a:latin typeface="Effra" panose="020B0603020203020204" pitchFamily="34" charset="0"/>
                <a:ea typeface="+mn-ea"/>
                <a:cs typeface="+mn-cs"/>
              </a:rPr>
              <a:t>To signpost additional book chapters where appropriate.</a:t>
            </a: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5</a:t>
            </a:fld>
            <a:endParaRPr lang="en-GB" altLang="en-US" dirty="0"/>
          </a:p>
        </p:txBody>
      </p:sp>
    </p:spTree>
    <p:extLst>
      <p:ext uri="{BB962C8B-B14F-4D97-AF65-F5344CB8AC3E}">
        <p14:creationId xmlns:p14="http://schemas.microsoft.com/office/powerpoint/2010/main" val="5988956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b="1" kern="1200" dirty="0">
                <a:solidFill>
                  <a:schemeClr val="tx1"/>
                </a:solidFill>
                <a:effectLst/>
                <a:latin typeface="Effra" panose="020B0603020203020204" pitchFamily="34" charset="0"/>
                <a:ea typeface="+mn-ea"/>
                <a:cs typeface="+mn-cs"/>
              </a:rPr>
              <a:t>Philosophy of programme re-visited</a:t>
            </a:r>
          </a:p>
          <a:p>
            <a:pPr marL="171450" indent="-171450">
              <a:buFont typeface="Arial" panose="020B0604020202020204" pitchFamily="34" charset="0"/>
              <a:buChar char="•"/>
            </a:pPr>
            <a:r>
              <a:rPr lang="en-US" sz="1200" kern="1200" dirty="0">
                <a:solidFill>
                  <a:schemeClr val="tx1"/>
                </a:solidFill>
                <a:effectLst/>
                <a:latin typeface="Effra" panose="020B0603020203020204" pitchFamily="34" charset="0"/>
                <a:ea typeface="+mn-ea"/>
                <a:cs typeface="+mn-cs"/>
              </a:rPr>
              <a:t>Outline the structure and timings of sessions (5 sessions, 2 hours each). </a:t>
            </a:r>
          </a:p>
          <a:p>
            <a:pPr marL="17145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Re-emphasise the philosophy of the programme (CBT, guided self help, parent led) and why we are working with parents. Invite parents to discuss any concerns they have about the approach. Refer to page 8/9 of book and evidence for the approach to address concerns where applicable. </a:t>
            </a:r>
            <a:endParaRPr lang="en-US" sz="1200" kern="1200" dirty="0">
              <a:solidFill>
                <a:schemeClr val="tx1"/>
              </a:solidFill>
              <a:effectLst/>
              <a:latin typeface="Effra" panose="020B0603020203020204" pitchFamily="34" charset="0"/>
              <a:ea typeface="+mn-ea"/>
              <a:cs typeface="+mn-cs"/>
            </a:endParaRPr>
          </a:p>
          <a:p>
            <a:pPr marL="171450" indent="-171450">
              <a:buFont typeface="Arial" panose="020B0604020202020204" pitchFamily="34" charset="0"/>
              <a:buChar char="•"/>
            </a:pPr>
            <a:r>
              <a:rPr lang="en-US" sz="1200" kern="1200" dirty="0" err="1">
                <a:solidFill>
                  <a:schemeClr val="tx1"/>
                </a:solidFill>
                <a:effectLst/>
                <a:latin typeface="Effra" panose="020B0603020203020204" pitchFamily="34" charset="0"/>
                <a:ea typeface="+mn-ea"/>
                <a:cs typeface="+mn-cs"/>
              </a:rPr>
              <a:t>Emphasise</a:t>
            </a:r>
            <a:r>
              <a:rPr lang="en-US" sz="1200" kern="1200" dirty="0">
                <a:solidFill>
                  <a:schemeClr val="tx1"/>
                </a:solidFill>
                <a:effectLst/>
                <a:latin typeface="Effra" panose="020B0603020203020204" pitchFamily="34" charset="0"/>
                <a:ea typeface="+mn-ea"/>
                <a:cs typeface="+mn-cs"/>
              </a:rPr>
              <a:t> the importance of attendance and remind the group that both parents are welcome but stress that it is important that at least one parent attends consistently. </a:t>
            </a:r>
          </a:p>
          <a:p>
            <a:pPr marL="171450" indent="-171450">
              <a:buFont typeface="Arial" panose="020B0604020202020204" pitchFamily="34" charset="0"/>
              <a:buChar char="•"/>
            </a:pPr>
            <a:r>
              <a:rPr lang="en-US" sz="1200" kern="1200" dirty="0">
                <a:solidFill>
                  <a:schemeClr val="tx1"/>
                </a:solidFill>
                <a:effectLst/>
                <a:latin typeface="Effra" panose="020B0603020203020204" pitchFamily="34" charset="0"/>
                <a:ea typeface="+mn-ea"/>
                <a:cs typeface="+mn-cs"/>
              </a:rPr>
              <a:t>Ask parents to telephone in advance if they are unable to attend a session and if possible</a:t>
            </a:r>
          </a:p>
          <a:p>
            <a:pPr marL="171450" indent="-171450">
              <a:buFont typeface="Arial" panose="020B0604020202020204" pitchFamily="34" charset="0"/>
              <a:buChar char="•"/>
            </a:pPr>
            <a:r>
              <a:rPr lang="en-US" sz="1200" kern="1200" dirty="0">
                <a:solidFill>
                  <a:schemeClr val="tx1"/>
                </a:solidFill>
                <a:effectLst/>
                <a:latin typeface="Effra" panose="020B0603020203020204" pitchFamily="34" charset="0"/>
                <a:ea typeface="+mn-ea"/>
                <a:cs typeface="+mn-cs"/>
              </a:rPr>
              <a:t>Give parents the opportunity to discuss any concerns they have about the programme </a:t>
            </a:r>
          </a:p>
          <a:p>
            <a:pPr marL="171450" indent="-171450">
              <a:buFont typeface="Arial" panose="020B0604020202020204" pitchFamily="34" charset="0"/>
              <a:buChar char="•"/>
            </a:pPr>
            <a:r>
              <a:rPr lang="en-US" sz="1200" kern="1200" dirty="0">
                <a:solidFill>
                  <a:schemeClr val="tx1"/>
                </a:solidFill>
                <a:effectLst/>
                <a:latin typeface="Effra" panose="020B0603020203020204" pitchFamily="34" charset="0"/>
                <a:ea typeface="+mn-ea"/>
                <a:cs typeface="+mn-cs"/>
              </a:rPr>
              <a:t>Ask parents if they have anything they would like to add to the agenda (see ‘agenda setting’ in manual introduction). </a:t>
            </a:r>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6</a:t>
            </a:fld>
            <a:endParaRPr lang="en-GB" altLang="en-US" dirty="0"/>
          </a:p>
        </p:txBody>
      </p:sp>
    </p:spTree>
    <p:extLst>
      <p:ext uri="{BB962C8B-B14F-4D97-AF65-F5344CB8AC3E}">
        <p14:creationId xmlns:p14="http://schemas.microsoft.com/office/powerpoint/2010/main" val="18936510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Effra" panose="020B0603020203020204" pitchFamily="34" charset="0"/>
                <a:ea typeface="+mn-ea"/>
                <a:cs typeface="+mn-cs"/>
              </a:rPr>
              <a:t>Idea</a:t>
            </a:r>
          </a:p>
          <a:p>
            <a:pPr marL="171450" indent="-171450">
              <a:buFontTx/>
              <a:buChar char="-"/>
            </a:pPr>
            <a:r>
              <a:rPr lang="en-US" sz="1200" kern="1200" dirty="0">
                <a:solidFill>
                  <a:schemeClr val="tx1"/>
                </a:solidFill>
                <a:effectLst/>
                <a:latin typeface="Effra" panose="020B0603020203020204" pitchFamily="34" charset="0"/>
                <a:ea typeface="+mn-ea"/>
                <a:cs typeface="+mn-cs"/>
              </a:rPr>
              <a:t>Ask parents if they would prefer to take ROMs home at the end of the previous session to bring back or if they would rather arrive early to complete them Share that parents will be given opportunity to reflect upon and share progress at the beginning of each session, but that their responses to the measures will remain confidential. </a:t>
            </a:r>
          </a:p>
          <a:p>
            <a:pPr marL="0" indent="0">
              <a:buFontTx/>
              <a:buNone/>
            </a:pPr>
            <a:endParaRPr lang="en-US" sz="1200" kern="1200" dirty="0">
              <a:solidFill>
                <a:schemeClr val="tx1"/>
              </a:solidFill>
              <a:effectLst/>
              <a:latin typeface="Effra" panose="020B0603020203020204" pitchFamily="34" charset="0"/>
              <a:ea typeface="+mn-ea"/>
              <a:cs typeface="+mn-cs"/>
            </a:endParaRPr>
          </a:p>
          <a:p>
            <a:r>
              <a:rPr lang="en-US" sz="1200" kern="1200" dirty="0">
                <a:solidFill>
                  <a:schemeClr val="tx1"/>
                </a:solidFill>
                <a:effectLst/>
                <a:latin typeface="Effra" panose="020B0603020203020204" pitchFamily="34" charset="0"/>
                <a:ea typeface="+mn-ea"/>
                <a:cs typeface="+mn-cs"/>
              </a:rPr>
              <a:t>Discuss with the parent how this data will be used, along with other information, to monitor progress throughout treatment. </a:t>
            </a:r>
          </a:p>
          <a:p>
            <a:endParaRPr lang="en-US" dirty="0"/>
          </a:p>
          <a:p>
            <a:r>
              <a:rPr lang="en-US" sz="1200" b="1" kern="1200" dirty="0">
                <a:solidFill>
                  <a:schemeClr val="tx1"/>
                </a:solidFill>
                <a:effectLst/>
                <a:latin typeface="Effra" panose="020B0603020203020204" pitchFamily="34" charset="0"/>
                <a:ea typeface="+mn-ea"/>
                <a:cs typeface="+mn-cs"/>
              </a:rPr>
              <a:t>Reminder of what ROMs</a:t>
            </a:r>
          </a:p>
          <a:p>
            <a:r>
              <a:rPr lang="en-US" sz="1200" kern="1200" dirty="0">
                <a:solidFill>
                  <a:schemeClr val="tx1"/>
                </a:solidFill>
                <a:effectLst/>
                <a:latin typeface="Effra" panose="020B0603020203020204" pitchFamily="34" charset="0"/>
                <a:ea typeface="+mn-ea"/>
                <a:cs typeface="+mn-cs"/>
              </a:rPr>
              <a:t>- At assessment/Booster review RCADS CAIS and SRS should be completed. </a:t>
            </a:r>
            <a:br>
              <a:rPr lang="en-US" sz="1200" kern="1200" dirty="0">
                <a:solidFill>
                  <a:schemeClr val="tx1"/>
                </a:solidFill>
                <a:effectLst/>
                <a:latin typeface="Effra" panose="020B0603020203020204" pitchFamily="34" charset="0"/>
                <a:ea typeface="+mn-ea"/>
                <a:cs typeface="+mn-cs"/>
              </a:rPr>
            </a:br>
            <a:r>
              <a:rPr lang="en-US" sz="1200" kern="1200" dirty="0">
                <a:solidFill>
                  <a:schemeClr val="tx1"/>
                </a:solidFill>
                <a:effectLst/>
                <a:latin typeface="Effra" panose="020B0603020203020204" pitchFamily="34" charset="0"/>
                <a:ea typeface="+mn-ea"/>
                <a:cs typeface="+mn-cs"/>
              </a:rPr>
              <a:t>- In each session ORS, GBO and GSRS should be completed. </a:t>
            </a:r>
          </a:p>
          <a:p>
            <a:r>
              <a:rPr lang="en-US" sz="1200" kern="1200" dirty="0">
                <a:solidFill>
                  <a:schemeClr val="tx1"/>
                </a:solidFill>
                <a:effectLst/>
                <a:latin typeface="Effra" panose="020B0603020203020204" pitchFamily="34" charset="0"/>
                <a:ea typeface="+mn-ea"/>
                <a:cs typeface="+mn-cs"/>
              </a:rPr>
              <a:t>*Group Leader should remember to bring graphed up ROMs to Session 4 to discuss progress in more detail. </a:t>
            </a:r>
          </a:p>
          <a:p>
            <a:endParaRPr lang="en-US" b="1"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7</a:t>
            </a:fld>
            <a:endParaRPr lang="en-GB" altLang="en-US" dirty="0"/>
          </a:p>
        </p:txBody>
      </p:sp>
    </p:spTree>
    <p:extLst>
      <p:ext uri="{BB962C8B-B14F-4D97-AF65-F5344CB8AC3E}">
        <p14:creationId xmlns:p14="http://schemas.microsoft.com/office/powerpoint/2010/main" val="20285768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US" sz="1200" kern="1200" dirty="0">
                <a:solidFill>
                  <a:schemeClr val="tx1"/>
                </a:solidFill>
                <a:effectLst/>
                <a:latin typeface="Effra" panose="020B0603020203020204" pitchFamily="34" charset="0"/>
                <a:ea typeface="+mn-ea"/>
                <a:cs typeface="+mn-cs"/>
              </a:rPr>
              <a:t>All parents should have been asked to read </a:t>
            </a:r>
            <a:r>
              <a:rPr lang="en-GB" sz="1200" kern="1200" dirty="0">
                <a:solidFill>
                  <a:schemeClr val="tx1"/>
                </a:solidFill>
                <a:effectLst/>
                <a:latin typeface="Effra" panose="020B0603020203020204" pitchFamily="34" charset="0"/>
                <a:ea typeface="+mn-ea"/>
                <a:cs typeface="+mn-cs"/>
              </a:rPr>
              <a:t>Part 1 and chapters 6 and 7 of the book prior to attending the first session. </a:t>
            </a:r>
            <a:r>
              <a:rPr lang="en-US" sz="1200" kern="1200" dirty="0">
                <a:solidFill>
                  <a:schemeClr val="tx1"/>
                </a:solidFill>
                <a:effectLst/>
                <a:latin typeface="Effra" panose="020B0603020203020204" pitchFamily="34" charset="0"/>
                <a:ea typeface="+mn-ea"/>
                <a:cs typeface="+mn-cs"/>
              </a:rPr>
              <a:t>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US" sz="1200" kern="1200" dirty="0">
                <a:solidFill>
                  <a:schemeClr val="tx1"/>
                </a:solidFill>
                <a:effectLst/>
                <a:latin typeface="Effra" panose="020B0603020203020204" pitchFamily="34" charset="0"/>
                <a:ea typeface="+mn-ea"/>
                <a:cs typeface="+mn-cs"/>
              </a:rPr>
              <a:t>Ask the parents whether they have any questions or comments about the reading.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US" sz="1200" kern="1200" dirty="0">
                <a:solidFill>
                  <a:schemeClr val="tx1"/>
                </a:solidFill>
                <a:effectLst/>
                <a:latin typeface="Effra" panose="020B0603020203020204" pitchFamily="34" charset="0"/>
                <a:ea typeface="+mn-ea"/>
                <a:cs typeface="+mn-cs"/>
              </a:rPr>
              <a:t>If any of the parents have not completed the reading try and pair them with someone who has and explore what difficulties they had.</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US" sz="1200" kern="1200" dirty="0" err="1">
                <a:solidFill>
                  <a:schemeClr val="tx1"/>
                </a:solidFill>
                <a:effectLst/>
                <a:latin typeface="Effra" panose="020B0603020203020204" pitchFamily="34" charset="0"/>
                <a:ea typeface="+mn-ea"/>
                <a:cs typeface="+mn-cs"/>
              </a:rPr>
              <a:t>Emphasise</a:t>
            </a:r>
            <a:r>
              <a:rPr lang="en-US" sz="1200" kern="1200" dirty="0">
                <a:solidFill>
                  <a:schemeClr val="tx1"/>
                </a:solidFill>
                <a:effectLst/>
                <a:latin typeface="Effra" panose="020B0603020203020204" pitchFamily="34" charset="0"/>
                <a:ea typeface="+mn-ea"/>
                <a:cs typeface="+mn-cs"/>
              </a:rPr>
              <a:t> the importance of reading the chapters in order to make the best use of each session and encourage them to read Part 1 over the following week in addition to the reading that will be set in this session. </a:t>
            </a: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8</a:t>
            </a:fld>
            <a:endParaRPr lang="en-GB" altLang="en-US" dirty="0"/>
          </a:p>
        </p:txBody>
      </p:sp>
    </p:spTree>
    <p:extLst>
      <p:ext uri="{BB962C8B-B14F-4D97-AF65-F5344CB8AC3E}">
        <p14:creationId xmlns:p14="http://schemas.microsoft.com/office/powerpoint/2010/main" val="2308777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Effra" panose="020B0603020203020204" pitchFamily="34" charset="0"/>
                <a:ea typeface="+mn-ea"/>
                <a:cs typeface="+mn-cs"/>
              </a:rPr>
              <a:t>Stress to the parents that the topics you will be discussing today are covered in Part 1 and chapters 6 and 7 of the self-help book and so you will not be covering them in detail. Explain that your role will be to help to tailor information covered in the book to their individual needs and circumstances.</a:t>
            </a:r>
          </a:p>
          <a:p>
            <a:r>
              <a:rPr lang="en-GB" sz="1200" kern="1200" dirty="0">
                <a:solidFill>
                  <a:schemeClr val="tx1"/>
                </a:solidFill>
                <a:effectLst/>
                <a:latin typeface="Effra" panose="020B0603020203020204" pitchFamily="34" charset="0"/>
                <a:ea typeface="+mn-ea"/>
                <a:cs typeface="+mn-cs"/>
              </a:rPr>
              <a:t> </a:t>
            </a:r>
          </a:p>
          <a:p>
            <a:r>
              <a:rPr lang="en-GB" sz="1200" kern="1200" dirty="0">
                <a:solidFill>
                  <a:schemeClr val="tx1"/>
                </a:solidFill>
                <a:effectLst/>
                <a:latin typeface="Effra" panose="020B0603020203020204" pitchFamily="34" charset="0"/>
                <a:ea typeface="+mn-ea"/>
                <a:cs typeface="+mn-cs"/>
              </a:rPr>
              <a:t>For each area, give a simple overview of the material and clarify that they have understood it. You will ask the parents particular questions about each area in order to increase their, and your, understanding of their child’s anxiety.</a:t>
            </a:r>
          </a:p>
          <a:p>
            <a:r>
              <a:rPr lang="en-GB" sz="1200" b="1" kern="1200" dirty="0">
                <a:solidFill>
                  <a:schemeClr val="tx1"/>
                </a:solidFill>
                <a:effectLst/>
                <a:latin typeface="Effra" panose="020B0603020203020204" pitchFamily="34" charset="0"/>
                <a:ea typeface="+mn-ea"/>
                <a:cs typeface="+mn-cs"/>
              </a:rPr>
              <a:t> </a:t>
            </a:r>
          </a:p>
          <a:p>
            <a:r>
              <a:rPr lang="en-GB" sz="1200" b="1" kern="1200" dirty="0">
                <a:solidFill>
                  <a:schemeClr val="tx1"/>
                </a:solidFill>
                <a:effectLst/>
                <a:latin typeface="Effra" panose="020B0603020203020204" pitchFamily="34" charset="0"/>
                <a:ea typeface="+mn-ea"/>
                <a:cs typeface="+mn-cs"/>
              </a:rPr>
              <a:t>Therapeutic objectives and aims:</a:t>
            </a:r>
          </a:p>
          <a:p>
            <a:pPr lvl="0"/>
            <a:r>
              <a:rPr lang="en-GB" sz="1200" kern="1200" dirty="0">
                <a:solidFill>
                  <a:schemeClr val="tx1"/>
                </a:solidFill>
                <a:effectLst/>
                <a:latin typeface="Effra" panose="020B0603020203020204" pitchFamily="34" charset="0"/>
                <a:ea typeface="+mn-ea"/>
                <a:cs typeface="+mn-cs"/>
              </a:rPr>
              <a:t>To provide parents the opportunity to share their concerns and struggles and to confirm what the main concerns are and what they would like to achieve during the course of the programme.</a:t>
            </a:r>
          </a:p>
          <a:p>
            <a:pPr lvl="0"/>
            <a:r>
              <a:rPr lang="en-GB" sz="1200" kern="1200" dirty="0">
                <a:solidFill>
                  <a:schemeClr val="tx1"/>
                </a:solidFill>
                <a:effectLst/>
                <a:latin typeface="Effra" panose="020B0603020203020204" pitchFamily="34" charset="0"/>
                <a:ea typeface="+mn-ea"/>
                <a:cs typeface="+mn-cs"/>
              </a:rPr>
              <a:t>To consolidate understanding about the child and how anxiety is having an impact on their life.</a:t>
            </a:r>
          </a:p>
          <a:p>
            <a:pPr lvl="0"/>
            <a:r>
              <a:rPr lang="en-GB" sz="1200" kern="1200" dirty="0">
                <a:solidFill>
                  <a:schemeClr val="tx1"/>
                </a:solidFill>
                <a:effectLst/>
                <a:latin typeface="Effra" panose="020B0603020203020204" pitchFamily="34" charset="0"/>
                <a:ea typeface="+mn-ea"/>
                <a:cs typeface="+mn-cs"/>
              </a:rPr>
              <a:t>To signpost additional book chapters where appropriate.</a:t>
            </a: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9</a:t>
            </a:fld>
            <a:endParaRPr lang="en-GB" altLang="en-US" dirty="0"/>
          </a:p>
        </p:txBody>
      </p:sp>
    </p:spTree>
    <p:extLst>
      <p:ext uri="{BB962C8B-B14F-4D97-AF65-F5344CB8AC3E}">
        <p14:creationId xmlns:p14="http://schemas.microsoft.com/office/powerpoint/2010/main" val="214035604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5" name="Slide Number Placeholder 4"/>
          <p:cNvSpPr>
            <a:spLocks noGrp="1"/>
          </p:cNvSpPr>
          <p:nvPr>
            <p:ph type="sldNum" sz="quarter" idx="10"/>
          </p:nvPr>
        </p:nvSpPr>
        <p:spPr/>
        <p:txBody>
          <a:bodyPr/>
          <a:lstStyle>
            <a:lvl1pPr>
              <a:defRPr/>
            </a:lvl1pPr>
          </a:lstStyle>
          <a:p>
            <a:fld id="{7D9A8A42-CDD3-483B-A525-DE73108F9D72}" type="slidenum">
              <a:rPr lang="en-GB" altLang="en-US"/>
              <a:pPr/>
              <a:t>‹#›</a:t>
            </a:fld>
            <a:endParaRPr lang="en-GB" altLang="en-US"/>
          </a:p>
        </p:txBody>
      </p:sp>
      <p:sp>
        <p:nvSpPr>
          <p:cNvPr id="6" name="Content Placeholder 2"/>
          <p:cNvSpPr>
            <a:spLocks noGrp="1"/>
          </p:cNvSpPr>
          <p:nvPr>
            <p:ph idx="11"/>
          </p:nvPr>
        </p:nvSpPr>
        <p:spPr>
          <a:xfrm>
            <a:off x="424800" y="2214000"/>
            <a:ext cx="3888000" cy="4320000"/>
          </a:xfrm>
        </p:spPr>
        <p:txBody>
          <a:bodyPr/>
          <a:lstStyle>
            <a:lvl1pPr>
              <a:buClr>
                <a:schemeClr val="accent1"/>
              </a:buClr>
              <a:defRPr/>
            </a:lvl1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7" name="Content Placeholder 2"/>
          <p:cNvSpPr>
            <a:spLocks noGrp="1"/>
          </p:cNvSpPr>
          <p:nvPr>
            <p:ph idx="12"/>
          </p:nvPr>
        </p:nvSpPr>
        <p:spPr>
          <a:xfrm>
            <a:off x="4581327" y="2214000"/>
            <a:ext cx="3888000" cy="4320000"/>
          </a:xfrm>
        </p:spPr>
        <p:txBody>
          <a:bodyPr/>
          <a:lstStyle>
            <a:lvl1pPr>
              <a:buClr>
                <a:schemeClr val="accent1"/>
              </a:buClr>
              <a:defRPr/>
            </a:lvl1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pic>
        <p:nvPicPr>
          <p:cNvPr id="10" name="Picture 9">
            <a:extLst>
              <a:ext uri="{FF2B5EF4-FFF2-40B4-BE49-F238E27FC236}">
                <a16:creationId xmlns:a16="http://schemas.microsoft.com/office/drawing/2014/main" id="{79223756-03F0-B440-93DF-BB261458B23F}"/>
              </a:ext>
            </a:extLst>
          </p:cNvPr>
          <p:cNvPicPr>
            <a:picLocks noChangeAspect="1"/>
          </p:cNvPicPr>
          <p:nvPr userDrawn="1"/>
        </p:nvPicPr>
        <p:blipFill>
          <a:blip r:embed="rId2"/>
          <a:stretch>
            <a:fillRect/>
          </a:stretch>
        </p:blipFill>
        <p:spPr>
          <a:xfrm>
            <a:off x="6586386" y="345921"/>
            <a:ext cx="846347" cy="609113"/>
          </a:xfrm>
          <a:prstGeom prst="rect">
            <a:avLst/>
          </a:prstGeom>
        </p:spPr>
      </p:pic>
      <p:pic>
        <p:nvPicPr>
          <p:cNvPr id="11" name="Picture 10">
            <a:extLst>
              <a:ext uri="{FF2B5EF4-FFF2-40B4-BE49-F238E27FC236}">
                <a16:creationId xmlns:a16="http://schemas.microsoft.com/office/drawing/2014/main" id="{67B699E3-2B2F-6041-B56B-CE85DE924657}"/>
              </a:ext>
            </a:extLst>
          </p:cNvPr>
          <p:cNvPicPr>
            <a:picLocks noChangeAspect="1"/>
          </p:cNvPicPr>
          <p:nvPr userDrawn="1"/>
        </p:nvPicPr>
        <p:blipFill>
          <a:blip r:embed="rId3"/>
          <a:stretch>
            <a:fillRect/>
          </a:stretch>
        </p:blipFill>
        <p:spPr>
          <a:xfrm>
            <a:off x="5872160" y="311671"/>
            <a:ext cx="700494" cy="700494"/>
          </a:xfrm>
          <a:prstGeom prst="rect">
            <a:avLst/>
          </a:prstGeom>
        </p:spPr>
      </p:pic>
    </p:spTree>
    <p:extLst>
      <p:ext uri="{BB962C8B-B14F-4D97-AF65-F5344CB8AC3E}">
        <p14:creationId xmlns:p14="http://schemas.microsoft.com/office/powerpoint/2010/main" val="550903792"/>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splash (Whit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8CAE96E1-FE19-476C-9CF0-3BB4903735D9}" type="slidenum">
              <a:rPr lang="en-GB" altLang="en-US"/>
              <a:pPr/>
              <a:t>‹#›</a:t>
            </a:fld>
            <a:endParaRPr lang="en-GB" altLang="en-US"/>
          </a:p>
        </p:txBody>
      </p:sp>
      <p:sp>
        <p:nvSpPr>
          <p:cNvPr id="3" name="Rectangle 2"/>
          <p:cNvSpPr/>
          <p:nvPr userDrawn="1"/>
        </p:nvSpPr>
        <p:spPr bwMode="hidden">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 name="TextBox 4"/>
          <p:cNvSpPr txBox="1">
            <a:spLocks noChangeArrowheads="1"/>
          </p:cNvSpPr>
          <p:nvPr userDrawn="1"/>
        </p:nvSpPr>
        <p:spPr bwMode="auto">
          <a:xfrm>
            <a:off x="-238125" y="3841456"/>
            <a:ext cx="10202863" cy="2478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GB" altLang="en-US" sz="15000" dirty="0">
                <a:solidFill>
                  <a:schemeClr val="tx1"/>
                </a:solidFill>
                <a:latin typeface="+mj-lt"/>
              </a:rPr>
              <a:t>LIMITLESS</a:t>
            </a:r>
          </a:p>
        </p:txBody>
      </p:sp>
      <p:sp>
        <p:nvSpPr>
          <p:cNvPr id="6" name="Picture Placeholder 12"/>
          <p:cNvSpPr>
            <a:spLocks noGrp="1"/>
          </p:cNvSpPr>
          <p:nvPr>
            <p:ph type="pic" sz="quarter" idx="11"/>
          </p:nvPr>
        </p:nvSpPr>
        <p:spPr>
          <a:xfrm>
            <a:off x="0" y="0"/>
            <a:ext cx="9144000" cy="4437112"/>
          </a:xfrm>
          <a:ln>
            <a:noFill/>
          </a:ln>
        </p:spPr>
        <p:txBody>
          <a:bodyPr/>
          <a:lstStyle/>
          <a:p>
            <a:r>
              <a:rPr lang="en-GB"/>
              <a:t>Drag picture to placeholder or click icon to add</a:t>
            </a:r>
            <a:endParaRPr lang="en-GB" dirty="0"/>
          </a:p>
        </p:txBody>
      </p:sp>
      <p:sp>
        <p:nvSpPr>
          <p:cNvPr id="11" name="Text Placeholder 10"/>
          <p:cNvSpPr>
            <a:spLocks noGrp="1"/>
          </p:cNvSpPr>
          <p:nvPr>
            <p:ph type="body" sz="quarter" idx="14" hasCustomPrompt="1"/>
          </p:nvPr>
        </p:nvSpPr>
        <p:spPr>
          <a:xfrm>
            <a:off x="251520" y="3794864"/>
            <a:ext cx="2304000" cy="464400"/>
          </a:xfrm>
          <a:solidFill>
            <a:schemeClr val="accent1"/>
          </a:solidFill>
        </p:spPr>
        <p:txBody>
          <a:bodyPr lIns="90000" tIns="46800" rIns="90000" bIns="46800">
            <a:noAutofit/>
          </a:bodyPr>
          <a:lstStyle>
            <a:lvl1pPr marL="0" indent="0">
              <a:buNone/>
              <a:defRPr sz="2400" cap="all" baseline="0">
                <a:solidFill>
                  <a:schemeClr val="bg1"/>
                </a:solidFill>
                <a:latin typeface="+mj-lt"/>
                <a:cs typeface="AngsanaUPC" panose="02020603050405020304" pitchFamily="18" charset="-34"/>
              </a:defRPr>
            </a:lvl1pPr>
          </a:lstStyle>
          <a:p>
            <a:pPr lvl="0"/>
            <a:r>
              <a:rPr lang="en-US" dirty="0"/>
              <a:t>Education is</a:t>
            </a:r>
            <a:endParaRPr lang="en-GB" dirty="0"/>
          </a:p>
        </p:txBody>
      </p:sp>
      <p:sp>
        <p:nvSpPr>
          <p:cNvPr id="12" name="Text Placeholder 10"/>
          <p:cNvSpPr>
            <a:spLocks noGrp="1"/>
          </p:cNvSpPr>
          <p:nvPr>
            <p:ph type="body" sz="quarter" idx="15" hasCustomPrompt="1"/>
          </p:nvPr>
        </p:nvSpPr>
        <p:spPr>
          <a:xfrm>
            <a:off x="251520" y="5857878"/>
            <a:ext cx="6984776" cy="464400"/>
          </a:xfrm>
          <a:solidFill>
            <a:schemeClr val="accent1"/>
          </a:solidFill>
        </p:spPr>
        <p:txBody>
          <a:bodyPr lIns="90000" tIns="46800" rIns="90000" bIns="46800"/>
          <a:lstStyle>
            <a:lvl1pPr marL="0" indent="0">
              <a:buNone/>
              <a:defRPr sz="2400" cap="all" baseline="0">
                <a:solidFill>
                  <a:schemeClr val="bg1"/>
                </a:solidFill>
                <a:latin typeface="+mj-lt"/>
              </a:defRPr>
            </a:lvl1pPr>
          </a:lstStyle>
          <a:p>
            <a:pPr lvl="0"/>
            <a:r>
              <a:rPr lang="en-US" dirty="0"/>
              <a:t>Make the box longer for longer phrases</a:t>
            </a:r>
            <a:endParaRPr lang="en-GB" dirty="0"/>
          </a:p>
        </p:txBody>
      </p:sp>
    </p:spTree>
    <p:extLst>
      <p:ext uri="{BB962C8B-B14F-4D97-AF65-F5344CB8AC3E}">
        <p14:creationId xmlns:p14="http://schemas.microsoft.com/office/powerpoint/2010/main" val="3998380634"/>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preserve="1" userDrawn="1">
  <p:cSld name="Image and subtitle (Colour)">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3" name="Rectangle 2"/>
          <p:cNvSpPr/>
          <p:nvPr userDrawn="1"/>
        </p:nvSpPr>
        <p:spPr bwMode="hidden">
          <a:xfrm>
            <a:off x="0" y="0"/>
            <a:ext cx="9144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 name="Picture Placeholder 12"/>
          <p:cNvSpPr>
            <a:spLocks noGrp="1"/>
          </p:cNvSpPr>
          <p:nvPr>
            <p:ph type="pic" sz="quarter" idx="11"/>
          </p:nvPr>
        </p:nvSpPr>
        <p:spPr>
          <a:xfrm>
            <a:off x="0" y="0"/>
            <a:ext cx="9144000" cy="5664204"/>
          </a:xfrm>
          <a:solidFill>
            <a:schemeClr val="bg1"/>
          </a:solidFill>
          <a:ln>
            <a:noFill/>
          </a:ln>
        </p:spPr>
        <p:txBody>
          <a:bodyPr/>
          <a:lstStyle/>
          <a:p>
            <a:r>
              <a:rPr lang="en-GB"/>
              <a:t>Drag picture to placeholder or click icon to add</a:t>
            </a:r>
            <a:endParaRPr lang="en-GB" dirty="0"/>
          </a:p>
        </p:txBody>
      </p:sp>
      <p:sp>
        <p:nvSpPr>
          <p:cNvPr id="14" name="Title 1"/>
          <p:cNvSpPr>
            <a:spLocks noGrp="1"/>
          </p:cNvSpPr>
          <p:nvPr>
            <p:ph type="title" hasCustomPrompt="1"/>
          </p:nvPr>
        </p:nvSpPr>
        <p:spPr>
          <a:xfrm>
            <a:off x="251520" y="5785870"/>
            <a:ext cx="8568952" cy="955498"/>
          </a:xfrm>
        </p:spPr>
        <p:txBody>
          <a:bodyPr wrap="square" anchor="t" anchorCtr="0"/>
          <a:lstStyle>
            <a:lvl1pPr>
              <a:lnSpc>
                <a:spcPct val="80000"/>
              </a:lnSpc>
              <a:defRPr sz="3600">
                <a:solidFill>
                  <a:schemeClr val="bg1"/>
                </a:solidFill>
              </a:defRPr>
            </a:lvl1pPr>
          </a:lstStyle>
          <a:p>
            <a:r>
              <a:rPr lang="en-US" dirty="0"/>
              <a:t>Click to edit Master title style on two lines maximum</a:t>
            </a:r>
            <a:endParaRPr lang="en-GB" dirty="0"/>
          </a:p>
        </p:txBody>
      </p:sp>
    </p:spTree>
    <p:extLst>
      <p:ext uri="{BB962C8B-B14F-4D97-AF65-F5344CB8AC3E}">
        <p14:creationId xmlns:p14="http://schemas.microsoft.com/office/powerpoint/2010/main" val="3282282585"/>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preserve="1" userDrawn="1">
  <p:cSld name="Image and subtitle (Grey)">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3" name="Rectangle 2"/>
          <p:cNvSpPr/>
          <p:nvPr userDrawn="1"/>
        </p:nvSpPr>
        <p:spPr bwMode="hidden">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 name="Picture Placeholder 12"/>
          <p:cNvSpPr>
            <a:spLocks noGrp="1"/>
          </p:cNvSpPr>
          <p:nvPr>
            <p:ph type="pic" sz="quarter" idx="11"/>
          </p:nvPr>
        </p:nvSpPr>
        <p:spPr>
          <a:xfrm>
            <a:off x="0" y="0"/>
            <a:ext cx="9144000" cy="5664204"/>
          </a:xfrm>
          <a:solidFill>
            <a:schemeClr val="bg1"/>
          </a:solidFill>
          <a:ln>
            <a:noFill/>
          </a:ln>
        </p:spPr>
        <p:txBody>
          <a:bodyPr/>
          <a:lstStyle/>
          <a:p>
            <a:r>
              <a:rPr lang="en-GB"/>
              <a:t>Drag picture to placeholder or click icon to add</a:t>
            </a:r>
            <a:endParaRPr lang="en-GB" dirty="0"/>
          </a:p>
        </p:txBody>
      </p:sp>
      <p:sp>
        <p:nvSpPr>
          <p:cNvPr id="14" name="Title 1"/>
          <p:cNvSpPr>
            <a:spLocks noGrp="1"/>
          </p:cNvSpPr>
          <p:nvPr>
            <p:ph type="title" hasCustomPrompt="1"/>
          </p:nvPr>
        </p:nvSpPr>
        <p:spPr>
          <a:xfrm>
            <a:off x="251520" y="5785870"/>
            <a:ext cx="8568952" cy="955498"/>
          </a:xfrm>
        </p:spPr>
        <p:txBody>
          <a:bodyPr wrap="square" anchor="t" anchorCtr="0"/>
          <a:lstStyle>
            <a:lvl1pPr>
              <a:lnSpc>
                <a:spcPct val="80000"/>
              </a:lnSpc>
              <a:defRPr sz="3600">
                <a:solidFill>
                  <a:schemeClr val="bg1"/>
                </a:solidFill>
              </a:defRPr>
            </a:lvl1pPr>
          </a:lstStyle>
          <a:p>
            <a:r>
              <a:rPr lang="en-US" dirty="0"/>
              <a:t>Click to edit Master title style on two lines maximum</a:t>
            </a:r>
            <a:endParaRPr lang="en-GB" dirty="0"/>
          </a:p>
        </p:txBody>
      </p:sp>
    </p:spTree>
    <p:extLst>
      <p:ext uri="{BB962C8B-B14F-4D97-AF65-F5344CB8AC3E}">
        <p14:creationId xmlns:p14="http://schemas.microsoft.com/office/powerpoint/2010/main" val="3184663863"/>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Image and subtitle (Whit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3" name="Rectangle 2"/>
          <p:cNvSpPr/>
          <p:nvPr userDrawn="1"/>
        </p:nvSpPr>
        <p:spPr bwMode="hidden">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 name="Picture Placeholder 12"/>
          <p:cNvSpPr>
            <a:spLocks noGrp="1"/>
          </p:cNvSpPr>
          <p:nvPr>
            <p:ph type="pic" sz="quarter" idx="11"/>
          </p:nvPr>
        </p:nvSpPr>
        <p:spPr>
          <a:xfrm>
            <a:off x="0" y="0"/>
            <a:ext cx="9144000" cy="5664204"/>
          </a:xfrm>
          <a:solidFill>
            <a:schemeClr val="bg1"/>
          </a:solidFill>
          <a:ln>
            <a:noFill/>
          </a:ln>
        </p:spPr>
        <p:txBody>
          <a:bodyPr/>
          <a:lstStyle/>
          <a:p>
            <a:r>
              <a:rPr lang="en-GB"/>
              <a:t>Drag picture to placeholder or click icon to add</a:t>
            </a:r>
            <a:endParaRPr lang="en-GB" dirty="0"/>
          </a:p>
        </p:txBody>
      </p:sp>
      <p:sp>
        <p:nvSpPr>
          <p:cNvPr id="9" name="Title 1"/>
          <p:cNvSpPr>
            <a:spLocks noGrp="1"/>
          </p:cNvSpPr>
          <p:nvPr>
            <p:ph type="title" hasCustomPrompt="1"/>
          </p:nvPr>
        </p:nvSpPr>
        <p:spPr>
          <a:xfrm>
            <a:off x="251520" y="5785870"/>
            <a:ext cx="8568952" cy="955498"/>
          </a:xfrm>
        </p:spPr>
        <p:txBody>
          <a:bodyPr wrap="square" anchor="t" anchorCtr="0"/>
          <a:lstStyle>
            <a:lvl1pPr>
              <a:lnSpc>
                <a:spcPct val="80000"/>
              </a:lnSpc>
              <a:defRPr sz="3600">
                <a:solidFill>
                  <a:schemeClr val="accent1"/>
                </a:solidFill>
              </a:defRPr>
            </a:lvl1pPr>
          </a:lstStyle>
          <a:p>
            <a:r>
              <a:rPr lang="en-US" dirty="0"/>
              <a:t>Click to edit Master title style on two lines maximum</a:t>
            </a:r>
            <a:endParaRPr lang="en-GB" dirty="0"/>
          </a:p>
        </p:txBody>
      </p:sp>
    </p:spTree>
    <p:extLst>
      <p:ext uri="{BB962C8B-B14F-4D97-AF65-F5344CB8AC3E}">
        <p14:creationId xmlns:p14="http://schemas.microsoft.com/office/powerpoint/2010/main" val="3328170634"/>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Image and sidebar (Re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6" name="Picture Placeholder 12"/>
          <p:cNvSpPr>
            <a:spLocks noGrp="1"/>
          </p:cNvSpPr>
          <p:nvPr>
            <p:ph type="pic" sz="quarter" idx="11"/>
          </p:nvPr>
        </p:nvSpPr>
        <p:spPr>
          <a:xfrm>
            <a:off x="0" y="0"/>
            <a:ext cx="6095769" cy="6877404"/>
          </a:xfrm>
          <a:solidFill>
            <a:schemeClr val="bg1"/>
          </a:solidFill>
          <a:ln>
            <a:noFill/>
          </a:ln>
        </p:spPr>
        <p:txBody>
          <a:bodyPr/>
          <a:lstStyle/>
          <a:p>
            <a:r>
              <a:rPr lang="en-GB"/>
              <a:t>Drag picture to placeholder or click icon to add</a:t>
            </a:r>
            <a:endParaRPr lang="en-GB" dirty="0"/>
          </a:p>
        </p:txBody>
      </p:sp>
      <p:sp>
        <p:nvSpPr>
          <p:cNvPr id="4" name="Rectangle 3"/>
          <p:cNvSpPr/>
          <p:nvPr userDrawn="1"/>
        </p:nvSpPr>
        <p:spPr bwMode="auto">
          <a:xfrm>
            <a:off x="6095769" y="0"/>
            <a:ext cx="3045600" cy="6877404"/>
          </a:xfrm>
          <a:prstGeom prst="rect">
            <a:avLst/>
          </a:prstGeom>
          <a:solidFill>
            <a:schemeClr val="accent1"/>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8" name="Title 1"/>
          <p:cNvSpPr>
            <a:spLocks noGrp="1"/>
          </p:cNvSpPr>
          <p:nvPr>
            <p:ph type="title"/>
          </p:nvPr>
        </p:nvSpPr>
        <p:spPr>
          <a:xfrm>
            <a:off x="6300192" y="332656"/>
            <a:ext cx="2592288" cy="1730144"/>
          </a:xfrm>
        </p:spPr>
        <p:txBody>
          <a:bodyPr wrap="square"/>
          <a:lstStyle>
            <a:lvl1pPr>
              <a:lnSpc>
                <a:spcPct val="80000"/>
              </a:lnSpc>
              <a:defRPr sz="3200">
                <a:solidFill>
                  <a:schemeClr val="bg1"/>
                </a:solidFill>
              </a:defRPr>
            </a:lvl1pPr>
          </a:lstStyle>
          <a:p>
            <a:r>
              <a:rPr lang="en-GB"/>
              <a:t>Click to edit Master title style</a:t>
            </a:r>
            <a:endParaRPr lang="en-GB" dirty="0"/>
          </a:p>
        </p:txBody>
      </p:sp>
      <p:sp>
        <p:nvSpPr>
          <p:cNvPr id="9" name="Content Placeholder 2"/>
          <p:cNvSpPr>
            <a:spLocks noGrp="1"/>
          </p:cNvSpPr>
          <p:nvPr>
            <p:ph idx="1"/>
          </p:nvPr>
        </p:nvSpPr>
        <p:spPr>
          <a:xfrm>
            <a:off x="6300192" y="2214000"/>
            <a:ext cx="2592288" cy="3960000"/>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extLst>
      <p:ext uri="{BB962C8B-B14F-4D97-AF65-F5344CB8AC3E}">
        <p14:creationId xmlns:p14="http://schemas.microsoft.com/office/powerpoint/2010/main" val="356056774"/>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preserve="1" userDrawn="1">
  <p:cSld name="Image and sidebar (Grey)">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6" name="Picture Placeholder 12"/>
          <p:cNvSpPr>
            <a:spLocks noGrp="1"/>
          </p:cNvSpPr>
          <p:nvPr>
            <p:ph type="pic" sz="quarter" idx="11"/>
          </p:nvPr>
        </p:nvSpPr>
        <p:spPr>
          <a:xfrm>
            <a:off x="0" y="0"/>
            <a:ext cx="6095769" cy="6877404"/>
          </a:xfrm>
          <a:solidFill>
            <a:schemeClr val="bg1"/>
          </a:solidFill>
          <a:ln>
            <a:noFill/>
          </a:ln>
        </p:spPr>
        <p:txBody>
          <a:bodyPr/>
          <a:lstStyle/>
          <a:p>
            <a:r>
              <a:rPr lang="en-GB"/>
              <a:t>Drag picture to placeholder or click icon to add</a:t>
            </a:r>
            <a:endParaRPr lang="en-GB" dirty="0"/>
          </a:p>
        </p:txBody>
      </p:sp>
      <p:sp>
        <p:nvSpPr>
          <p:cNvPr id="4" name="Rectangle 3"/>
          <p:cNvSpPr/>
          <p:nvPr userDrawn="1"/>
        </p:nvSpPr>
        <p:spPr bwMode="auto">
          <a:xfrm>
            <a:off x="6095769" y="0"/>
            <a:ext cx="3045600" cy="6877404"/>
          </a:xfrm>
          <a:prstGeom prst="rect">
            <a:avLst/>
          </a:prstGeom>
          <a:solidFill>
            <a:schemeClr val="tx1"/>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8" name="Title 1"/>
          <p:cNvSpPr>
            <a:spLocks noGrp="1"/>
          </p:cNvSpPr>
          <p:nvPr>
            <p:ph type="title"/>
          </p:nvPr>
        </p:nvSpPr>
        <p:spPr>
          <a:xfrm>
            <a:off x="6300192" y="332656"/>
            <a:ext cx="2592288" cy="1730144"/>
          </a:xfrm>
        </p:spPr>
        <p:txBody>
          <a:bodyPr wrap="square"/>
          <a:lstStyle>
            <a:lvl1pPr>
              <a:lnSpc>
                <a:spcPct val="80000"/>
              </a:lnSpc>
              <a:defRPr sz="3200">
                <a:solidFill>
                  <a:schemeClr val="bg1"/>
                </a:solidFill>
              </a:defRPr>
            </a:lvl1pPr>
          </a:lstStyle>
          <a:p>
            <a:r>
              <a:rPr lang="en-GB"/>
              <a:t>Click to edit Master title style</a:t>
            </a:r>
            <a:endParaRPr lang="en-GB" dirty="0"/>
          </a:p>
        </p:txBody>
      </p:sp>
      <p:sp>
        <p:nvSpPr>
          <p:cNvPr id="9" name="Content Placeholder 2"/>
          <p:cNvSpPr>
            <a:spLocks noGrp="1"/>
          </p:cNvSpPr>
          <p:nvPr>
            <p:ph idx="1"/>
          </p:nvPr>
        </p:nvSpPr>
        <p:spPr>
          <a:xfrm>
            <a:off x="6300192" y="2214000"/>
            <a:ext cx="2592288" cy="3960000"/>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extLst>
      <p:ext uri="{BB962C8B-B14F-4D97-AF65-F5344CB8AC3E}">
        <p14:creationId xmlns:p14="http://schemas.microsoft.com/office/powerpoint/2010/main" val="4044653840"/>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preserve="1" userDrawn="1">
  <p:cSld name="Image and sidebar (Whit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6" name="Picture Placeholder 12"/>
          <p:cNvSpPr>
            <a:spLocks noGrp="1"/>
          </p:cNvSpPr>
          <p:nvPr>
            <p:ph type="pic" sz="quarter" idx="11"/>
          </p:nvPr>
        </p:nvSpPr>
        <p:spPr>
          <a:xfrm>
            <a:off x="0" y="0"/>
            <a:ext cx="6095769" cy="6877404"/>
          </a:xfrm>
          <a:solidFill>
            <a:schemeClr val="bg1"/>
          </a:solidFill>
          <a:ln>
            <a:noFill/>
          </a:ln>
        </p:spPr>
        <p:txBody>
          <a:bodyPr/>
          <a:lstStyle/>
          <a:p>
            <a:r>
              <a:rPr lang="en-GB"/>
              <a:t>Drag picture to placeholder or click icon to add</a:t>
            </a:r>
            <a:endParaRPr lang="en-GB" dirty="0"/>
          </a:p>
        </p:txBody>
      </p:sp>
      <p:sp>
        <p:nvSpPr>
          <p:cNvPr id="4" name="Rectangle 3"/>
          <p:cNvSpPr/>
          <p:nvPr userDrawn="1"/>
        </p:nvSpPr>
        <p:spPr bwMode="auto">
          <a:xfrm>
            <a:off x="6095769" y="0"/>
            <a:ext cx="3045600" cy="6877404"/>
          </a:xfrm>
          <a:prstGeom prst="rect">
            <a:avLst/>
          </a:prstGeom>
          <a:solidFill>
            <a:schemeClr val="bg1"/>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8" name="Title 1"/>
          <p:cNvSpPr>
            <a:spLocks noGrp="1"/>
          </p:cNvSpPr>
          <p:nvPr>
            <p:ph type="title"/>
          </p:nvPr>
        </p:nvSpPr>
        <p:spPr>
          <a:xfrm>
            <a:off x="6300192" y="332656"/>
            <a:ext cx="2592288" cy="1730144"/>
          </a:xfrm>
        </p:spPr>
        <p:txBody>
          <a:bodyPr wrap="square"/>
          <a:lstStyle>
            <a:lvl1pPr>
              <a:lnSpc>
                <a:spcPct val="80000"/>
              </a:lnSpc>
              <a:defRPr sz="3200">
                <a:solidFill>
                  <a:schemeClr val="accent1"/>
                </a:solidFill>
              </a:defRPr>
            </a:lvl1pPr>
          </a:lstStyle>
          <a:p>
            <a:r>
              <a:rPr lang="en-GB"/>
              <a:t>Click to edit Master title style</a:t>
            </a:r>
            <a:endParaRPr lang="en-GB" dirty="0"/>
          </a:p>
        </p:txBody>
      </p:sp>
      <p:sp>
        <p:nvSpPr>
          <p:cNvPr id="9" name="Content Placeholder 2"/>
          <p:cNvSpPr>
            <a:spLocks noGrp="1"/>
          </p:cNvSpPr>
          <p:nvPr>
            <p:ph idx="1"/>
          </p:nvPr>
        </p:nvSpPr>
        <p:spPr>
          <a:xfrm>
            <a:off x="6300192" y="2214000"/>
            <a:ext cx="2592288" cy="3960000"/>
          </a:xfrm>
        </p:spPr>
        <p:txBody>
          <a:bodyPr/>
          <a:lstStyle>
            <a:lvl1pPr marL="180000" marR="0" indent="-180000" algn="l" defTabSz="914400" rtl="0" eaLnBrk="1" fontAlgn="base" latinLnBrk="0" hangingPunct="1">
              <a:lnSpc>
                <a:spcPct val="100000"/>
              </a:lnSpc>
              <a:spcBef>
                <a:spcPct val="20000"/>
              </a:spcBef>
              <a:spcAft>
                <a:spcPct val="0"/>
              </a:spcAft>
              <a:buClr>
                <a:schemeClr val="accent1"/>
              </a:buClr>
              <a:buSzTx/>
              <a:buFont typeface="Arial" charset="0"/>
              <a:buChar char="•"/>
              <a:tabLst/>
              <a:defRPr>
                <a:solidFill>
                  <a:schemeClr val="tx2"/>
                </a:solidFill>
              </a:defRPr>
            </a:lvl1pPr>
            <a:lvl2pPr marL="540000" marR="0" indent="-180000" algn="l" defTabSz="914400" rtl="0" eaLnBrk="1" fontAlgn="base" latinLnBrk="0" hangingPunct="1">
              <a:lnSpc>
                <a:spcPct val="100000"/>
              </a:lnSpc>
              <a:spcBef>
                <a:spcPct val="20000"/>
              </a:spcBef>
              <a:spcAft>
                <a:spcPct val="0"/>
              </a:spcAft>
              <a:buClr>
                <a:srgbClr val="63656A"/>
              </a:buClr>
              <a:buSzTx/>
              <a:buFont typeface="Effra" panose="020B0603020203020204" pitchFamily="34" charset="0"/>
              <a:buChar char="•"/>
              <a:tabLst/>
              <a:defRPr>
                <a:solidFill>
                  <a:schemeClr val="tx2"/>
                </a:solidFill>
              </a:defRPr>
            </a:lvl2pPr>
            <a:lvl3pPr marL="90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a:solidFill>
                  <a:schemeClr val="tx2"/>
                </a:solidFill>
              </a:defRPr>
            </a:lvl3pPr>
            <a:lvl4pPr marL="126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gt;"/>
              <a:tabLst/>
              <a:defRPr>
                <a:solidFill>
                  <a:schemeClr val="tx2"/>
                </a:solidFill>
              </a:defRPr>
            </a:lvl4pPr>
            <a:lvl5pPr marL="162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a:solidFill>
                  <a:schemeClr val="tx2"/>
                </a:solidFill>
              </a:defRPr>
            </a:lvl5pPr>
          </a:lstStyle>
          <a:p>
            <a:pPr marL="180000" marR="0" lvl="0" indent="-180000" algn="l" defTabSz="914400" rtl="0" eaLnBrk="1" fontAlgn="base" latinLnBrk="0" hangingPunct="1">
              <a:lnSpc>
                <a:spcPct val="100000"/>
              </a:lnSpc>
              <a:spcBef>
                <a:spcPct val="20000"/>
              </a:spcBef>
              <a:spcAft>
                <a:spcPct val="0"/>
              </a:spcAft>
              <a:buClr>
                <a:srgbClr val="D2002E"/>
              </a:buClr>
              <a:buSzTx/>
              <a:buFont typeface="Arial" charset="0"/>
              <a:buChar char="•"/>
              <a:tabLst/>
              <a:defRPr/>
            </a:pPr>
            <a:r>
              <a:rPr kumimoji="0" lang="en-GB" sz="2000" b="0" i="0" u="none" strike="noStrike" kern="0" cap="none" spc="0" normalizeH="0" baseline="0" noProof="0">
                <a:ln>
                  <a:noFill/>
                </a:ln>
                <a:solidFill>
                  <a:srgbClr val="000000"/>
                </a:solidFill>
                <a:effectLst/>
                <a:uLnTx/>
                <a:uFillTx/>
                <a:latin typeface="+mn-lt"/>
              </a:rPr>
              <a:t>Click to edit Master text styles</a:t>
            </a:r>
          </a:p>
          <a:p>
            <a:pPr marL="180000" marR="0" lvl="1" indent="-180000" algn="l" defTabSz="914400" rtl="0" eaLnBrk="1" fontAlgn="base" latinLnBrk="0" hangingPunct="1">
              <a:lnSpc>
                <a:spcPct val="100000"/>
              </a:lnSpc>
              <a:spcBef>
                <a:spcPct val="20000"/>
              </a:spcBef>
              <a:spcAft>
                <a:spcPct val="0"/>
              </a:spcAft>
              <a:buClr>
                <a:srgbClr val="D2002E"/>
              </a:buClr>
              <a:buSzTx/>
              <a:buFont typeface="Arial" charset="0"/>
              <a:buChar char="•"/>
              <a:tabLst/>
              <a:defRPr/>
            </a:pPr>
            <a:r>
              <a:rPr kumimoji="0" lang="en-GB" sz="2000" b="0" i="0" u="none" strike="noStrike" kern="0" cap="none" spc="0" normalizeH="0" baseline="0" noProof="0">
                <a:ln>
                  <a:noFill/>
                </a:ln>
                <a:solidFill>
                  <a:srgbClr val="000000"/>
                </a:solidFill>
                <a:effectLst/>
                <a:uLnTx/>
                <a:uFillTx/>
                <a:latin typeface="+mn-lt"/>
              </a:rPr>
              <a:t>Second level</a:t>
            </a:r>
          </a:p>
          <a:p>
            <a:pPr marL="180000" marR="0" lvl="2" indent="-180000" algn="l" defTabSz="914400" rtl="0" eaLnBrk="1" fontAlgn="base" latinLnBrk="0" hangingPunct="1">
              <a:lnSpc>
                <a:spcPct val="100000"/>
              </a:lnSpc>
              <a:spcBef>
                <a:spcPct val="20000"/>
              </a:spcBef>
              <a:spcAft>
                <a:spcPct val="0"/>
              </a:spcAft>
              <a:buClr>
                <a:srgbClr val="D2002E"/>
              </a:buClr>
              <a:buSzTx/>
              <a:buFont typeface="Arial" charset="0"/>
              <a:buChar char="•"/>
              <a:tabLst/>
              <a:defRPr/>
            </a:pPr>
            <a:r>
              <a:rPr kumimoji="0" lang="en-GB" sz="2000" b="0" i="0" u="none" strike="noStrike" kern="0" cap="none" spc="0" normalizeH="0" baseline="0" noProof="0">
                <a:ln>
                  <a:noFill/>
                </a:ln>
                <a:solidFill>
                  <a:srgbClr val="000000"/>
                </a:solidFill>
                <a:effectLst/>
                <a:uLnTx/>
                <a:uFillTx/>
                <a:latin typeface="+mn-lt"/>
              </a:rPr>
              <a:t>Third level</a:t>
            </a:r>
          </a:p>
          <a:p>
            <a:pPr marL="180000" marR="0" lvl="3" indent="-180000" algn="l" defTabSz="914400" rtl="0" eaLnBrk="1" fontAlgn="base" latinLnBrk="0" hangingPunct="1">
              <a:lnSpc>
                <a:spcPct val="100000"/>
              </a:lnSpc>
              <a:spcBef>
                <a:spcPct val="20000"/>
              </a:spcBef>
              <a:spcAft>
                <a:spcPct val="0"/>
              </a:spcAft>
              <a:buClr>
                <a:srgbClr val="D2002E"/>
              </a:buClr>
              <a:buSzTx/>
              <a:buFont typeface="Arial" charset="0"/>
              <a:buChar char="•"/>
              <a:tabLst/>
              <a:defRPr/>
            </a:pPr>
            <a:r>
              <a:rPr kumimoji="0" lang="en-GB" sz="2000" b="0" i="0" u="none" strike="noStrike" kern="0" cap="none" spc="0" normalizeH="0" baseline="0" noProof="0">
                <a:ln>
                  <a:noFill/>
                </a:ln>
                <a:solidFill>
                  <a:srgbClr val="000000"/>
                </a:solidFill>
                <a:effectLst/>
                <a:uLnTx/>
                <a:uFillTx/>
                <a:latin typeface="+mn-lt"/>
              </a:rPr>
              <a:t>Fourth level</a:t>
            </a:r>
          </a:p>
          <a:p>
            <a:pPr marL="180000" marR="0" lvl="4" indent="-180000" algn="l" defTabSz="914400" rtl="0" eaLnBrk="1" fontAlgn="base" latinLnBrk="0" hangingPunct="1">
              <a:lnSpc>
                <a:spcPct val="100000"/>
              </a:lnSpc>
              <a:spcBef>
                <a:spcPct val="20000"/>
              </a:spcBef>
              <a:spcAft>
                <a:spcPct val="0"/>
              </a:spcAft>
              <a:buClr>
                <a:srgbClr val="D2002E"/>
              </a:buClr>
              <a:buSzTx/>
              <a:buFont typeface="Arial" charset="0"/>
              <a:buChar char="•"/>
              <a:tabLst/>
              <a:defRPr/>
            </a:pPr>
            <a:r>
              <a:rPr kumimoji="0" lang="en-GB" sz="2000" b="0" i="0" u="none" strike="noStrike" kern="0" cap="none" spc="0" normalizeH="0" baseline="0" noProof="0">
                <a:ln>
                  <a:noFill/>
                </a:ln>
                <a:solidFill>
                  <a:srgbClr val="000000"/>
                </a:solidFill>
                <a:effectLst/>
                <a:uLnTx/>
                <a:uFillTx/>
                <a:latin typeface="+mn-lt"/>
              </a:rPr>
              <a:t>Fifth level</a:t>
            </a:r>
            <a:endParaRPr kumimoji="0" lang="en-GB" sz="2000" b="0" i="0" u="none" strike="noStrike" kern="0" cap="none" spc="0" normalizeH="0" baseline="0" noProof="0" dirty="0">
              <a:ln>
                <a:noFill/>
              </a:ln>
              <a:solidFill>
                <a:srgbClr val="000000"/>
              </a:solidFill>
              <a:effectLst/>
              <a:uLnTx/>
              <a:uFillTx/>
              <a:latin typeface="+mn-lt"/>
            </a:endParaRPr>
          </a:p>
        </p:txBody>
      </p:sp>
    </p:spTree>
    <p:extLst>
      <p:ext uri="{BB962C8B-B14F-4D97-AF65-F5344CB8AC3E}">
        <p14:creationId xmlns:p14="http://schemas.microsoft.com/office/powerpoint/2010/main" val="30716924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PhAnim="0" preserve="1" userDrawn="1">
  <p:cSld name="Timetable (Colour)">
    <p:spTree>
      <p:nvGrpSpPr>
        <p:cNvPr id="1" name=""/>
        <p:cNvGrpSpPr/>
        <p:nvPr/>
      </p:nvGrpSpPr>
      <p:grpSpPr>
        <a:xfrm>
          <a:off x="0" y="0"/>
          <a:ext cx="0" cy="0"/>
          <a:chOff x="0" y="0"/>
          <a:chExt cx="0" cy="0"/>
        </a:xfrm>
      </p:grpSpPr>
      <p:sp>
        <p:nvSpPr>
          <p:cNvPr id="3" name="Rectangle 2"/>
          <p:cNvSpPr/>
          <p:nvPr userDrawn="1"/>
        </p:nvSpPr>
        <p:spPr bwMode="hidden">
          <a:xfrm>
            <a:off x="0" y="0"/>
            <a:ext cx="9144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7" name="Rectangle 6"/>
          <p:cNvSpPr/>
          <p:nvPr userDrawn="1"/>
        </p:nvSpPr>
        <p:spPr bwMode="auto">
          <a:xfrm>
            <a:off x="0" y="1196752"/>
            <a:ext cx="9144000" cy="5661248"/>
          </a:xfrm>
          <a:prstGeom prst="rect">
            <a:avLst/>
          </a:prstGeom>
          <a:solidFill>
            <a:schemeClr val="bg1"/>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14" name="Title 1"/>
          <p:cNvSpPr>
            <a:spLocks noGrp="1"/>
          </p:cNvSpPr>
          <p:nvPr>
            <p:ph type="title" hasCustomPrompt="1"/>
          </p:nvPr>
        </p:nvSpPr>
        <p:spPr>
          <a:xfrm>
            <a:off x="251520" y="188640"/>
            <a:ext cx="8568952" cy="955498"/>
          </a:xfrm>
        </p:spPr>
        <p:txBody>
          <a:bodyPr wrap="square" anchor="b" anchorCtr="0"/>
          <a:lstStyle>
            <a:lvl1pPr>
              <a:lnSpc>
                <a:spcPct val="80000"/>
              </a:lnSpc>
              <a:defRPr sz="3600" baseline="0">
                <a:solidFill>
                  <a:schemeClr val="bg1"/>
                </a:solidFill>
              </a:defRPr>
            </a:lvl1pPr>
          </a:lstStyle>
          <a:p>
            <a:r>
              <a:rPr lang="en-US" dirty="0"/>
              <a:t>Timetable (suggest three columns – event, Location, time)</a:t>
            </a:r>
            <a:endParaRPr lang="en-GB" dirty="0"/>
          </a:p>
        </p:txBody>
      </p:sp>
      <p:sp>
        <p:nvSpPr>
          <p:cNvPr id="5" name="Table Placeholder 4"/>
          <p:cNvSpPr>
            <a:spLocks noGrp="1"/>
          </p:cNvSpPr>
          <p:nvPr>
            <p:ph type="tbl" sz="quarter" idx="11"/>
          </p:nvPr>
        </p:nvSpPr>
        <p:spPr>
          <a:xfrm>
            <a:off x="251520" y="1484784"/>
            <a:ext cx="8568952" cy="5134186"/>
          </a:xfrm>
        </p:spPr>
        <p:txBody>
          <a:bodyPr/>
          <a:lstStyle/>
          <a:p>
            <a:r>
              <a:rPr lang="en-GB"/>
              <a:t>Click icon to add table</a:t>
            </a:r>
          </a:p>
        </p:txBody>
      </p:sp>
    </p:spTree>
    <p:extLst>
      <p:ext uri="{BB962C8B-B14F-4D97-AF65-F5344CB8AC3E}">
        <p14:creationId xmlns:p14="http://schemas.microsoft.com/office/powerpoint/2010/main" val="4037311900"/>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PhAnim="0" preserve="1" userDrawn="1">
  <p:cSld name="Timetable (Grey)">
    <p:spTree>
      <p:nvGrpSpPr>
        <p:cNvPr id="1" name=""/>
        <p:cNvGrpSpPr/>
        <p:nvPr/>
      </p:nvGrpSpPr>
      <p:grpSpPr>
        <a:xfrm>
          <a:off x="0" y="0"/>
          <a:ext cx="0" cy="0"/>
          <a:chOff x="0" y="0"/>
          <a:chExt cx="0" cy="0"/>
        </a:xfrm>
      </p:grpSpPr>
      <p:sp>
        <p:nvSpPr>
          <p:cNvPr id="3" name="Rectangle 2"/>
          <p:cNvSpPr/>
          <p:nvPr userDrawn="1"/>
        </p:nvSpPr>
        <p:spPr bwMode="hidden">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7" name="Rectangle 6"/>
          <p:cNvSpPr/>
          <p:nvPr userDrawn="1"/>
        </p:nvSpPr>
        <p:spPr bwMode="auto">
          <a:xfrm>
            <a:off x="0" y="1196752"/>
            <a:ext cx="9144000" cy="5661248"/>
          </a:xfrm>
          <a:prstGeom prst="rect">
            <a:avLst/>
          </a:prstGeom>
          <a:solidFill>
            <a:schemeClr val="bg1"/>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14" name="Title 1"/>
          <p:cNvSpPr>
            <a:spLocks noGrp="1"/>
          </p:cNvSpPr>
          <p:nvPr>
            <p:ph type="title" hasCustomPrompt="1"/>
          </p:nvPr>
        </p:nvSpPr>
        <p:spPr>
          <a:xfrm>
            <a:off x="251520" y="188640"/>
            <a:ext cx="8568952" cy="955498"/>
          </a:xfrm>
        </p:spPr>
        <p:txBody>
          <a:bodyPr wrap="square" anchor="b" anchorCtr="0"/>
          <a:lstStyle>
            <a:lvl1pPr>
              <a:lnSpc>
                <a:spcPct val="80000"/>
              </a:lnSpc>
              <a:defRPr sz="3600" baseline="0">
                <a:solidFill>
                  <a:schemeClr val="bg1"/>
                </a:solidFill>
              </a:defRPr>
            </a:lvl1pPr>
          </a:lstStyle>
          <a:p>
            <a:r>
              <a:rPr lang="en-US" dirty="0"/>
              <a:t>Timetable (suggest three columns – event, Location, time)</a:t>
            </a:r>
            <a:endParaRPr lang="en-GB" dirty="0"/>
          </a:p>
        </p:txBody>
      </p:sp>
      <p:sp>
        <p:nvSpPr>
          <p:cNvPr id="5" name="Table Placeholder 4"/>
          <p:cNvSpPr>
            <a:spLocks noGrp="1"/>
          </p:cNvSpPr>
          <p:nvPr>
            <p:ph type="tbl" sz="quarter" idx="11"/>
          </p:nvPr>
        </p:nvSpPr>
        <p:spPr>
          <a:xfrm>
            <a:off x="251520" y="1484784"/>
            <a:ext cx="8568952" cy="5134186"/>
          </a:xfrm>
        </p:spPr>
        <p:txBody>
          <a:bodyPr/>
          <a:lstStyle/>
          <a:p>
            <a:r>
              <a:rPr lang="en-GB"/>
              <a:t>Click icon to add table</a:t>
            </a:r>
          </a:p>
        </p:txBody>
      </p:sp>
    </p:spTree>
    <p:extLst>
      <p:ext uri="{BB962C8B-B14F-4D97-AF65-F5344CB8AC3E}">
        <p14:creationId xmlns:p14="http://schemas.microsoft.com/office/powerpoint/2010/main" val="1785123185"/>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PhAnim="0" preserve="1" userDrawn="1">
  <p:cSld name="Timetable (White)">
    <p:spTree>
      <p:nvGrpSpPr>
        <p:cNvPr id="1" name=""/>
        <p:cNvGrpSpPr/>
        <p:nvPr/>
      </p:nvGrpSpPr>
      <p:grpSpPr>
        <a:xfrm>
          <a:off x="0" y="0"/>
          <a:ext cx="0" cy="0"/>
          <a:chOff x="0" y="0"/>
          <a:chExt cx="0" cy="0"/>
        </a:xfrm>
      </p:grpSpPr>
      <p:sp>
        <p:nvSpPr>
          <p:cNvPr id="3" name="Rectangle 2"/>
          <p:cNvSpPr/>
          <p:nvPr userDrawn="1"/>
        </p:nvSpPr>
        <p:spPr bwMode="hidden">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7" name="Rectangle 6"/>
          <p:cNvSpPr/>
          <p:nvPr userDrawn="1"/>
        </p:nvSpPr>
        <p:spPr bwMode="auto">
          <a:xfrm>
            <a:off x="0" y="1196752"/>
            <a:ext cx="9144000" cy="5661248"/>
          </a:xfrm>
          <a:prstGeom prst="rect">
            <a:avLst/>
          </a:prstGeom>
          <a:solidFill>
            <a:schemeClr val="bg1"/>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14" name="Title 1"/>
          <p:cNvSpPr>
            <a:spLocks noGrp="1"/>
          </p:cNvSpPr>
          <p:nvPr>
            <p:ph type="title" hasCustomPrompt="1"/>
          </p:nvPr>
        </p:nvSpPr>
        <p:spPr>
          <a:xfrm>
            <a:off x="251520" y="188640"/>
            <a:ext cx="8568952" cy="955498"/>
          </a:xfrm>
        </p:spPr>
        <p:txBody>
          <a:bodyPr wrap="square" anchor="b" anchorCtr="0"/>
          <a:lstStyle>
            <a:lvl1pPr>
              <a:lnSpc>
                <a:spcPct val="80000"/>
              </a:lnSpc>
              <a:defRPr sz="3600" baseline="0">
                <a:solidFill>
                  <a:schemeClr val="accent1"/>
                </a:solidFill>
              </a:defRPr>
            </a:lvl1pPr>
          </a:lstStyle>
          <a:p>
            <a:r>
              <a:rPr lang="en-US" dirty="0"/>
              <a:t>Timetable (suggest three columns – event, Location, time)</a:t>
            </a:r>
            <a:endParaRPr lang="en-GB" dirty="0"/>
          </a:p>
        </p:txBody>
      </p:sp>
      <p:sp>
        <p:nvSpPr>
          <p:cNvPr id="5" name="Table Placeholder 4"/>
          <p:cNvSpPr>
            <a:spLocks noGrp="1"/>
          </p:cNvSpPr>
          <p:nvPr>
            <p:ph type="tbl" sz="quarter" idx="11"/>
          </p:nvPr>
        </p:nvSpPr>
        <p:spPr>
          <a:xfrm>
            <a:off x="251520" y="1484784"/>
            <a:ext cx="8568952" cy="5134186"/>
          </a:xfrm>
        </p:spPr>
        <p:txBody>
          <a:bodyPr/>
          <a:lstStyle/>
          <a:p>
            <a:r>
              <a:rPr lang="en-GB"/>
              <a:t>Click icon to add table</a:t>
            </a:r>
          </a:p>
        </p:txBody>
      </p:sp>
    </p:spTree>
    <p:extLst>
      <p:ext uri="{BB962C8B-B14F-4D97-AF65-F5344CB8AC3E}">
        <p14:creationId xmlns:p14="http://schemas.microsoft.com/office/powerpoint/2010/main" val="1785123185"/>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GB"/>
              <a:t>Click to edit Master title style</a:t>
            </a:r>
            <a:endParaRPr lang="en-GB" dirty="0"/>
          </a:p>
        </p:txBody>
      </p:sp>
      <p:sp>
        <p:nvSpPr>
          <p:cNvPr id="3" name="Content Placeholder 2"/>
          <p:cNvSpPr>
            <a:spLocks noGrp="1"/>
          </p:cNvSpPr>
          <p:nvPr>
            <p:ph idx="1"/>
          </p:nvPr>
        </p:nvSpPr>
        <p:spPr/>
        <p:txBody>
          <a:bodyPr/>
          <a:lstStyle>
            <a:lvl1pPr>
              <a:buClr>
                <a:schemeClr val="accent1"/>
              </a:buClr>
              <a:defRPr/>
            </a:lvl1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Slide Number Placeholder 3"/>
          <p:cNvSpPr>
            <a:spLocks noGrp="1"/>
          </p:cNvSpPr>
          <p:nvPr>
            <p:ph type="sldNum" sz="quarter" idx="10"/>
          </p:nvPr>
        </p:nvSpPr>
        <p:spPr/>
        <p:txBody>
          <a:bodyPr/>
          <a:lstStyle>
            <a:lvl1pPr>
              <a:defRPr/>
            </a:lvl1pPr>
          </a:lstStyle>
          <a:p>
            <a:fld id="{DCF6A46F-80AB-49F3-8C7E-9717ED945456}" type="slidenum">
              <a:rPr lang="en-GB" altLang="en-US"/>
              <a:pPr/>
              <a:t>‹#›</a:t>
            </a:fld>
            <a:endParaRPr lang="en-GB" altLang="en-US"/>
          </a:p>
        </p:txBody>
      </p:sp>
      <p:pic>
        <p:nvPicPr>
          <p:cNvPr id="9" name="Picture 8">
            <a:extLst>
              <a:ext uri="{FF2B5EF4-FFF2-40B4-BE49-F238E27FC236}">
                <a16:creationId xmlns:a16="http://schemas.microsoft.com/office/drawing/2014/main" id="{5AFE64AD-5053-BB44-93CB-FE80B90A6EB4}"/>
              </a:ext>
            </a:extLst>
          </p:cNvPr>
          <p:cNvPicPr>
            <a:picLocks noChangeAspect="1"/>
          </p:cNvPicPr>
          <p:nvPr userDrawn="1"/>
        </p:nvPicPr>
        <p:blipFill>
          <a:blip r:embed="rId2"/>
          <a:stretch>
            <a:fillRect/>
          </a:stretch>
        </p:blipFill>
        <p:spPr>
          <a:xfrm>
            <a:off x="6660232" y="379443"/>
            <a:ext cx="846347" cy="609113"/>
          </a:xfrm>
          <a:prstGeom prst="rect">
            <a:avLst/>
          </a:prstGeom>
        </p:spPr>
      </p:pic>
      <p:pic>
        <p:nvPicPr>
          <p:cNvPr id="10" name="Picture 9">
            <a:extLst>
              <a:ext uri="{FF2B5EF4-FFF2-40B4-BE49-F238E27FC236}">
                <a16:creationId xmlns:a16="http://schemas.microsoft.com/office/drawing/2014/main" id="{9DFBD803-CFE6-104A-BA69-5CF5F3EBBB56}"/>
              </a:ext>
            </a:extLst>
          </p:cNvPr>
          <p:cNvPicPr>
            <a:picLocks noChangeAspect="1"/>
          </p:cNvPicPr>
          <p:nvPr userDrawn="1"/>
        </p:nvPicPr>
        <p:blipFill>
          <a:blip r:embed="rId3"/>
          <a:stretch>
            <a:fillRect/>
          </a:stretch>
        </p:blipFill>
        <p:spPr>
          <a:xfrm>
            <a:off x="5959738" y="333752"/>
            <a:ext cx="700494" cy="700494"/>
          </a:xfrm>
          <a:prstGeom prst="rect">
            <a:avLst/>
          </a:prstGeom>
        </p:spPr>
      </p:pic>
    </p:spTree>
    <p:extLst>
      <p:ext uri="{BB962C8B-B14F-4D97-AF65-F5344CB8AC3E}">
        <p14:creationId xmlns:p14="http://schemas.microsoft.com/office/powerpoint/2010/main" val="963104412"/>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2063115" y="630937"/>
            <a:ext cx="5230368"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808892" y="1098388"/>
            <a:ext cx="7738814" cy="4394988"/>
          </a:xfrm>
        </p:spPr>
        <p:txBody>
          <a:bodyPr anchor="ctr">
            <a:noAutofit/>
          </a:bodyPr>
          <a:lstStyle>
            <a:lvl1pPr algn="ctr">
              <a:defRPr sz="7500" spc="600" baseline="0"/>
            </a:lvl1pPr>
          </a:lstStyle>
          <a:p>
            <a:r>
              <a:rPr lang="en-GB"/>
              <a:t>Click to edit Master title style</a:t>
            </a:r>
            <a:endParaRPr lang="en-US" dirty="0"/>
          </a:p>
        </p:txBody>
      </p:sp>
      <p:sp>
        <p:nvSpPr>
          <p:cNvPr id="3" name="Subtitle 2"/>
          <p:cNvSpPr>
            <a:spLocks noGrp="1"/>
          </p:cNvSpPr>
          <p:nvPr>
            <p:ph type="subTitle" idx="1"/>
          </p:nvPr>
        </p:nvSpPr>
        <p:spPr>
          <a:xfrm>
            <a:off x="1661284" y="5979197"/>
            <a:ext cx="6034030" cy="742279"/>
          </a:xfrm>
        </p:spPr>
        <p:txBody>
          <a:bodyPr anchor="t">
            <a:normAutofit/>
          </a:bodyPr>
          <a:lstStyle>
            <a:lvl1pPr marL="0" indent="0" algn="ctr">
              <a:lnSpc>
                <a:spcPct val="100000"/>
              </a:lnSpc>
              <a:buNone/>
              <a:defRPr sz="1500" b="1" i="0" cap="all" spc="300" baseline="0">
                <a:solidFill>
                  <a:schemeClr val="tx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dirty="0"/>
          </a:p>
        </p:txBody>
      </p:sp>
      <p:sp>
        <p:nvSpPr>
          <p:cNvPr id="4" name="Date Placeholder 3"/>
          <p:cNvSpPr>
            <a:spLocks noGrp="1"/>
          </p:cNvSpPr>
          <p:nvPr>
            <p:ph type="dt" sz="half" idx="10"/>
          </p:nvPr>
        </p:nvSpPr>
        <p:spPr>
          <a:xfrm>
            <a:off x="808892" y="6375679"/>
            <a:ext cx="1747292" cy="348462"/>
          </a:xfrm>
        </p:spPr>
        <p:txBody>
          <a:bodyPr/>
          <a:lstStyle>
            <a:lvl1pPr>
              <a:defRPr baseline="0">
                <a:solidFill>
                  <a:schemeClr val="accent1">
                    <a:lumMod val="50000"/>
                  </a:schemeClr>
                </a:solidFill>
              </a:defRPr>
            </a:lvl1pPr>
          </a:lstStyle>
          <a:p>
            <a:fld id="{A93120B9-9273-A94A-96F2-B9D94CA32ECB}" type="datetimeFigureOut">
              <a:rPr lang="en-US" smtClean="0"/>
              <a:t>6/4/2021</a:t>
            </a:fld>
            <a:endParaRPr lang="en-US"/>
          </a:p>
        </p:txBody>
      </p:sp>
      <p:sp>
        <p:nvSpPr>
          <p:cNvPr id="5" name="Footer Placeholder 4"/>
          <p:cNvSpPr>
            <a:spLocks noGrp="1"/>
          </p:cNvSpPr>
          <p:nvPr>
            <p:ph type="ftr" sz="quarter" idx="11"/>
          </p:nvPr>
        </p:nvSpPr>
        <p:spPr>
          <a:xfrm>
            <a:off x="3135249" y="6375679"/>
            <a:ext cx="3086100" cy="345796"/>
          </a:xfrm>
        </p:spPr>
        <p:txBody>
          <a:bodyPr/>
          <a:lstStyle>
            <a:lvl1pPr>
              <a:defRPr baseline="0">
                <a:solidFill>
                  <a:schemeClr val="accent1">
                    <a:lumMod val="50000"/>
                  </a:schemeClr>
                </a:solidFill>
              </a:defRPr>
            </a:lvl1pPr>
          </a:lstStyle>
          <a:p>
            <a:endParaRPr lang="en-US"/>
          </a:p>
        </p:txBody>
      </p:sp>
      <p:sp>
        <p:nvSpPr>
          <p:cNvPr id="6" name="Slide Number Placeholder 5"/>
          <p:cNvSpPr>
            <a:spLocks noGrp="1"/>
          </p:cNvSpPr>
          <p:nvPr>
            <p:ph type="sldNum" sz="quarter" idx="12"/>
          </p:nvPr>
        </p:nvSpPr>
        <p:spPr>
          <a:xfrm>
            <a:off x="6800414" y="6375679"/>
            <a:ext cx="1747292" cy="345796"/>
          </a:xfrm>
        </p:spPr>
        <p:txBody>
          <a:bodyPr/>
          <a:lstStyle>
            <a:lvl1pPr>
              <a:defRPr baseline="0">
                <a:solidFill>
                  <a:schemeClr val="accent1">
                    <a:lumMod val="50000"/>
                  </a:schemeClr>
                </a:solidFill>
              </a:defRPr>
            </a:lvl1pPr>
          </a:lstStyle>
          <a:p>
            <a:fld id="{44C01B32-D1A0-401C-8867-70456BBB1E87}" type="slidenum">
              <a:rPr lang="en-GB" altLang="en-US" smtClean="0"/>
              <a:pPr/>
              <a:t>‹#›</a:t>
            </a:fld>
            <a:endParaRPr lang="en-GB" altLang="en-US" dirty="0"/>
          </a:p>
        </p:txBody>
      </p:sp>
      <p:sp>
        <p:nvSpPr>
          <p:cNvPr id="13" name="Rectangle 12"/>
          <p:cNvSpPr/>
          <p:nvPr/>
        </p:nvSpPr>
        <p:spPr>
          <a:xfrm>
            <a:off x="0" y="0"/>
            <a:ext cx="212598"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title="left edge border"/>
          <p:cNvSpPr/>
          <p:nvPr/>
        </p:nvSpPr>
        <p:spPr>
          <a:xfrm>
            <a:off x="0" y="0"/>
            <a:ext cx="212598"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179154735"/>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A93120B9-9273-A94A-96F2-B9D94CA32ECB}" type="datetimeFigureOut">
              <a:rPr lang="en-US" smtClean="0"/>
              <a:t>6/4/2021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F6A46F-80AB-49F3-8C7E-9717ED945456}" type="slidenum">
              <a:rPr lang="en-GB" altLang="en-US" smtClean="0"/>
              <a:pPr/>
              <a:t>‹#›</a:t>
            </a:fld>
            <a:endParaRPr lang="en-GB" altLang="en-US"/>
          </a:p>
        </p:txBody>
      </p:sp>
      <p:pic>
        <p:nvPicPr>
          <p:cNvPr id="7" name="Picture 6">
            <a:extLst>
              <a:ext uri="{FF2B5EF4-FFF2-40B4-BE49-F238E27FC236}">
                <a16:creationId xmlns:a16="http://schemas.microsoft.com/office/drawing/2014/main" id="{B91AC5A4-2455-1548-BBE5-448AB7DD8BA7}"/>
              </a:ext>
            </a:extLst>
          </p:cNvPr>
          <p:cNvPicPr>
            <a:picLocks noChangeAspect="1"/>
          </p:cNvPicPr>
          <p:nvPr userDrawn="1"/>
        </p:nvPicPr>
        <p:blipFill>
          <a:blip r:embed="rId2"/>
          <a:stretch>
            <a:fillRect/>
          </a:stretch>
        </p:blipFill>
        <p:spPr>
          <a:xfrm>
            <a:off x="6660232" y="379443"/>
            <a:ext cx="846347" cy="609113"/>
          </a:xfrm>
          <a:prstGeom prst="rect">
            <a:avLst/>
          </a:prstGeom>
        </p:spPr>
      </p:pic>
      <p:pic>
        <p:nvPicPr>
          <p:cNvPr id="8" name="Picture 7">
            <a:extLst>
              <a:ext uri="{FF2B5EF4-FFF2-40B4-BE49-F238E27FC236}">
                <a16:creationId xmlns:a16="http://schemas.microsoft.com/office/drawing/2014/main" id="{AEA4A36D-B7FF-394C-A796-2629C5D76041}"/>
              </a:ext>
            </a:extLst>
          </p:cNvPr>
          <p:cNvPicPr>
            <a:picLocks noChangeAspect="1"/>
          </p:cNvPicPr>
          <p:nvPr userDrawn="1"/>
        </p:nvPicPr>
        <p:blipFill>
          <a:blip r:embed="rId3"/>
          <a:stretch>
            <a:fillRect/>
          </a:stretch>
        </p:blipFill>
        <p:spPr>
          <a:xfrm>
            <a:off x="5959738" y="333752"/>
            <a:ext cx="700494" cy="700494"/>
          </a:xfrm>
          <a:prstGeom prst="rect">
            <a:avLst/>
          </a:prstGeom>
        </p:spPr>
      </p:pic>
    </p:spTree>
    <p:extLst>
      <p:ext uri="{BB962C8B-B14F-4D97-AF65-F5344CB8AC3E}">
        <p14:creationId xmlns:p14="http://schemas.microsoft.com/office/powerpoint/2010/main" val="2183034467"/>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11" name="Freeform 6"/>
          <p:cNvSpPr/>
          <p:nvPr/>
        </p:nvSpPr>
        <p:spPr bwMode="auto">
          <a:xfrm>
            <a:off x="0" y="0"/>
            <a:ext cx="2110979"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bg2"/>
          </a:solidFill>
          <a:ln w="0">
            <a:noFill/>
            <a:prstDash val="solid"/>
            <a:round/>
            <a:headEnd/>
            <a:tailEnd/>
          </a:ln>
        </p:spPr>
      </p:sp>
      <p:sp>
        <p:nvSpPr>
          <p:cNvPr id="2" name="Title 1"/>
          <p:cNvSpPr>
            <a:spLocks noGrp="1"/>
          </p:cNvSpPr>
          <p:nvPr>
            <p:ph type="title"/>
          </p:nvPr>
        </p:nvSpPr>
        <p:spPr>
          <a:xfrm>
            <a:off x="2432197" y="1073889"/>
            <a:ext cx="6140303" cy="4064627"/>
          </a:xfrm>
        </p:spPr>
        <p:txBody>
          <a:bodyPr anchor="b">
            <a:normAutofit/>
          </a:bodyPr>
          <a:lstStyle>
            <a:lvl1pPr>
              <a:defRPr sz="6300" spc="600" baseline="0">
                <a:solidFill>
                  <a:schemeClr val="tx2"/>
                </a:solidFill>
              </a:defRPr>
            </a:lvl1pPr>
          </a:lstStyle>
          <a:p>
            <a:r>
              <a:rPr lang="en-GB"/>
              <a:t>Click to edit Master title style</a:t>
            </a:r>
            <a:endParaRPr lang="en-US" dirty="0"/>
          </a:p>
        </p:txBody>
      </p:sp>
      <p:sp>
        <p:nvSpPr>
          <p:cNvPr id="3" name="Text Placeholder 2"/>
          <p:cNvSpPr>
            <a:spLocks noGrp="1"/>
          </p:cNvSpPr>
          <p:nvPr>
            <p:ph type="body" idx="1"/>
          </p:nvPr>
        </p:nvSpPr>
        <p:spPr>
          <a:xfrm>
            <a:off x="2432198" y="5159782"/>
            <a:ext cx="5263116" cy="951135"/>
          </a:xfrm>
        </p:spPr>
        <p:txBody>
          <a:bodyPr>
            <a:normAutofit/>
          </a:bodyPr>
          <a:lstStyle>
            <a:lvl1pPr marL="0" indent="0">
              <a:lnSpc>
                <a:spcPct val="100000"/>
              </a:lnSpc>
              <a:buNone/>
              <a:defRPr sz="1500" b="1" i="0" cap="all" spc="300" baseline="0">
                <a:solidFill>
                  <a:schemeClr val="accent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a:xfrm>
            <a:off x="2427410" y="6375679"/>
            <a:ext cx="1120460" cy="348462"/>
          </a:xfrm>
        </p:spPr>
        <p:txBody>
          <a:bodyPr/>
          <a:lstStyle>
            <a:lvl1pPr>
              <a:defRPr baseline="0">
                <a:solidFill>
                  <a:schemeClr val="tx2"/>
                </a:solidFill>
              </a:defRPr>
            </a:lvl1pPr>
          </a:lstStyle>
          <a:p>
            <a:fld id="{A93120B9-9273-A94A-96F2-B9D94CA32ECB}" type="datetimeFigureOut">
              <a:rPr lang="en-US" smtClean="0"/>
              <a:t>6/4/2021</a:t>
            </a:fld>
            <a:endParaRPr lang="en-US"/>
          </a:p>
        </p:txBody>
      </p:sp>
      <p:sp>
        <p:nvSpPr>
          <p:cNvPr id="5" name="Footer Placeholder 4"/>
          <p:cNvSpPr>
            <a:spLocks noGrp="1"/>
          </p:cNvSpPr>
          <p:nvPr>
            <p:ph type="ftr" sz="quarter" idx="11"/>
          </p:nvPr>
        </p:nvSpPr>
        <p:spPr>
          <a:xfrm>
            <a:off x="3959298" y="6375679"/>
            <a:ext cx="3086100" cy="345796"/>
          </a:xfrm>
        </p:spPr>
        <p:txBody>
          <a:bodyPr/>
          <a:lstStyle>
            <a:lvl1pP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7456825" y="6375679"/>
            <a:ext cx="1115675" cy="345796"/>
          </a:xfrm>
        </p:spPr>
        <p:txBody>
          <a:bodyPr/>
          <a:lstStyle>
            <a:lvl1pPr>
              <a:defRPr baseline="0">
                <a:solidFill>
                  <a:schemeClr val="tx2"/>
                </a:solidFill>
              </a:defRPr>
            </a:lvl1pPr>
          </a:lstStyle>
          <a:p>
            <a:fld id="{44C01B32-D1A0-401C-8867-70456BBB1E87}" type="slidenum">
              <a:rPr lang="en-GB" altLang="en-US" smtClean="0"/>
              <a:pPr/>
              <a:t>‹#›</a:t>
            </a:fld>
            <a:endParaRPr lang="en-GB" altLang="en-US" dirty="0"/>
          </a:p>
        </p:txBody>
      </p:sp>
      <p:sp>
        <p:nvSpPr>
          <p:cNvPr id="16" name="Freeform 11"/>
          <p:cNvSpPr/>
          <p:nvPr/>
        </p:nvSpPr>
        <p:spPr bwMode="auto">
          <a:xfrm>
            <a:off x="655786" y="0"/>
            <a:ext cx="1234679"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nvGrpSpPr>
          <p:cNvPr id="7" name="Group 6" title="left scallop shape"/>
          <p:cNvGrpSpPr/>
          <p:nvPr/>
        </p:nvGrpSpPr>
        <p:grpSpPr>
          <a:xfrm>
            <a:off x="0" y="0"/>
            <a:ext cx="2110979" cy="6858000"/>
            <a:chOff x="0" y="0"/>
            <a:chExt cx="2110979" cy="6858000"/>
          </a:xfrm>
        </p:grpSpPr>
        <p:sp>
          <p:nvSpPr>
            <p:cNvPr id="9" name="Freeform 8" title="left scallop shape"/>
            <p:cNvSpPr/>
            <p:nvPr/>
          </p:nvSpPr>
          <p:spPr bwMode="auto">
            <a:xfrm>
              <a:off x="0" y="0"/>
              <a:ext cx="2110979"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0" name="Freeform 11" title="left scallop inline"/>
            <p:cNvSpPr/>
            <p:nvPr/>
          </p:nvSpPr>
          <p:spPr bwMode="auto">
            <a:xfrm>
              <a:off x="655786" y="0"/>
              <a:ext cx="1234679"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692785510"/>
      </p:ext>
    </p:extLst>
  </p:cSld>
  <p:clrMapOvr>
    <a:overrideClrMapping bg1="dk1" tx1="lt1" bg2="dk2" tx2="lt2" accent1="accent1" accent2="accent2" accent3="accent3" accent4="accent4" accent5="accent5" accent6="accent6" hlink="hlink" folHlink="folHlink"/>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942975" y="2286000"/>
            <a:ext cx="3593592" cy="36195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4985846" y="2286000"/>
            <a:ext cx="3593592" cy="36195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A93120B9-9273-A94A-96F2-B9D94CA32ECB}" type="datetimeFigureOut">
              <a:rPr lang="en-US" smtClean="0"/>
              <a:t>6/4/2021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C01B32-D1A0-401C-8867-70456BBB1E87}" type="slidenum">
              <a:rPr lang="en-GB" altLang="en-US" smtClean="0"/>
              <a:pPr/>
              <a:t>‹#›</a:t>
            </a:fld>
            <a:endParaRPr lang="en-GB" altLang="en-US" dirty="0"/>
          </a:p>
        </p:txBody>
      </p:sp>
    </p:spTree>
    <p:extLst>
      <p:ext uri="{BB962C8B-B14F-4D97-AF65-F5344CB8AC3E}">
        <p14:creationId xmlns:p14="http://schemas.microsoft.com/office/powerpoint/2010/main" val="3839136859"/>
      </p:ext>
    </p:extLst>
  </p:cSld>
  <p:clrMapOvr>
    <a:masterClrMapping/>
  </p:clrMapOvr>
  <p:hf hdr="0" ftr="0" dt="0"/>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42975" y="381001"/>
            <a:ext cx="7629525" cy="1493517"/>
          </a:xfrm>
        </p:spPr>
        <p:txBody>
          <a:bodyPr/>
          <a:lstStyle/>
          <a:p>
            <a:r>
              <a:rPr lang="en-GB"/>
              <a:t>Click to edit Master title style</a:t>
            </a:r>
            <a:endParaRPr lang="en-US" dirty="0"/>
          </a:p>
        </p:txBody>
      </p:sp>
      <p:sp>
        <p:nvSpPr>
          <p:cNvPr id="3" name="Text Placeholder 2"/>
          <p:cNvSpPr>
            <a:spLocks noGrp="1"/>
          </p:cNvSpPr>
          <p:nvPr>
            <p:ph type="body" idx="1"/>
          </p:nvPr>
        </p:nvSpPr>
        <p:spPr>
          <a:xfrm>
            <a:off x="941832" y="2199634"/>
            <a:ext cx="3611880" cy="632529"/>
          </a:xfrm>
        </p:spPr>
        <p:txBody>
          <a:bodyPr anchor="b">
            <a:noAutofit/>
          </a:bodyPr>
          <a:lstStyle>
            <a:lvl1pPr marL="0" indent="0">
              <a:lnSpc>
                <a:spcPct val="100000"/>
              </a:lnSpc>
              <a:buNone/>
              <a:defRPr sz="1800" b="1" cap="all" spc="15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941832" y="2909102"/>
            <a:ext cx="3611880" cy="299639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4975398" y="2199634"/>
            <a:ext cx="3611880" cy="632529"/>
          </a:xfrm>
        </p:spPr>
        <p:txBody>
          <a:bodyPr anchor="b">
            <a:noAutofit/>
          </a:bodyPr>
          <a:lstStyle>
            <a:lvl1pPr marL="0" indent="0">
              <a:lnSpc>
                <a:spcPct val="100000"/>
              </a:lnSpc>
              <a:buNone/>
              <a:defRPr sz="1800" b="1" cap="all" spc="15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4975398" y="2909102"/>
            <a:ext cx="3611880" cy="299639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smtClean="0"/>
              <a:pPr/>
              <a:t>6/4/2021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4C01B32-D1A0-401C-8867-70456BBB1E87}" type="slidenum">
              <a:rPr lang="en-GB" altLang="en-US" smtClean="0"/>
              <a:pPr/>
              <a:t>‹#›</a:t>
            </a:fld>
            <a:endParaRPr lang="en-GB" altLang="en-US" dirty="0"/>
          </a:p>
        </p:txBody>
      </p:sp>
    </p:spTree>
    <p:extLst>
      <p:ext uri="{BB962C8B-B14F-4D97-AF65-F5344CB8AC3E}">
        <p14:creationId xmlns:p14="http://schemas.microsoft.com/office/powerpoint/2010/main" val="2578902976"/>
      </p:ext>
    </p:extLst>
  </p:cSld>
  <p:clrMapOvr>
    <a:masterClrMapping/>
  </p:clrMapOvr>
  <p:hf hdr="0" ftr="0" dt="0"/>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A93120B9-9273-A94A-96F2-B9D94CA32ECB}" type="datetimeFigureOut">
              <a:rPr lang="en-US" smtClean="0"/>
              <a:t>6/4/2021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C01B32-D1A0-401C-8867-70456BBB1E87}" type="slidenum">
              <a:rPr lang="en-GB" altLang="en-US" smtClean="0"/>
              <a:pPr/>
              <a:t>‹#›</a:t>
            </a:fld>
            <a:endParaRPr lang="en-GB" altLang="en-US" dirty="0"/>
          </a:p>
        </p:txBody>
      </p:sp>
    </p:spTree>
    <p:extLst>
      <p:ext uri="{BB962C8B-B14F-4D97-AF65-F5344CB8AC3E}">
        <p14:creationId xmlns:p14="http://schemas.microsoft.com/office/powerpoint/2010/main" val="1393358064"/>
      </p:ext>
    </p:extLst>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3120B9-9273-A94A-96F2-B9D94CA32ECB}" type="datetimeFigureOut">
              <a:rPr lang="en-US" smtClean="0"/>
              <a:t>6/4/2021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4C01B32-D1A0-401C-8867-70456BBB1E87}" type="slidenum">
              <a:rPr lang="en-GB" altLang="en-US" smtClean="0"/>
              <a:pPr/>
              <a:t>‹#›</a:t>
            </a:fld>
            <a:endParaRPr lang="en-GB" altLang="en-US" dirty="0"/>
          </a:p>
        </p:txBody>
      </p:sp>
    </p:spTree>
    <p:extLst>
      <p:ext uri="{BB962C8B-B14F-4D97-AF65-F5344CB8AC3E}">
        <p14:creationId xmlns:p14="http://schemas.microsoft.com/office/powerpoint/2010/main" val="2855891496"/>
      </p:ext>
    </p:extLst>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5542359" y="0"/>
            <a:ext cx="3601641"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6253414" y="457200"/>
            <a:ext cx="2319086" cy="1196671"/>
          </a:xfrm>
        </p:spPr>
        <p:txBody>
          <a:bodyPr anchor="b">
            <a:normAutofit/>
          </a:bodyPr>
          <a:lstStyle>
            <a:lvl1pPr>
              <a:lnSpc>
                <a:spcPct val="100000"/>
              </a:lnSpc>
              <a:defRPr sz="1800" b="1" i="0" cap="all" spc="225" baseline="0">
                <a:solidFill>
                  <a:schemeClr val="accent1"/>
                </a:solidFill>
                <a:latin typeface="+mn-lt"/>
              </a:defRPr>
            </a:lvl1pPr>
          </a:lstStyle>
          <a:p>
            <a:r>
              <a:rPr lang="en-GB"/>
              <a:t>Click to edit Master title style</a:t>
            </a:r>
            <a:endParaRPr lang="en-US" dirty="0"/>
          </a:p>
        </p:txBody>
      </p:sp>
      <p:sp>
        <p:nvSpPr>
          <p:cNvPr id="3" name="Content Placeholder 2"/>
          <p:cNvSpPr>
            <a:spLocks noGrp="1"/>
          </p:cNvSpPr>
          <p:nvPr>
            <p:ph idx="1"/>
          </p:nvPr>
        </p:nvSpPr>
        <p:spPr>
          <a:xfrm>
            <a:off x="573788" y="920377"/>
            <a:ext cx="4618814" cy="4985124"/>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6253414" y="1741336"/>
            <a:ext cx="2319086" cy="4164164"/>
          </a:xfrm>
        </p:spPr>
        <p:txBody>
          <a:bodyPr>
            <a:normAutofit/>
          </a:bodyPr>
          <a:lstStyle>
            <a:lvl1pPr marL="0" indent="0">
              <a:lnSpc>
                <a:spcPct val="110000"/>
              </a:lnSpc>
              <a:spcBef>
                <a:spcPts val="1200"/>
              </a:spcBef>
              <a:buNone/>
              <a:defRPr sz="1400" baseline="0">
                <a:solidFill>
                  <a:schemeClr val="bg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a:xfrm>
            <a:off x="573789" y="6375679"/>
            <a:ext cx="925016" cy="348462"/>
          </a:xfrm>
        </p:spPr>
        <p:txBody>
          <a:bodyPr/>
          <a:lstStyle/>
          <a:p>
            <a:fld id="{A93120B9-9273-A94A-96F2-B9D94CA32ECB}" type="datetimeFigureOut">
              <a:rPr lang="en-US" smtClean="0"/>
              <a:t>6/4/2021</a:t>
            </a:fld>
            <a:endParaRPr lang="en-US"/>
          </a:p>
        </p:txBody>
      </p:sp>
      <p:sp>
        <p:nvSpPr>
          <p:cNvPr id="6" name="Footer Placeholder 5"/>
          <p:cNvSpPr>
            <a:spLocks noGrp="1"/>
          </p:cNvSpPr>
          <p:nvPr>
            <p:ph type="ftr" sz="quarter" idx="11"/>
          </p:nvPr>
        </p:nvSpPr>
        <p:spPr>
          <a:xfrm>
            <a:off x="1577716" y="6375679"/>
            <a:ext cx="2611634" cy="345796"/>
          </a:xfrm>
        </p:spPr>
        <p:txBody>
          <a:bodyPr/>
          <a:lstStyle/>
          <a:p>
            <a:endParaRPr lang="en-US"/>
          </a:p>
        </p:txBody>
      </p:sp>
      <p:sp>
        <p:nvSpPr>
          <p:cNvPr id="7" name="Slide Number Placeholder 6"/>
          <p:cNvSpPr>
            <a:spLocks noGrp="1"/>
          </p:cNvSpPr>
          <p:nvPr>
            <p:ph type="sldNum" sz="quarter" idx="12"/>
          </p:nvPr>
        </p:nvSpPr>
        <p:spPr>
          <a:xfrm>
            <a:off x="4268261" y="6375679"/>
            <a:ext cx="924342" cy="345796"/>
          </a:xfrm>
        </p:spPr>
        <p:txBody>
          <a:bodyPr/>
          <a:lstStyle/>
          <a:p>
            <a:fld id="{44C01B32-D1A0-401C-8867-70456BBB1E87}" type="slidenum">
              <a:rPr lang="en-GB" altLang="en-US" smtClean="0"/>
              <a:pPr/>
              <a:t>‹#›</a:t>
            </a:fld>
            <a:endParaRPr lang="en-GB" altLang="en-US" dirty="0"/>
          </a:p>
        </p:txBody>
      </p:sp>
      <p:sp>
        <p:nvSpPr>
          <p:cNvPr id="8" name="Rectangle 7"/>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title="left edge border"/>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010581925"/>
      </p:ext>
    </p:extLst>
  </p:cSld>
  <p:clrMapOvr>
    <a:masterClrMapping/>
  </p:clrMapOvr>
  <p:hf hdr="0" ftr="0" dt="0"/>
  <p:extLst>
    <p:ext uri="{DCECCB84-F9BA-43D5-87BE-67443E8EF086}">
      <p15:sldGuideLst xmlns:p15="http://schemas.microsoft.com/office/powerpoint/2012/main">
        <p15:guide id="1" orient="horz" pos="696">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12598" y="1"/>
            <a:ext cx="5516689" cy="685799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dirty="0"/>
          </a:p>
        </p:txBody>
      </p:sp>
      <p:sp>
        <p:nvSpPr>
          <p:cNvPr id="11" name="Freeform 11" title="right scallop background shape"/>
          <p:cNvSpPr/>
          <p:nvPr/>
        </p:nvSpPr>
        <p:spPr bwMode="auto">
          <a:xfrm>
            <a:off x="5542359" y="0"/>
            <a:ext cx="3601641"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253413" y="457200"/>
            <a:ext cx="2319088" cy="1196670"/>
          </a:xfrm>
        </p:spPr>
        <p:txBody>
          <a:bodyPr anchor="b">
            <a:normAutofit/>
          </a:bodyPr>
          <a:lstStyle>
            <a:lvl1pPr>
              <a:lnSpc>
                <a:spcPct val="100000"/>
              </a:lnSpc>
              <a:defRPr sz="1800" b="1" i="0" spc="225" baseline="0">
                <a:solidFill>
                  <a:schemeClr val="accent1"/>
                </a:solidFill>
                <a:latin typeface="+mn-lt"/>
              </a:defRPr>
            </a:lvl1pPr>
          </a:lstStyle>
          <a:p>
            <a:r>
              <a:rPr lang="en-GB"/>
              <a:t>Click to edit Master title style</a:t>
            </a:r>
            <a:endParaRPr lang="en-US" dirty="0"/>
          </a:p>
        </p:txBody>
      </p:sp>
      <p:sp>
        <p:nvSpPr>
          <p:cNvPr id="4" name="Text Placeholder 3"/>
          <p:cNvSpPr>
            <a:spLocks noGrp="1"/>
          </p:cNvSpPr>
          <p:nvPr>
            <p:ph type="body" sz="half" idx="2"/>
          </p:nvPr>
        </p:nvSpPr>
        <p:spPr>
          <a:xfrm>
            <a:off x="6253413" y="1741336"/>
            <a:ext cx="2319088" cy="4164164"/>
          </a:xfrm>
        </p:spPr>
        <p:txBody>
          <a:bodyPr>
            <a:normAutofit/>
          </a:bodyPr>
          <a:lstStyle>
            <a:lvl1pPr marL="0" indent="0">
              <a:lnSpc>
                <a:spcPct val="110000"/>
              </a:lnSpc>
              <a:spcBef>
                <a:spcPts val="1200"/>
              </a:spcBef>
              <a:buNone/>
              <a:defRPr sz="1400" baseline="0">
                <a:solidFill>
                  <a:schemeClr val="bg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a:xfrm>
            <a:off x="574463" y="6375679"/>
            <a:ext cx="924342" cy="348462"/>
          </a:xfrm>
        </p:spPr>
        <p:txBody>
          <a:bodyPr/>
          <a:lstStyle/>
          <a:p>
            <a:fld id="{A93120B9-9273-A94A-96F2-B9D94CA32ECB}" type="datetimeFigureOut">
              <a:rPr lang="en-US" smtClean="0"/>
              <a:t>6/4/2021</a:t>
            </a:fld>
            <a:endParaRPr lang="en-US"/>
          </a:p>
        </p:txBody>
      </p:sp>
      <p:sp>
        <p:nvSpPr>
          <p:cNvPr id="6" name="Footer Placeholder 5"/>
          <p:cNvSpPr>
            <a:spLocks noGrp="1"/>
          </p:cNvSpPr>
          <p:nvPr>
            <p:ph type="ftr" sz="quarter" idx="11"/>
          </p:nvPr>
        </p:nvSpPr>
        <p:spPr>
          <a:xfrm>
            <a:off x="1577716" y="6375679"/>
            <a:ext cx="2611634" cy="345796"/>
          </a:xfrm>
        </p:spPr>
        <p:txBody>
          <a:bodyPr/>
          <a:lstStyle/>
          <a:p>
            <a:endParaRPr lang="en-US"/>
          </a:p>
        </p:txBody>
      </p:sp>
      <p:sp>
        <p:nvSpPr>
          <p:cNvPr id="7" name="Slide Number Placeholder 6"/>
          <p:cNvSpPr>
            <a:spLocks noGrp="1"/>
          </p:cNvSpPr>
          <p:nvPr>
            <p:ph type="sldNum" sz="quarter" idx="12"/>
          </p:nvPr>
        </p:nvSpPr>
        <p:spPr>
          <a:xfrm>
            <a:off x="4256153" y="6375679"/>
            <a:ext cx="947460" cy="345796"/>
          </a:xfrm>
        </p:spPr>
        <p:txBody>
          <a:bodyPr/>
          <a:lstStyle/>
          <a:p>
            <a:fld id="{44C01B32-D1A0-401C-8867-70456BBB1E87}" type="slidenum">
              <a:rPr lang="en-GB" altLang="en-US" smtClean="0"/>
              <a:pPr/>
              <a:t>‹#›</a:t>
            </a:fld>
            <a:endParaRPr lang="en-GB" altLang="en-US" dirty="0"/>
          </a:p>
        </p:txBody>
      </p:sp>
      <p:sp>
        <p:nvSpPr>
          <p:cNvPr id="13" name="Rectangle 12" title="left edge border"/>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927382087"/>
      </p:ext>
    </p:extLst>
  </p:cSld>
  <p:clrMapOvr>
    <a:masterClrMapping/>
  </p:clrMapOvr>
  <p:hf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A93120B9-9273-A94A-96F2-B9D94CA32ECB}" type="datetimeFigureOut">
              <a:rPr lang="en-US" smtClean="0"/>
              <a:t>6/4/2021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C01B32-D1A0-401C-8867-70456BBB1E87}" type="slidenum">
              <a:rPr lang="en-GB" altLang="en-US" smtClean="0"/>
              <a:pPr/>
              <a:t>‹#›</a:t>
            </a:fld>
            <a:endParaRPr lang="en-GB" altLang="en-US" dirty="0"/>
          </a:p>
        </p:txBody>
      </p:sp>
    </p:spTree>
    <p:extLst>
      <p:ext uri="{BB962C8B-B14F-4D97-AF65-F5344CB8AC3E}">
        <p14:creationId xmlns:p14="http://schemas.microsoft.com/office/powerpoint/2010/main" val="4087912027"/>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userDrawn="1">
  <p:cSld name="Title Slide (Grey)">
    <p:spTree>
      <p:nvGrpSpPr>
        <p:cNvPr id="1" name=""/>
        <p:cNvGrpSpPr/>
        <p:nvPr/>
      </p:nvGrpSpPr>
      <p:grpSpPr>
        <a:xfrm>
          <a:off x="0" y="0"/>
          <a:ext cx="0" cy="0"/>
          <a:chOff x="0" y="0"/>
          <a:chExt cx="0" cy="0"/>
        </a:xfrm>
      </p:grpSpPr>
      <p:sp>
        <p:nvSpPr>
          <p:cNvPr id="26" name="Rectangle 25"/>
          <p:cNvSpPr/>
          <p:nvPr/>
        </p:nvSpPr>
        <p:spPr bwMode="hidden">
          <a:xfrm>
            <a:off x="0" y="4572000"/>
            <a:ext cx="9144000" cy="228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3" name="Rectangle 22"/>
          <p:cNvSpPr/>
          <p:nvPr/>
        </p:nvSpPr>
        <p:spPr bwMode="hidden">
          <a:xfrm>
            <a:off x="-7200" y="0"/>
            <a:ext cx="9259720" cy="228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t" anchorCtr="0"/>
          <a:lstStyle/>
          <a:p>
            <a:pPr algn="ctr" fontAlgn="auto">
              <a:spcBef>
                <a:spcPts val="0"/>
              </a:spcBef>
              <a:spcAft>
                <a:spcPts val="0"/>
              </a:spcAft>
              <a:defRPr/>
            </a:pPr>
            <a:endParaRPr lang="en-GB"/>
          </a:p>
        </p:txBody>
      </p:sp>
      <p:sp>
        <p:nvSpPr>
          <p:cNvPr id="3083" name="Rectangle 11"/>
          <p:cNvSpPr>
            <a:spLocks noGrp="1" noChangeArrowheads="1"/>
          </p:cNvSpPr>
          <p:nvPr>
            <p:ph type="ctrTitle"/>
          </p:nvPr>
        </p:nvSpPr>
        <p:spPr>
          <a:xfrm>
            <a:off x="424800" y="1143000"/>
            <a:ext cx="8280000" cy="919800"/>
          </a:xfrm>
        </p:spPr>
        <p:txBody>
          <a:bodyPr wrap="square"/>
          <a:lstStyle>
            <a:lvl1pPr>
              <a:lnSpc>
                <a:spcPct val="90000"/>
              </a:lnSpc>
              <a:tabLst>
                <a:tab pos="4038600" algn="l"/>
              </a:tabLst>
              <a:defRPr sz="4000" cap="all" baseline="0">
                <a:solidFill>
                  <a:schemeClr val="bg1"/>
                </a:solidFill>
              </a:defRPr>
            </a:lvl1pPr>
          </a:lstStyle>
          <a:p>
            <a:pPr lvl="0"/>
            <a:r>
              <a:rPr lang="en-GB" altLang="en-US" noProof="0"/>
              <a:t>Click to edit Master title style</a:t>
            </a:r>
            <a:endParaRPr lang="en-GB" altLang="en-US" noProof="0" dirty="0"/>
          </a:p>
        </p:txBody>
      </p:sp>
      <p:sp>
        <p:nvSpPr>
          <p:cNvPr id="3084" name="Rectangle 12"/>
          <p:cNvSpPr>
            <a:spLocks noGrp="1" noChangeArrowheads="1"/>
          </p:cNvSpPr>
          <p:nvPr>
            <p:ph type="subTitle" idx="1"/>
          </p:nvPr>
        </p:nvSpPr>
        <p:spPr>
          <a:xfrm>
            <a:off x="424800" y="4653136"/>
            <a:ext cx="8280000" cy="925512"/>
          </a:xfrm>
        </p:spPr>
        <p:txBody>
          <a:bodyPr/>
          <a:lstStyle>
            <a:lvl1pPr marL="0" indent="0">
              <a:buFontTx/>
              <a:buNone/>
              <a:defRPr sz="2000">
                <a:solidFill>
                  <a:schemeClr val="bg1"/>
                </a:solidFill>
              </a:defRPr>
            </a:lvl1pPr>
          </a:lstStyle>
          <a:p>
            <a:pPr lvl="0"/>
            <a:r>
              <a:rPr lang="en-GB" altLang="en-US" noProof="0"/>
              <a:t>Click to edit Master subtitle style</a:t>
            </a:r>
            <a:endParaRPr lang="en-GB" altLang="en-US" noProof="0" dirty="0"/>
          </a:p>
        </p:txBody>
      </p:sp>
      <p:sp>
        <p:nvSpPr>
          <p:cNvPr id="27" name="Rectangle 13"/>
          <p:cNvSpPr>
            <a:spLocks noGrp="1" noChangeArrowheads="1"/>
          </p:cNvSpPr>
          <p:nvPr>
            <p:ph type="sldNum" sz="quarter" idx="4"/>
          </p:nvPr>
        </p:nvSpPr>
        <p:spPr bwMode="auto">
          <a:xfrm>
            <a:off x="8028525" y="6237312"/>
            <a:ext cx="676275" cy="25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defRPr sz="1200">
                <a:solidFill>
                  <a:schemeClr val="bg2"/>
                </a:solidFill>
                <a:latin typeface="+mn-lt"/>
              </a:defRPr>
            </a:lvl1pPr>
          </a:lstStyle>
          <a:p>
            <a:fld id="{44C01B32-D1A0-401C-8867-70456BBB1E87}" type="slidenum">
              <a:rPr lang="en-GB" altLang="en-US" smtClean="0"/>
              <a:pPr/>
              <a:t>‹#›</a:t>
            </a:fld>
            <a:endParaRPr lang="en-GB" altLang="en-US" dirty="0"/>
          </a:p>
        </p:txBody>
      </p:sp>
      <p:sp>
        <p:nvSpPr>
          <p:cNvPr id="29" name="Date Placeholder 1"/>
          <p:cNvSpPr>
            <a:spLocks noGrp="1"/>
          </p:cNvSpPr>
          <p:nvPr>
            <p:ph type="dt" sz="half" idx="2"/>
          </p:nvPr>
        </p:nvSpPr>
        <p:spPr>
          <a:xfrm>
            <a:off x="424800" y="6237312"/>
            <a:ext cx="2133600" cy="252000"/>
          </a:xfrm>
          <a:prstGeom prst="rect">
            <a:avLst/>
          </a:prstGeom>
        </p:spPr>
        <p:txBody>
          <a:bodyPr vert="horz" lIns="0" tIns="0" rIns="0" bIns="0" rtlCol="0" anchor="t" anchorCtr="0"/>
          <a:lstStyle>
            <a:lvl1pPr algn="l">
              <a:defRPr sz="1200">
                <a:solidFill>
                  <a:schemeClr val="bg2"/>
                </a:solidFill>
                <a:latin typeface="+mn-lt"/>
              </a:defRPr>
            </a:lvl1pPr>
          </a:lstStyle>
          <a:p>
            <a:r>
              <a:rPr lang="en-GB" dirty="0"/>
              <a:t>Wednesday, 11 June 2014</a:t>
            </a:r>
          </a:p>
        </p:txBody>
      </p:sp>
      <p:pic>
        <p:nvPicPr>
          <p:cNvPr id="32" name="Picture 55"/>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hidden">
          <a:xfrm>
            <a:off x="7524750" y="439662"/>
            <a:ext cx="1184275" cy="384326"/>
          </a:xfrm>
          <a:prstGeom prst="rect">
            <a:avLst/>
          </a:prstGeom>
          <a:noFill/>
          <a:ln>
            <a:noFill/>
          </a:ln>
        </p:spPr>
      </p:pic>
      <p:pic>
        <p:nvPicPr>
          <p:cNvPr id="15" name="Picture 4"/>
          <p:cNvPicPr>
            <a:picLocks noChangeAspect="1"/>
          </p:cNvPicPr>
          <p:nvPr userDrawn="1"/>
        </p:nvPicPr>
        <p:blipFill>
          <a:blip r:embed="rId3">
            <a:extLst>
              <a:ext uri="{28A0092B-C50C-407E-A947-70E740481C1C}">
                <a14:useLocalDpi xmlns:a14="http://schemas.microsoft.com/office/drawing/2010/main" val="0"/>
              </a:ext>
            </a:extLst>
          </a:blip>
          <a:srcRect l="13858" t="424" r="7953" b="22234"/>
          <a:stretch>
            <a:fillRect/>
          </a:stretch>
        </p:blipFill>
        <p:spPr bwMode="auto">
          <a:xfrm>
            <a:off x="0" y="2286000"/>
            <a:ext cx="9144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sz="quarter" idx="13" hasCustomPrompt="1"/>
          </p:nvPr>
        </p:nvSpPr>
        <p:spPr>
          <a:xfrm>
            <a:off x="417512" y="0"/>
            <a:ext cx="2858344" cy="867106"/>
          </a:xfrm>
          <a:solidFill>
            <a:schemeClr val="accent1"/>
          </a:solidFill>
        </p:spPr>
        <p:txBody>
          <a:bodyPr wrap="square" lIns="72000" tIns="396000" rIns="72000" bIns="36000">
            <a:spAutoFit/>
          </a:bodyPr>
          <a:lstStyle>
            <a:lvl1pPr marL="0" indent="0">
              <a:buNone/>
              <a:defRPr sz="1400">
                <a:solidFill>
                  <a:schemeClr val="bg1"/>
                </a:solidFill>
                <a:latin typeface="+mj-lt"/>
              </a:defRPr>
            </a:lvl1pPr>
          </a:lstStyle>
          <a:p>
            <a:pPr lvl="0"/>
            <a:r>
              <a:rPr lang="en-US" dirty="0"/>
              <a:t>Unit name here, max 2 line, adjust width of box if required</a:t>
            </a:r>
            <a:endParaRPr lang="en-GB" dirty="0"/>
          </a:p>
        </p:txBody>
      </p:sp>
      <p:sp>
        <p:nvSpPr>
          <p:cNvPr id="8" name="Picture Placeholder 7"/>
          <p:cNvSpPr>
            <a:spLocks noGrp="1"/>
          </p:cNvSpPr>
          <p:nvPr>
            <p:ph type="pic" sz="quarter" idx="16" hasCustomPrompt="1"/>
          </p:nvPr>
        </p:nvSpPr>
        <p:spPr>
          <a:xfrm>
            <a:off x="0" y="2286000"/>
            <a:ext cx="9144000" cy="2286000"/>
          </a:xfrm>
        </p:spPr>
        <p:txBody>
          <a:bodyPr/>
          <a:lstStyle>
            <a:lvl1pPr marL="0" indent="0">
              <a:buNone/>
              <a:defRPr sz="1000">
                <a:solidFill>
                  <a:schemeClr val="bg1"/>
                </a:solidFill>
              </a:defRPr>
            </a:lvl1pPr>
          </a:lstStyle>
          <a:p>
            <a:r>
              <a:rPr lang="en-US" dirty="0"/>
              <a:t>Click icon to add picture. Visit www.reading.ac.uk/imagebank for more.</a:t>
            </a:r>
          </a:p>
        </p:txBody>
      </p:sp>
      <p:sp>
        <p:nvSpPr>
          <p:cNvPr id="17" name="TextBox 16"/>
          <p:cNvSpPr txBox="1"/>
          <p:nvPr userDrawn="1"/>
        </p:nvSpPr>
        <p:spPr>
          <a:xfrm>
            <a:off x="424800" y="6646907"/>
            <a:ext cx="2016224" cy="123111"/>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20000"/>
              </a:spcBef>
              <a:spcAft>
                <a:spcPct val="0"/>
              </a:spcAft>
              <a:buClr>
                <a:srgbClr val="D2002E"/>
              </a:buClr>
              <a:buSzTx/>
              <a:buFont typeface="Arial" charset="0"/>
              <a:buNone/>
              <a:tabLst/>
              <a:defRPr/>
            </a:pPr>
            <a:r>
              <a:rPr kumimoji="0" lang="en-GB" sz="800" b="0" i="0" u="none" strike="noStrike" kern="0" cap="none" spc="0" normalizeH="0" baseline="0" noProof="0" dirty="0">
                <a:ln>
                  <a:noFill/>
                </a:ln>
                <a:solidFill>
                  <a:schemeClr val="bg2"/>
                </a:solidFill>
                <a:effectLst/>
                <a:uLnTx/>
                <a:uFillTx/>
                <a:latin typeface="Effra"/>
              </a:rPr>
              <a:t>Copyright University of Reading</a:t>
            </a:r>
          </a:p>
        </p:txBody>
      </p:sp>
      <p:pic>
        <p:nvPicPr>
          <p:cNvPr id="16" name="Picture 15">
            <a:extLst>
              <a:ext uri="{FF2B5EF4-FFF2-40B4-BE49-F238E27FC236}">
                <a16:creationId xmlns:a16="http://schemas.microsoft.com/office/drawing/2014/main" id="{C25B1272-6FB7-1F43-9652-8FDADE248D12}"/>
              </a:ext>
            </a:extLst>
          </p:cNvPr>
          <p:cNvPicPr>
            <a:picLocks noChangeAspect="1"/>
          </p:cNvPicPr>
          <p:nvPr userDrawn="1"/>
        </p:nvPicPr>
        <p:blipFill>
          <a:blip r:embed="rId4"/>
          <a:stretch>
            <a:fillRect/>
          </a:stretch>
        </p:blipFill>
        <p:spPr>
          <a:xfrm>
            <a:off x="6588224" y="327268"/>
            <a:ext cx="846347" cy="609113"/>
          </a:xfrm>
          <a:prstGeom prst="rect">
            <a:avLst/>
          </a:prstGeom>
        </p:spPr>
      </p:pic>
      <p:pic>
        <p:nvPicPr>
          <p:cNvPr id="19" name="Picture 18">
            <a:extLst>
              <a:ext uri="{FF2B5EF4-FFF2-40B4-BE49-F238E27FC236}">
                <a16:creationId xmlns:a16="http://schemas.microsoft.com/office/drawing/2014/main" id="{935DF9DA-1CBF-C849-B978-0A2F913A10C2}"/>
              </a:ext>
            </a:extLst>
          </p:cNvPr>
          <p:cNvPicPr>
            <a:picLocks noChangeAspect="1"/>
          </p:cNvPicPr>
          <p:nvPr userDrawn="1"/>
        </p:nvPicPr>
        <p:blipFill>
          <a:blip r:embed="rId5"/>
          <a:stretch>
            <a:fillRect/>
          </a:stretch>
        </p:blipFill>
        <p:spPr>
          <a:xfrm>
            <a:off x="5653958" y="287101"/>
            <a:ext cx="700494" cy="700494"/>
          </a:xfrm>
          <a:prstGeom prst="rect">
            <a:avLst/>
          </a:prstGeom>
        </p:spPr>
      </p:pic>
    </p:spTree>
  </p:cSld>
  <p:clrMapOvr>
    <a:masterClrMapping/>
  </p:clrMapOvr>
  <p:transition spd="med">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6911" y="382386"/>
            <a:ext cx="1771930" cy="5600404"/>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942974" y="382386"/>
            <a:ext cx="5809517" cy="5600404"/>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A93120B9-9273-A94A-96F2-B9D94CA32ECB}" type="datetimeFigureOut">
              <a:rPr lang="en-US" smtClean="0"/>
              <a:t>6/4/2021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C01B32-D1A0-401C-8867-70456BBB1E87}" type="slidenum">
              <a:rPr lang="en-GB" altLang="en-US" smtClean="0"/>
              <a:pPr/>
              <a:t>‹#›</a:t>
            </a:fld>
            <a:endParaRPr lang="en-GB" altLang="en-US" dirty="0"/>
          </a:p>
        </p:txBody>
      </p:sp>
    </p:spTree>
    <p:extLst>
      <p:ext uri="{BB962C8B-B14F-4D97-AF65-F5344CB8AC3E}">
        <p14:creationId xmlns:p14="http://schemas.microsoft.com/office/powerpoint/2010/main" val="1840441800"/>
      </p:ext>
    </p:extLst>
  </p:cSld>
  <p:clrMapOvr>
    <a:masterClrMapping/>
  </p:clrMapOvr>
  <p:hf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PhAnim="0" userDrawn="1">
  <p:cSld name="Title Slide (Grey)">
    <p:spTree>
      <p:nvGrpSpPr>
        <p:cNvPr id="1" name=""/>
        <p:cNvGrpSpPr/>
        <p:nvPr/>
      </p:nvGrpSpPr>
      <p:grpSpPr>
        <a:xfrm>
          <a:off x="0" y="0"/>
          <a:ext cx="0" cy="0"/>
          <a:chOff x="0" y="0"/>
          <a:chExt cx="0" cy="0"/>
        </a:xfrm>
      </p:grpSpPr>
      <p:sp>
        <p:nvSpPr>
          <p:cNvPr id="26" name="Rectangle 25"/>
          <p:cNvSpPr/>
          <p:nvPr/>
        </p:nvSpPr>
        <p:spPr bwMode="hidden">
          <a:xfrm>
            <a:off x="0" y="4572000"/>
            <a:ext cx="9144000" cy="228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3" name="Rectangle 22"/>
          <p:cNvSpPr/>
          <p:nvPr/>
        </p:nvSpPr>
        <p:spPr bwMode="hidden">
          <a:xfrm>
            <a:off x="-7200" y="0"/>
            <a:ext cx="9259720" cy="228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t" anchorCtr="0"/>
          <a:lstStyle/>
          <a:p>
            <a:pPr algn="ctr" fontAlgn="auto">
              <a:spcBef>
                <a:spcPts val="0"/>
              </a:spcBef>
              <a:spcAft>
                <a:spcPts val="0"/>
              </a:spcAft>
              <a:defRPr/>
            </a:pPr>
            <a:endParaRPr lang="en-GB"/>
          </a:p>
        </p:txBody>
      </p:sp>
      <p:sp>
        <p:nvSpPr>
          <p:cNvPr id="3083" name="Rectangle 11"/>
          <p:cNvSpPr>
            <a:spLocks noGrp="1" noChangeArrowheads="1"/>
          </p:cNvSpPr>
          <p:nvPr>
            <p:ph type="ctrTitle"/>
          </p:nvPr>
        </p:nvSpPr>
        <p:spPr>
          <a:xfrm>
            <a:off x="424800" y="1143000"/>
            <a:ext cx="8280000" cy="919800"/>
          </a:xfrm>
        </p:spPr>
        <p:txBody>
          <a:bodyPr wrap="square"/>
          <a:lstStyle>
            <a:lvl1pPr>
              <a:lnSpc>
                <a:spcPct val="90000"/>
              </a:lnSpc>
              <a:tabLst>
                <a:tab pos="4038600" algn="l"/>
              </a:tabLst>
              <a:defRPr sz="4000" cap="all" baseline="0">
                <a:solidFill>
                  <a:schemeClr val="bg1"/>
                </a:solidFill>
              </a:defRPr>
            </a:lvl1pPr>
          </a:lstStyle>
          <a:p>
            <a:pPr lvl="0"/>
            <a:r>
              <a:rPr lang="en-GB" altLang="en-US" noProof="0"/>
              <a:t>Click to edit Master title style</a:t>
            </a:r>
            <a:endParaRPr lang="en-GB" altLang="en-US" noProof="0" dirty="0"/>
          </a:p>
        </p:txBody>
      </p:sp>
      <p:sp>
        <p:nvSpPr>
          <p:cNvPr id="3084" name="Rectangle 12"/>
          <p:cNvSpPr>
            <a:spLocks noGrp="1" noChangeArrowheads="1"/>
          </p:cNvSpPr>
          <p:nvPr>
            <p:ph type="subTitle" idx="1"/>
          </p:nvPr>
        </p:nvSpPr>
        <p:spPr>
          <a:xfrm>
            <a:off x="424800" y="4653136"/>
            <a:ext cx="8280000" cy="925512"/>
          </a:xfrm>
        </p:spPr>
        <p:txBody>
          <a:bodyPr/>
          <a:lstStyle>
            <a:lvl1pPr marL="0" indent="0">
              <a:buFontTx/>
              <a:buNone/>
              <a:defRPr sz="2000">
                <a:solidFill>
                  <a:schemeClr val="bg1"/>
                </a:solidFill>
              </a:defRPr>
            </a:lvl1pPr>
          </a:lstStyle>
          <a:p>
            <a:pPr lvl="0"/>
            <a:r>
              <a:rPr lang="en-GB" altLang="en-US" noProof="0"/>
              <a:t>Click to edit Master subtitle style</a:t>
            </a:r>
            <a:endParaRPr lang="en-GB" altLang="en-US" noProof="0" dirty="0"/>
          </a:p>
        </p:txBody>
      </p:sp>
      <p:sp>
        <p:nvSpPr>
          <p:cNvPr id="27" name="Rectangle 13"/>
          <p:cNvSpPr>
            <a:spLocks noGrp="1" noChangeArrowheads="1"/>
          </p:cNvSpPr>
          <p:nvPr>
            <p:ph type="sldNum" sz="quarter" idx="4"/>
          </p:nvPr>
        </p:nvSpPr>
        <p:spPr bwMode="auto">
          <a:xfrm>
            <a:off x="8028525" y="6237312"/>
            <a:ext cx="676275" cy="25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defRPr sz="1200">
                <a:solidFill>
                  <a:schemeClr val="bg2"/>
                </a:solidFill>
                <a:latin typeface="+mn-lt"/>
              </a:defRPr>
            </a:lvl1pPr>
          </a:lstStyle>
          <a:p>
            <a:fld id="{44C01B32-D1A0-401C-8867-70456BBB1E87}" type="slidenum">
              <a:rPr lang="en-GB" altLang="en-US" smtClean="0"/>
              <a:pPr/>
              <a:t>‹#›</a:t>
            </a:fld>
            <a:endParaRPr lang="en-GB" altLang="en-US" dirty="0"/>
          </a:p>
        </p:txBody>
      </p:sp>
      <p:sp>
        <p:nvSpPr>
          <p:cNvPr id="29" name="Date Placeholder 1"/>
          <p:cNvSpPr>
            <a:spLocks noGrp="1"/>
          </p:cNvSpPr>
          <p:nvPr>
            <p:ph type="dt" sz="half" idx="2"/>
          </p:nvPr>
        </p:nvSpPr>
        <p:spPr>
          <a:xfrm>
            <a:off x="424800" y="6237312"/>
            <a:ext cx="2133600" cy="252000"/>
          </a:xfrm>
          <a:prstGeom prst="rect">
            <a:avLst/>
          </a:prstGeom>
        </p:spPr>
        <p:txBody>
          <a:bodyPr vert="horz" lIns="0" tIns="0" rIns="0" bIns="0" rtlCol="0" anchor="t" anchorCtr="0"/>
          <a:lstStyle>
            <a:lvl1pPr algn="l">
              <a:defRPr sz="1200">
                <a:solidFill>
                  <a:schemeClr val="bg2"/>
                </a:solidFill>
                <a:latin typeface="+mn-lt"/>
              </a:defRPr>
            </a:lvl1pPr>
          </a:lstStyle>
          <a:p>
            <a:r>
              <a:rPr lang="en-GB" dirty="0"/>
              <a:t>Wednesday, 11 June 2014</a:t>
            </a:r>
          </a:p>
        </p:txBody>
      </p:sp>
      <p:pic>
        <p:nvPicPr>
          <p:cNvPr id="32" name="Picture 55"/>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hidden">
          <a:xfrm>
            <a:off x="7524750" y="439662"/>
            <a:ext cx="1184275" cy="384326"/>
          </a:xfrm>
          <a:prstGeom prst="rect">
            <a:avLst/>
          </a:prstGeom>
          <a:noFill/>
          <a:ln>
            <a:noFill/>
          </a:ln>
        </p:spPr>
      </p:pic>
      <p:pic>
        <p:nvPicPr>
          <p:cNvPr id="15" name="Picture 4"/>
          <p:cNvPicPr>
            <a:picLocks noChangeAspect="1"/>
          </p:cNvPicPr>
          <p:nvPr userDrawn="1"/>
        </p:nvPicPr>
        <p:blipFill>
          <a:blip r:embed="rId3">
            <a:extLst>
              <a:ext uri="{28A0092B-C50C-407E-A947-70E740481C1C}">
                <a14:useLocalDpi xmlns:a14="http://schemas.microsoft.com/office/drawing/2010/main" val="0"/>
              </a:ext>
            </a:extLst>
          </a:blip>
          <a:srcRect l="13858" t="424" r="7953" b="22234"/>
          <a:stretch>
            <a:fillRect/>
          </a:stretch>
        </p:blipFill>
        <p:spPr bwMode="auto">
          <a:xfrm>
            <a:off x="0" y="2286000"/>
            <a:ext cx="9144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sz="quarter" idx="13" hasCustomPrompt="1"/>
          </p:nvPr>
        </p:nvSpPr>
        <p:spPr>
          <a:xfrm>
            <a:off x="417512" y="0"/>
            <a:ext cx="2858344" cy="867106"/>
          </a:xfrm>
          <a:solidFill>
            <a:schemeClr val="accent1"/>
          </a:solidFill>
        </p:spPr>
        <p:txBody>
          <a:bodyPr wrap="square" lIns="72000" tIns="396000" rIns="72000" bIns="36000">
            <a:spAutoFit/>
          </a:bodyPr>
          <a:lstStyle>
            <a:lvl1pPr marL="0" indent="0">
              <a:buNone/>
              <a:defRPr sz="1400">
                <a:solidFill>
                  <a:schemeClr val="bg1"/>
                </a:solidFill>
                <a:latin typeface="+mj-lt"/>
              </a:defRPr>
            </a:lvl1pPr>
          </a:lstStyle>
          <a:p>
            <a:pPr lvl="0"/>
            <a:r>
              <a:rPr lang="en-US" dirty="0"/>
              <a:t>Unit name here, max 2 line, adjust width of box if required</a:t>
            </a:r>
            <a:endParaRPr lang="en-GB" dirty="0"/>
          </a:p>
        </p:txBody>
      </p:sp>
      <p:sp>
        <p:nvSpPr>
          <p:cNvPr id="8" name="Picture Placeholder 7"/>
          <p:cNvSpPr>
            <a:spLocks noGrp="1"/>
          </p:cNvSpPr>
          <p:nvPr>
            <p:ph type="pic" sz="quarter" idx="16" hasCustomPrompt="1"/>
          </p:nvPr>
        </p:nvSpPr>
        <p:spPr>
          <a:xfrm>
            <a:off x="0" y="2286000"/>
            <a:ext cx="9144000" cy="2286000"/>
          </a:xfrm>
        </p:spPr>
        <p:txBody>
          <a:bodyPr/>
          <a:lstStyle>
            <a:lvl1pPr marL="0" indent="0">
              <a:buNone/>
              <a:defRPr sz="1000">
                <a:solidFill>
                  <a:schemeClr val="bg1"/>
                </a:solidFill>
              </a:defRPr>
            </a:lvl1pPr>
          </a:lstStyle>
          <a:p>
            <a:r>
              <a:rPr lang="en-US" dirty="0"/>
              <a:t>Click icon to add picture. Visit www.reading.ac.uk/imagebank for more.</a:t>
            </a:r>
          </a:p>
        </p:txBody>
      </p:sp>
      <p:sp>
        <p:nvSpPr>
          <p:cNvPr id="17" name="TextBox 16"/>
          <p:cNvSpPr txBox="1"/>
          <p:nvPr userDrawn="1"/>
        </p:nvSpPr>
        <p:spPr>
          <a:xfrm>
            <a:off x="424800" y="6646907"/>
            <a:ext cx="2016224" cy="123111"/>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20000"/>
              </a:spcBef>
              <a:spcAft>
                <a:spcPct val="0"/>
              </a:spcAft>
              <a:buClr>
                <a:srgbClr val="D2002E"/>
              </a:buClr>
              <a:buSzTx/>
              <a:buFont typeface="Arial" charset="0"/>
              <a:buNone/>
              <a:tabLst/>
              <a:defRPr/>
            </a:pPr>
            <a:r>
              <a:rPr kumimoji="0" lang="en-GB" sz="800" b="0" i="0" u="none" strike="noStrike" kern="0" cap="none" spc="0" normalizeH="0" baseline="0" noProof="0" dirty="0">
                <a:ln>
                  <a:noFill/>
                </a:ln>
                <a:solidFill>
                  <a:schemeClr val="bg2"/>
                </a:solidFill>
                <a:effectLst/>
                <a:uLnTx/>
                <a:uFillTx/>
                <a:latin typeface="Effra"/>
              </a:rPr>
              <a:t>Copyright University of Reading</a:t>
            </a:r>
          </a:p>
        </p:txBody>
      </p:sp>
      <p:pic>
        <p:nvPicPr>
          <p:cNvPr id="16" name="Picture 15">
            <a:extLst>
              <a:ext uri="{FF2B5EF4-FFF2-40B4-BE49-F238E27FC236}">
                <a16:creationId xmlns:a16="http://schemas.microsoft.com/office/drawing/2014/main" id="{C25B1272-6FB7-1F43-9652-8FDADE248D12}"/>
              </a:ext>
            </a:extLst>
          </p:cNvPr>
          <p:cNvPicPr>
            <a:picLocks noChangeAspect="1"/>
          </p:cNvPicPr>
          <p:nvPr userDrawn="1"/>
        </p:nvPicPr>
        <p:blipFill>
          <a:blip r:embed="rId4"/>
          <a:stretch>
            <a:fillRect/>
          </a:stretch>
        </p:blipFill>
        <p:spPr>
          <a:xfrm>
            <a:off x="6588224" y="327268"/>
            <a:ext cx="846347" cy="609113"/>
          </a:xfrm>
          <a:prstGeom prst="rect">
            <a:avLst/>
          </a:prstGeom>
        </p:spPr>
      </p:pic>
      <p:pic>
        <p:nvPicPr>
          <p:cNvPr id="19" name="Picture 18">
            <a:extLst>
              <a:ext uri="{FF2B5EF4-FFF2-40B4-BE49-F238E27FC236}">
                <a16:creationId xmlns:a16="http://schemas.microsoft.com/office/drawing/2014/main" id="{935DF9DA-1CBF-C849-B978-0A2F913A10C2}"/>
              </a:ext>
            </a:extLst>
          </p:cNvPr>
          <p:cNvPicPr>
            <a:picLocks noChangeAspect="1"/>
          </p:cNvPicPr>
          <p:nvPr userDrawn="1"/>
        </p:nvPicPr>
        <p:blipFill>
          <a:blip r:embed="rId5"/>
          <a:stretch>
            <a:fillRect/>
          </a:stretch>
        </p:blipFill>
        <p:spPr>
          <a:xfrm>
            <a:off x="5653958" y="287101"/>
            <a:ext cx="700494" cy="700494"/>
          </a:xfrm>
          <a:prstGeom prst="rect">
            <a:avLst/>
          </a:prstGeom>
        </p:spPr>
      </p:pic>
    </p:spTree>
    <p:extLst>
      <p:ext uri="{BB962C8B-B14F-4D97-AF65-F5344CB8AC3E}">
        <p14:creationId xmlns:p14="http://schemas.microsoft.com/office/powerpoint/2010/main" val="1029810877"/>
      </p:ext>
    </p:extLst>
  </p:cSld>
  <p:clrMapOvr>
    <a:masterClrMapping/>
  </p:clrMapOvr>
  <p:transition spd="med">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Blank (colour)">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8CAE96E1-FE19-476C-9CF0-3BB4903735D9}" type="slidenum">
              <a:rPr lang="en-GB" altLang="en-US"/>
              <a:pPr/>
              <a:t>‹#›</a:t>
            </a:fld>
            <a:endParaRPr lang="en-GB" altLang="en-US"/>
          </a:p>
        </p:txBody>
      </p:sp>
      <p:sp>
        <p:nvSpPr>
          <p:cNvPr id="3" name="Rectangle 2"/>
          <p:cNvSpPr/>
          <p:nvPr userDrawn="1"/>
        </p:nvSpPr>
        <p:spPr bwMode="hidden">
          <a:xfrm>
            <a:off x="0" y="0"/>
            <a:ext cx="9144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 name="Content Placeholder 5"/>
          <p:cNvSpPr>
            <a:spLocks noGrp="1"/>
          </p:cNvSpPr>
          <p:nvPr>
            <p:ph sz="quarter" idx="11"/>
          </p:nvPr>
        </p:nvSpPr>
        <p:spPr>
          <a:xfrm>
            <a:off x="424800" y="476672"/>
            <a:ext cx="8280000" cy="5904656"/>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extLst>
      <p:ext uri="{BB962C8B-B14F-4D97-AF65-F5344CB8AC3E}">
        <p14:creationId xmlns:p14="http://schemas.microsoft.com/office/powerpoint/2010/main" val="1317528420"/>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5" name="Slide Number Placeholder 4"/>
          <p:cNvSpPr>
            <a:spLocks noGrp="1"/>
          </p:cNvSpPr>
          <p:nvPr>
            <p:ph type="sldNum" sz="quarter" idx="10"/>
          </p:nvPr>
        </p:nvSpPr>
        <p:spPr/>
        <p:txBody>
          <a:bodyPr/>
          <a:lstStyle>
            <a:lvl1pPr>
              <a:defRPr/>
            </a:lvl1pPr>
          </a:lstStyle>
          <a:p>
            <a:fld id="{7D9A8A42-CDD3-483B-A525-DE73108F9D72}" type="slidenum">
              <a:rPr lang="en-GB" altLang="en-US"/>
              <a:pPr/>
              <a:t>‹#›</a:t>
            </a:fld>
            <a:endParaRPr lang="en-GB" altLang="en-US"/>
          </a:p>
        </p:txBody>
      </p:sp>
      <p:sp>
        <p:nvSpPr>
          <p:cNvPr id="6" name="Content Placeholder 2"/>
          <p:cNvSpPr>
            <a:spLocks noGrp="1"/>
          </p:cNvSpPr>
          <p:nvPr>
            <p:ph idx="11"/>
          </p:nvPr>
        </p:nvSpPr>
        <p:spPr>
          <a:xfrm>
            <a:off x="424800" y="2214000"/>
            <a:ext cx="3888000" cy="4320000"/>
          </a:xfrm>
        </p:spPr>
        <p:txBody>
          <a:bodyPr/>
          <a:lstStyle>
            <a:lvl1pPr>
              <a:buClr>
                <a:schemeClr val="accent1"/>
              </a:buClr>
              <a:defRPr/>
            </a:lvl1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7" name="Content Placeholder 2"/>
          <p:cNvSpPr>
            <a:spLocks noGrp="1"/>
          </p:cNvSpPr>
          <p:nvPr>
            <p:ph idx="12"/>
          </p:nvPr>
        </p:nvSpPr>
        <p:spPr>
          <a:xfrm>
            <a:off x="4581327" y="2214000"/>
            <a:ext cx="3888000" cy="4320000"/>
          </a:xfrm>
        </p:spPr>
        <p:txBody>
          <a:bodyPr/>
          <a:lstStyle>
            <a:lvl1pPr>
              <a:buClr>
                <a:schemeClr val="accent1"/>
              </a:buClr>
              <a:defRPr/>
            </a:lvl1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pic>
        <p:nvPicPr>
          <p:cNvPr id="10" name="Picture 9">
            <a:extLst>
              <a:ext uri="{FF2B5EF4-FFF2-40B4-BE49-F238E27FC236}">
                <a16:creationId xmlns:a16="http://schemas.microsoft.com/office/drawing/2014/main" id="{79223756-03F0-B440-93DF-BB261458B23F}"/>
              </a:ext>
            </a:extLst>
          </p:cNvPr>
          <p:cNvPicPr>
            <a:picLocks noChangeAspect="1"/>
          </p:cNvPicPr>
          <p:nvPr userDrawn="1"/>
        </p:nvPicPr>
        <p:blipFill>
          <a:blip r:embed="rId2"/>
          <a:stretch>
            <a:fillRect/>
          </a:stretch>
        </p:blipFill>
        <p:spPr>
          <a:xfrm>
            <a:off x="6586386" y="345921"/>
            <a:ext cx="846347" cy="609113"/>
          </a:xfrm>
          <a:prstGeom prst="rect">
            <a:avLst/>
          </a:prstGeom>
        </p:spPr>
      </p:pic>
      <p:pic>
        <p:nvPicPr>
          <p:cNvPr id="11" name="Picture 10">
            <a:extLst>
              <a:ext uri="{FF2B5EF4-FFF2-40B4-BE49-F238E27FC236}">
                <a16:creationId xmlns:a16="http://schemas.microsoft.com/office/drawing/2014/main" id="{67B699E3-2B2F-6041-B56B-CE85DE924657}"/>
              </a:ext>
            </a:extLst>
          </p:cNvPr>
          <p:cNvPicPr>
            <a:picLocks noChangeAspect="1"/>
          </p:cNvPicPr>
          <p:nvPr userDrawn="1"/>
        </p:nvPicPr>
        <p:blipFill>
          <a:blip r:embed="rId3"/>
          <a:stretch>
            <a:fillRect/>
          </a:stretch>
        </p:blipFill>
        <p:spPr>
          <a:xfrm>
            <a:off x="5872160" y="311671"/>
            <a:ext cx="700494" cy="700494"/>
          </a:xfrm>
          <a:prstGeom prst="rect">
            <a:avLst/>
          </a:prstGeom>
        </p:spPr>
      </p:pic>
    </p:spTree>
    <p:extLst>
      <p:ext uri="{BB962C8B-B14F-4D97-AF65-F5344CB8AC3E}">
        <p14:creationId xmlns:p14="http://schemas.microsoft.com/office/powerpoint/2010/main" val="2076399349"/>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Title Slide (Colour)">
    <p:spTree>
      <p:nvGrpSpPr>
        <p:cNvPr id="1" name=""/>
        <p:cNvGrpSpPr/>
        <p:nvPr/>
      </p:nvGrpSpPr>
      <p:grpSpPr>
        <a:xfrm>
          <a:off x="0" y="0"/>
          <a:ext cx="0" cy="0"/>
          <a:chOff x="0" y="0"/>
          <a:chExt cx="0" cy="0"/>
        </a:xfrm>
      </p:grpSpPr>
      <p:sp>
        <p:nvSpPr>
          <p:cNvPr id="26" name="Rectangle 25"/>
          <p:cNvSpPr/>
          <p:nvPr userDrawn="1"/>
        </p:nvSpPr>
        <p:spPr bwMode="hidden">
          <a:xfrm>
            <a:off x="0" y="4572000"/>
            <a:ext cx="9144000" cy="228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pic>
        <p:nvPicPr>
          <p:cNvPr id="22" name="Picture 4"/>
          <p:cNvPicPr>
            <a:picLocks noChangeAspect="1"/>
          </p:cNvPicPr>
          <p:nvPr userDrawn="1"/>
        </p:nvPicPr>
        <p:blipFill>
          <a:blip r:embed="rId2">
            <a:extLst>
              <a:ext uri="{28A0092B-C50C-407E-A947-70E740481C1C}">
                <a14:useLocalDpi xmlns:a14="http://schemas.microsoft.com/office/drawing/2010/main" val="0"/>
              </a:ext>
            </a:extLst>
          </a:blip>
          <a:srcRect l="13858" t="424" r="7953" b="22234"/>
          <a:stretch>
            <a:fillRect/>
          </a:stretch>
        </p:blipFill>
        <p:spPr bwMode="auto">
          <a:xfrm>
            <a:off x="0" y="2286000"/>
            <a:ext cx="9144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Rectangle 22"/>
          <p:cNvSpPr/>
          <p:nvPr userDrawn="1"/>
        </p:nvSpPr>
        <p:spPr bwMode="hidden">
          <a:xfrm>
            <a:off x="0" y="0"/>
            <a:ext cx="9144000" cy="228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3084" name="Rectangle 12"/>
          <p:cNvSpPr>
            <a:spLocks noGrp="1" noChangeArrowheads="1"/>
          </p:cNvSpPr>
          <p:nvPr>
            <p:ph type="subTitle" idx="1"/>
          </p:nvPr>
        </p:nvSpPr>
        <p:spPr>
          <a:xfrm>
            <a:off x="424800" y="4653136"/>
            <a:ext cx="7920038" cy="925512"/>
          </a:xfrm>
        </p:spPr>
        <p:txBody>
          <a:bodyPr/>
          <a:lstStyle>
            <a:lvl1pPr marL="0" indent="0">
              <a:buFontTx/>
              <a:buNone/>
              <a:defRPr sz="2000">
                <a:solidFill>
                  <a:schemeClr val="bg1"/>
                </a:solidFill>
              </a:defRPr>
            </a:lvl1pPr>
          </a:lstStyle>
          <a:p>
            <a:pPr lvl="0"/>
            <a:r>
              <a:rPr lang="en-GB" altLang="en-US" noProof="0"/>
              <a:t>Click to edit Master subtitle style</a:t>
            </a:r>
            <a:endParaRPr lang="en-GB" altLang="en-US" noProof="0" dirty="0"/>
          </a:p>
        </p:txBody>
      </p:sp>
      <p:sp>
        <p:nvSpPr>
          <p:cNvPr id="27" name="Rectangle 13"/>
          <p:cNvSpPr>
            <a:spLocks noGrp="1" noChangeArrowheads="1"/>
          </p:cNvSpPr>
          <p:nvPr>
            <p:ph type="sldNum" sz="quarter" idx="4"/>
          </p:nvPr>
        </p:nvSpPr>
        <p:spPr bwMode="auto">
          <a:xfrm>
            <a:off x="8028525" y="6237312"/>
            <a:ext cx="676275" cy="25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defRPr sz="1200">
                <a:solidFill>
                  <a:schemeClr val="bg2"/>
                </a:solidFill>
                <a:latin typeface="+mn-lt"/>
              </a:defRPr>
            </a:lvl1pPr>
          </a:lstStyle>
          <a:p>
            <a:fld id="{44C01B32-D1A0-401C-8867-70456BBB1E87}" type="slidenum">
              <a:rPr lang="en-GB" altLang="en-US" smtClean="0"/>
              <a:pPr/>
              <a:t>‹#›</a:t>
            </a:fld>
            <a:endParaRPr lang="en-GB" altLang="en-US" dirty="0"/>
          </a:p>
        </p:txBody>
      </p:sp>
      <p:sp>
        <p:nvSpPr>
          <p:cNvPr id="28" name="TextBox 27"/>
          <p:cNvSpPr txBox="1">
            <a:spLocks noChangeArrowheads="1"/>
          </p:cNvSpPr>
          <p:nvPr userDrawn="1"/>
        </p:nvSpPr>
        <p:spPr bwMode="auto">
          <a:xfrm>
            <a:off x="1928500" y="6573838"/>
            <a:ext cx="67691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n-GB" altLang="en-US" sz="1400" dirty="0">
                <a:solidFill>
                  <a:schemeClr val="bg1"/>
                </a:solidFill>
                <a:latin typeface="Effra Light" pitchFamily="34" charset="0"/>
              </a:rPr>
              <a:t>LIMITLESS </a:t>
            </a:r>
            <a:r>
              <a:rPr lang="en-GB" altLang="en-US" sz="1400" dirty="0">
                <a:solidFill>
                  <a:schemeClr val="bg1"/>
                </a:solidFill>
                <a:latin typeface="Effra Heavy" pitchFamily="34" charset="0"/>
              </a:rPr>
              <a:t>POTENTIAL</a:t>
            </a:r>
            <a:r>
              <a:rPr lang="en-GB" altLang="en-US" sz="1400" dirty="0">
                <a:solidFill>
                  <a:schemeClr val="bg1"/>
                </a:solidFill>
                <a:latin typeface="Effra Light" pitchFamily="34" charset="0"/>
              </a:rPr>
              <a:t> | LIMITLESS </a:t>
            </a:r>
            <a:r>
              <a:rPr lang="en-GB" altLang="en-US" sz="1400" dirty="0">
                <a:solidFill>
                  <a:schemeClr val="bg1"/>
                </a:solidFill>
                <a:latin typeface="Effra Heavy" pitchFamily="34" charset="0"/>
              </a:rPr>
              <a:t>OPPORTUNITIES</a:t>
            </a:r>
            <a:r>
              <a:rPr lang="en-GB" altLang="en-US" sz="1400" dirty="0">
                <a:solidFill>
                  <a:schemeClr val="bg1"/>
                </a:solidFill>
                <a:latin typeface="Effra Light" pitchFamily="34" charset="0"/>
              </a:rPr>
              <a:t> | LIMITLESS </a:t>
            </a:r>
            <a:r>
              <a:rPr lang="en-GB" altLang="en-US" sz="1400" dirty="0">
                <a:solidFill>
                  <a:schemeClr val="bg1"/>
                </a:solidFill>
                <a:latin typeface="Effra Heavy" pitchFamily="34" charset="0"/>
              </a:rPr>
              <a:t>IMPACT</a:t>
            </a:r>
          </a:p>
        </p:txBody>
      </p:sp>
      <p:pic>
        <p:nvPicPr>
          <p:cNvPr id="32" name="Picture 55"/>
          <p:cNvPicPr>
            <a:picLocks noChangeAspect="1" noChangeArrowheads="1"/>
          </p:cNvPicPr>
          <p:nvPr userDrawn="1"/>
        </p:nvPicPr>
        <p:blipFill>
          <a:blip r:embed="rId3" cstate="print">
            <a:extLst>
              <a:ext uri="{28A0092B-C50C-407E-A947-70E740481C1C}">
                <a14:useLocalDpi xmlns:a14="http://schemas.microsoft.com/office/drawing/2010/main" val="0"/>
              </a:ext>
            </a:extLst>
          </a:blip>
          <a:stretch>
            <a:fillRect/>
          </a:stretch>
        </p:blipFill>
        <p:spPr bwMode="hidden">
          <a:xfrm>
            <a:off x="7524750" y="439662"/>
            <a:ext cx="1184275" cy="384326"/>
          </a:xfrm>
          <a:prstGeom prst="rect">
            <a:avLst/>
          </a:prstGeom>
          <a:noFill/>
          <a:ln>
            <a:noFill/>
          </a:ln>
        </p:spPr>
      </p:pic>
      <p:sp>
        <p:nvSpPr>
          <p:cNvPr id="14" name="Rectangle 11"/>
          <p:cNvSpPr>
            <a:spLocks noGrp="1" noChangeArrowheads="1"/>
          </p:cNvSpPr>
          <p:nvPr>
            <p:ph type="ctrTitle"/>
          </p:nvPr>
        </p:nvSpPr>
        <p:spPr>
          <a:xfrm>
            <a:off x="424800" y="1143000"/>
            <a:ext cx="8280000" cy="919800"/>
          </a:xfrm>
        </p:spPr>
        <p:txBody>
          <a:bodyPr wrap="square"/>
          <a:lstStyle>
            <a:lvl1pPr>
              <a:lnSpc>
                <a:spcPct val="90000"/>
              </a:lnSpc>
              <a:tabLst>
                <a:tab pos="4038600" algn="l"/>
              </a:tabLst>
              <a:defRPr sz="4000" cap="all" baseline="0">
                <a:solidFill>
                  <a:schemeClr val="bg1"/>
                </a:solidFill>
              </a:defRPr>
            </a:lvl1pPr>
          </a:lstStyle>
          <a:p>
            <a:pPr lvl="0"/>
            <a:r>
              <a:rPr lang="en-GB" altLang="en-US" noProof="0"/>
              <a:t>Click to edit Master title style</a:t>
            </a:r>
            <a:endParaRPr lang="en-GB" altLang="en-US" noProof="0" dirty="0"/>
          </a:p>
        </p:txBody>
      </p:sp>
      <p:sp>
        <p:nvSpPr>
          <p:cNvPr id="15" name="Text Placeholder 2"/>
          <p:cNvSpPr>
            <a:spLocks noGrp="1"/>
          </p:cNvSpPr>
          <p:nvPr>
            <p:ph type="body" sz="quarter" idx="13" hasCustomPrompt="1"/>
          </p:nvPr>
        </p:nvSpPr>
        <p:spPr>
          <a:xfrm>
            <a:off x="417512" y="0"/>
            <a:ext cx="2858344" cy="867106"/>
          </a:xfrm>
          <a:solidFill>
            <a:schemeClr val="accent1"/>
          </a:solidFill>
        </p:spPr>
        <p:txBody>
          <a:bodyPr wrap="square" lIns="72000" tIns="396000" rIns="72000" bIns="36000">
            <a:spAutoFit/>
          </a:bodyPr>
          <a:lstStyle>
            <a:lvl1pPr marL="0" indent="0">
              <a:buNone/>
              <a:defRPr sz="1400">
                <a:solidFill>
                  <a:schemeClr val="bg1"/>
                </a:solidFill>
                <a:latin typeface="+mj-lt"/>
              </a:defRPr>
            </a:lvl1pPr>
          </a:lstStyle>
          <a:p>
            <a:pPr lvl="0"/>
            <a:r>
              <a:rPr lang="en-US" dirty="0"/>
              <a:t>Unit name here, max 2 line, adjust width of box if required</a:t>
            </a:r>
            <a:endParaRPr lang="en-GB" dirty="0"/>
          </a:p>
        </p:txBody>
      </p:sp>
      <p:sp>
        <p:nvSpPr>
          <p:cNvPr id="16" name="Footer Placeholder 2"/>
          <p:cNvSpPr>
            <a:spLocks noGrp="1"/>
          </p:cNvSpPr>
          <p:nvPr>
            <p:ph type="ftr" sz="quarter" idx="3"/>
          </p:nvPr>
        </p:nvSpPr>
        <p:spPr>
          <a:xfrm>
            <a:off x="3124200" y="6237312"/>
            <a:ext cx="2895600" cy="252000"/>
          </a:xfrm>
          <a:prstGeom prst="rect">
            <a:avLst/>
          </a:prstGeom>
        </p:spPr>
        <p:txBody>
          <a:bodyPr vert="horz" lIns="0" tIns="0" rIns="0" bIns="0" rtlCol="0" anchor="t" anchorCtr="0"/>
          <a:lstStyle>
            <a:lvl1pPr algn="ctr">
              <a:defRPr sz="1200">
                <a:solidFill>
                  <a:schemeClr val="bg2"/>
                </a:solidFill>
                <a:latin typeface="+mn-lt"/>
              </a:defRPr>
            </a:lvl1pPr>
          </a:lstStyle>
          <a:p>
            <a:r>
              <a:rPr lang="en-GB"/>
              <a:t>Copyright University of Reading</a:t>
            </a:r>
            <a:endParaRPr lang="en-GB" dirty="0"/>
          </a:p>
        </p:txBody>
      </p:sp>
      <p:sp>
        <p:nvSpPr>
          <p:cNvPr id="17" name="Date Placeholder 1"/>
          <p:cNvSpPr>
            <a:spLocks noGrp="1"/>
          </p:cNvSpPr>
          <p:nvPr>
            <p:ph type="dt" sz="half" idx="2"/>
          </p:nvPr>
        </p:nvSpPr>
        <p:spPr>
          <a:xfrm>
            <a:off x="424800" y="6237312"/>
            <a:ext cx="2133600" cy="252000"/>
          </a:xfrm>
          <a:prstGeom prst="rect">
            <a:avLst/>
          </a:prstGeom>
        </p:spPr>
        <p:txBody>
          <a:bodyPr vert="horz" lIns="0" tIns="0" rIns="0" bIns="0" rtlCol="0" anchor="t" anchorCtr="0"/>
          <a:lstStyle>
            <a:lvl1pPr algn="l">
              <a:defRPr sz="1200">
                <a:solidFill>
                  <a:schemeClr val="bg2"/>
                </a:solidFill>
                <a:latin typeface="+mn-lt"/>
              </a:defRPr>
            </a:lvl1pPr>
          </a:lstStyle>
          <a:p>
            <a:r>
              <a:rPr lang="en-GB" dirty="0"/>
              <a:t>Wednesday, 11 June 2014</a:t>
            </a:r>
          </a:p>
        </p:txBody>
      </p:sp>
      <p:sp>
        <p:nvSpPr>
          <p:cNvPr id="19" name="TextBox 18"/>
          <p:cNvSpPr txBox="1"/>
          <p:nvPr userDrawn="1"/>
        </p:nvSpPr>
        <p:spPr>
          <a:xfrm>
            <a:off x="424800" y="6646907"/>
            <a:ext cx="2016224" cy="123111"/>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20000"/>
              </a:spcBef>
              <a:spcAft>
                <a:spcPct val="0"/>
              </a:spcAft>
              <a:buClr>
                <a:srgbClr val="D2002E"/>
              </a:buClr>
              <a:buSzTx/>
              <a:buFont typeface="Arial" charset="0"/>
              <a:buNone/>
              <a:tabLst/>
              <a:defRPr/>
            </a:pPr>
            <a:r>
              <a:rPr kumimoji="0" lang="en-GB" sz="800" b="0" i="0" u="none" strike="noStrike" kern="0" cap="none" spc="0" normalizeH="0" baseline="0" noProof="0" dirty="0">
                <a:ln>
                  <a:noFill/>
                </a:ln>
                <a:solidFill>
                  <a:schemeClr val="bg2"/>
                </a:solidFill>
                <a:effectLst/>
                <a:uLnTx/>
                <a:uFillTx/>
                <a:latin typeface="Effra"/>
              </a:rPr>
              <a:t>Copyright University of Reading</a:t>
            </a:r>
          </a:p>
        </p:txBody>
      </p:sp>
      <p:sp>
        <p:nvSpPr>
          <p:cNvPr id="20" name="Picture Placeholder 7"/>
          <p:cNvSpPr>
            <a:spLocks noGrp="1"/>
          </p:cNvSpPr>
          <p:nvPr>
            <p:ph type="pic" sz="quarter" idx="16" hasCustomPrompt="1"/>
          </p:nvPr>
        </p:nvSpPr>
        <p:spPr>
          <a:xfrm>
            <a:off x="0" y="2286000"/>
            <a:ext cx="9144000" cy="2286000"/>
          </a:xfrm>
        </p:spPr>
        <p:txBody>
          <a:bodyPr/>
          <a:lstStyle>
            <a:lvl1pPr marL="0" indent="0">
              <a:buNone/>
              <a:defRPr sz="1000">
                <a:solidFill>
                  <a:schemeClr val="bg1"/>
                </a:solidFill>
              </a:defRPr>
            </a:lvl1pPr>
          </a:lstStyle>
          <a:p>
            <a:r>
              <a:rPr lang="en-US" dirty="0"/>
              <a:t>Click icon to add picture. Visit www.reading.ac.uk/imagebank for more.</a:t>
            </a:r>
          </a:p>
        </p:txBody>
      </p:sp>
    </p:spTree>
    <p:extLst>
      <p:ext uri="{BB962C8B-B14F-4D97-AF65-F5344CB8AC3E}">
        <p14:creationId xmlns:p14="http://schemas.microsoft.com/office/powerpoint/2010/main" val="2691051544"/>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Grey)">
    <p:spTree>
      <p:nvGrpSpPr>
        <p:cNvPr id="1" name=""/>
        <p:cNvGrpSpPr/>
        <p:nvPr/>
      </p:nvGrpSpPr>
      <p:grpSpPr>
        <a:xfrm>
          <a:off x="0" y="0"/>
          <a:ext cx="0" cy="0"/>
          <a:chOff x="0" y="0"/>
          <a:chExt cx="0" cy="0"/>
        </a:xfrm>
      </p:grpSpPr>
      <p:sp>
        <p:nvSpPr>
          <p:cNvPr id="5" name="Rectangle 4"/>
          <p:cNvSpPr/>
          <p:nvPr userDrawn="1"/>
        </p:nvSpPr>
        <p:spPr bwMode="hidden">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 name="Title 1"/>
          <p:cNvSpPr>
            <a:spLocks noGrp="1"/>
          </p:cNvSpPr>
          <p:nvPr>
            <p:ph type="title"/>
          </p:nvPr>
        </p:nvSpPr>
        <p:spPr/>
        <p:txBody>
          <a:bodyPr/>
          <a:lstStyle>
            <a:lvl1pPr>
              <a:defRPr>
                <a:solidFill>
                  <a:schemeClr val="bg1"/>
                </a:solidFill>
              </a:defRPr>
            </a:lvl1pPr>
          </a:lstStyle>
          <a:p>
            <a:r>
              <a:rPr lang="en-GB"/>
              <a:t>Click to edit Master title style</a:t>
            </a:r>
            <a:endParaRPr lang="en-GB" dirty="0"/>
          </a:p>
        </p:txBody>
      </p:sp>
      <p:sp>
        <p:nvSpPr>
          <p:cNvPr id="3" name="Content Placeholder 2"/>
          <p:cNvSpPr>
            <a:spLocks noGrp="1"/>
          </p:cNvSpPr>
          <p:nvPr>
            <p:ph idx="1"/>
          </p:nvPr>
        </p:nvSpPr>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Slide Number Placeholder 3"/>
          <p:cNvSpPr>
            <a:spLocks noGrp="1"/>
          </p:cNvSpPr>
          <p:nvPr>
            <p:ph type="sldNum" sz="quarter" idx="10"/>
          </p:nvPr>
        </p:nvSpPr>
        <p:spPr/>
        <p:txBody>
          <a:bodyPr/>
          <a:lstStyle>
            <a:lvl1pPr>
              <a:defRPr>
                <a:solidFill>
                  <a:schemeClr val="bg1"/>
                </a:solidFill>
              </a:defRPr>
            </a:lvl1pPr>
          </a:lstStyle>
          <a:p>
            <a:fld id="{DCF6A46F-80AB-49F3-8C7E-9717ED945456}" type="slidenum">
              <a:rPr lang="en-GB" altLang="en-US" smtClean="0"/>
              <a:pPr/>
              <a:t>‹#›</a:t>
            </a:fld>
            <a:endParaRPr lang="en-GB" altLang="en-US" dirty="0"/>
          </a:p>
        </p:txBody>
      </p:sp>
      <p:pic>
        <p:nvPicPr>
          <p:cNvPr id="6" name="Picture 6"/>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hidden">
          <a:xfrm>
            <a:off x="7524750" y="438150"/>
            <a:ext cx="1184275"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a:spLocks noChangeArrowheads="1"/>
          </p:cNvSpPr>
          <p:nvPr userDrawn="1"/>
        </p:nvSpPr>
        <p:spPr bwMode="auto">
          <a:xfrm>
            <a:off x="1928500" y="6573838"/>
            <a:ext cx="67691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n-GB" altLang="en-US" sz="1400" dirty="0">
                <a:solidFill>
                  <a:schemeClr val="bg1"/>
                </a:solidFill>
                <a:latin typeface="Effra Light" pitchFamily="34" charset="0"/>
              </a:rPr>
              <a:t>LIMITLESS </a:t>
            </a:r>
            <a:r>
              <a:rPr lang="en-GB" altLang="en-US" sz="1400" dirty="0">
                <a:solidFill>
                  <a:schemeClr val="bg1"/>
                </a:solidFill>
                <a:latin typeface="Effra Heavy" pitchFamily="34" charset="0"/>
              </a:rPr>
              <a:t>POTENTIAL</a:t>
            </a:r>
            <a:r>
              <a:rPr lang="en-GB" altLang="en-US" sz="1400" dirty="0">
                <a:solidFill>
                  <a:schemeClr val="bg1"/>
                </a:solidFill>
                <a:latin typeface="Effra Light" pitchFamily="34" charset="0"/>
              </a:rPr>
              <a:t> | LIMITLESS </a:t>
            </a:r>
            <a:r>
              <a:rPr lang="en-GB" altLang="en-US" sz="1400" dirty="0">
                <a:solidFill>
                  <a:schemeClr val="bg1"/>
                </a:solidFill>
                <a:latin typeface="Effra Heavy" pitchFamily="34" charset="0"/>
              </a:rPr>
              <a:t>OPPORTUNITIES</a:t>
            </a:r>
            <a:r>
              <a:rPr lang="en-GB" altLang="en-US" sz="1400" dirty="0">
                <a:solidFill>
                  <a:schemeClr val="bg1"/>
                </a:solidFill>
                <a:latin typeface="Effra Light" pitchFamily="34" charset="0"/>
              </a:rPr>
              <a:t> | LIMITLESS </a:t>
            </a:r>
            <a:r>
              <a:rPr lang="en-GB" altLang="en-US" sz="1400" dirty="0">
                <a:solidFill>
                  <a:schemeClr val="bg1"/>
                </a:solidFill>
                <a:latin typeface="Effra Heavy" pitchFamily="34" charset="0"/>
              </a:rPr>
              <a:t>IMPACT</a:t>
            </a:r>
          </a:p>
        </p:txBody>
      </p:sp>
    </p:spTree>
    <p:extLst>
      <p:ext uri="{BB962C8B-B14F-4D97-AF65-F5344CB8AC3E}">
        <p14:creationId xmlns:p14="http://schemas.microsoft.com/office/powerpoint/2010/main" val="2498505558"/>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Grey)">
    <p:spTree>
      <p:nvGrpSpPr>
        <p:cNvPr id="1" name=""/>
        <p:cNvGrpSpPr/>
        <p:nvPr/>
      </p:nvGrpSpPr>
      <p:grpSpPr>
        <a:xfrm>
          <a:off x="0" y="0"/>
          <a:ext cx="0" cy="0"/>
          <a:chOff x="0" y="0"/>
          <a:chExt cx="0" cy="0"/>
        </a:xfrm>
      </p:grpSpPr>
      <p:sp>
        <p:nvSpPr>
          <p:cNvPr id="6" name="Rectangle 5"/>
          <p:cNvSpPr/>
          <p:nvPr userDrawn="1"/>
        </p:nvSpPr>
        <p:spPr bwMode="hidden">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hidden">
          <a:xfrm>
            <a:off x="7524750" y="438150"/>
            <a:ext cx="1184275"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bg1"/>
                </a:solidFill>
              </a:defRPr>
            </a:lvl1pPr>
          </a:lstStyle>
          <a:p>
            <a:r>
              <a:rPr lang="en-GB"/>
              <a:t>Click to edit Master title style</a:t>
            </a:r>
            <a:endParaRPr lang="en-GB" dirty="0"/>
          </a:p>
        </p:txBody>
      </p:sp>
      <p:sp>
        <p:nvSpPr>
          <p:cNvPr id="5" name="Slide Number Placeholder 4"/>
          <p:cNvSpPr>
            <a:spLocks noGrp="1"/>
          </p:cNvSpPr>
          <p:nvPr>
            <p:ph type="sldNum" sz="quarter" idx="10"/>
          </p:nvPr>
        </p:nvSpPr>
        <p:spPr/>
        <p:txBody>
          <a:bodyPr/>
          <a:lstStyle>
            <a:lvl1pPr>
              <a:defRPr>
                <a:solidFill>
                  <a:schemeClr val="bg1"/>
                </a:solidFill>
              </a:defRPr>
            </a:lvl1pPr>
          </a:lstStyle>
          <a:p>
            <a:fld id="{7D9A8A42-CDD3-483B-A525-DE73108F9D72}" type="slidenum">
              <a:rPr lang="en-GB" altLang="en-US" smtClean="0"/>
              <a:pPr/>
              <a:t>‹#›</a:t>
            </a:fld>
            <a:endParaRPr lang="en-GB" altLang="en-US" dirty="0"/>
          </a:p>
        </p:txBody>
      </p:sp>
      <p:sp>
        <p:nvSpPr>
          <p:cNvPr id="9" name="Content Placeholder 2"/>
          <p:cNvSpPr>
            <a:spLocks noGrp="1"/>
          </p:cNvSpPr>
          <p:nvPr>
            <p:ph idx="11"/>
          </p:nvPr>
        </p:nvSpPr>
        <p:spPr>
          <a:xfrm>
            <a:off x="424800" y="2214000"/>
            <a:ext cx="3888000" cy="4320000"/>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10" name="Content Placeholder 2"/>
          <p:cNvSpPr>
            <a:spLocks noGrp="1"/>
          </p:cNvSpPr>
          <p:nvPr>
            <p:ph idx="12"/>
          </p:nvPr>
        </p:nvSpPr>
        <p:spPr>
          <a:xfrm>
            <a:off x="4581327" y="2214000"/>
            <a:ext cx="3888000" cy="4320000"/>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extLst>
      <p:ext uri="{BB962C8B-B14F-4D97-AF65-F5344CB8AC3E}">
        <p14:creationId xmlns:p14="http://schemas.microsoft.com/office/powerpoint/2010/main" val="1644848305"/>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whit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8CAE96E1-FE19-476C-9CF0-3BB4903735D9}" type="slidenum">
              <a:rPr lang="en-GB" altLang="en-US"/>
              <a:pPr/>
              <a:t>‹#›</a:t>
            </a:fld>
            <a:endParaRPr lang="en-GB" altLang="en-US"/>
          </a:p>
        </p:txBody>
      </p:sp>
      <p:sp>
        <p:nvSpPr>
          <p:cNvPr id="3" name="Rectangle 2"/>
          <p:cNvSpPr/>
          <p:nvPr userDrawn="1"/>
        </p:nvSpPr>
        <p:spPr bwMode="hidden">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 name="Content Placeholder 5"/>
          <p:cNvSpPr>
            <a:spLocks noGrp="1"/>
          </p:cNvSpPr>
          <p:nvPr>
            <p:ph sz="quarter" idx="11"/>
          </p:nvPr>
        </p:nvSpPr>
        <p:spPr>
          <a:xfrm>
            <a:off x="424800" y="476672"/>
            <a:ext cx="8280000" cy="5904656"/>
          </a:xfrm>
        </p:spPr>
        <p:txBody>
          <a:bodyPr/>
          <a:lstStyle>
            <a:lvl1pPr>
              <a:buClr>
                <a:schemeClr val="accent1"/>
              </a:buClr>
              <a:defRPr/>
            </a:lvl1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extLst>
      <p:ext uri="{BB962C8B-B14F-4D97-AF65-F5344CB8AC3E}">
        <p14:creationId xmlns:p14="http://schemas.microsoft.com/office/powerpoint/2010/main" val="118992143"/>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colour)">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8CAE96E1-FE19-476C-9CF0-3BB4903735D9}" type="slidenum">
              <a:rPr lang="en-GB" altLang="en-US"/>
              <a:pPr/>
              <a:t>‹#›</a:t>
            </a:fld>
            <a:endParaRPr lang="en-GB" altLang="en-US"/>
          </a:p>
        </p:txBody>
      </p:sp>
      <p:sp>
        <p:nvSpPr>
          <p:cNvPr id="3" name="Rectangle 2"/>
          <p:cNvSpPr/>
          <p:nvPr userDrawn="1"/>
        </p:nvSpPr>
        <p:spPr bwMode="hidden">
          <a:xfrm>
            <a:off x="0" y="0"/>
            <a:ext cx="9144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 name="Content Placeholder 5"/>
          <p:cNvSpPr>
            <a:spLocks noGrp="1"/>
          </p:cNvSpPr>
          <p:nvPr>
            <p:ph sz="quarter" idx="11"/>
          </p:nvPr>
        </p:nvSpPr>
        <p:spPr>
          <a:xfrm>
            <a:off x="424800" y="476672"/>
            <a:ext cx="8280000" cy="5904656"/>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extLst>
      <p:ext uri="{BB962C8B-B14F-4D97-AF65-F5344CB8AC3E}">
        <p14:creationId xmlns:p14="http://schemas.microsoft.com/office/powerpoint/2010/main" val="370921445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Section splash (Colour)">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3" name="Rectangle 2"/>
          <p:cNvSpPr/>
          <p:nvPr userDrawn="1"/>
        </p:nvSpPr>
        <p:spPr bwMode="hidden">
          <a:xfrm>
            <a:off x="0" y="0"/>
            <a:ext cx="9144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 name="TextBox 4"/>
          <p:cNvSpPr txBox="1">
            <a:spLocks noChangeArrowheads="1"/>
          </p:cNvSpPr>
          <p:nvPr userDrawn="1"/>
        </p:nvSpPr>
        <p:spPr bwMode="auto">
          <a:xfrm>
            <a:off x="-252536" y="3841456"/>
            <a:ext cx="10202863" cy="2478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GB" altLang="en-US" sz="15000" dirty="0">
                <a:solidFill>
                  <a:schemeClr val="bg1"/>
                </a:solidFill>
                <a:latin typeface="+mj-lt"/>
              </a:rPr>
              <a:t>LIMITLESS</a:t>
            </a:r>
          </a:p>
        </p:txBody>
      </p:sp>
      <p:sp>
        <p:nvSpPr>
          <p:cNvPr id="6" name="Picture Placeholder 12"/>
          <p:cNvSpPr>
            <a:spLocks noGrp="1"/>
          </p:cNvSpPr>
          <p:nvPr>
            <p:ph type="pic" sz="quarter" idx="11"/>
          </p:nvPr>
        </p:nvSpPr>
        <p:spPr>
          <a:xfrm>
            <a:off x="0" y="0"/>
            <a:ext cx="9144000" cy="4437112"/>
          </a:xfrm>
          <a:ln>
            <a:noFill/>
          </a:ln>
        </p:spPr>
        <p:txBody>
          <a:bodyPr/>
          <a:lstStyle/>
          <a:p>
            <a:r>
              <a:rPr lang="en-GB"/>
              <a:t>Drag picture to placeholder or click icon to add</a:t>
            </a:r>
            <a:endParaRPr lang="en-GB" dirty="0"/>
          </a:p>
        </p:txBody>
      </p:sp>
      <p:sp>
        <p:nvSpPr>
          <p:cNvPr id="8" name="Text Placeholder 10"/>
          <p:cNvSpPr>
            <a:spLocks noGrp="1"/>
          </p:cNvSpPr>
          <p:nvPr>
            <p:ph type="body" sz="quarter" idx="14" hasCustomPrompt="1"/>
          </p:nvPr>
        </p:nvSpPr>
        <p:spPr>
          <a:xfrm>
            <a:off x="251520" y="3794864"/>
            <a:ext cx="2304000" cy="464400"/>
          </a:xfrm>
          <a:solidFill>
            <a:schemeClr val="bg1"/>
          </a:solidFill>
        </p:spPr>
        <p:txBody>
          <a:bodyPr lIns="90000" tIns="46800" rIns="90000" bIns="46800">
            <a:noAutofit/>
          </a:bodyPr>
          <a:lstStyle>
            <a:lvl1pPr marL="0" indent="0">
              <a:buNone/>
              <a:defRPr sz="2400" cap="all" baseline="0">
                <a:solidFill>
                  <a:schemeClr val="tx1"/>
                </a:solidFill>
                <a:latin typeface="+mj-lt"/>
                <a:cs typeface="AngsanaUPC" panose="02020603050405020304" pitchFamily="18" charset="-34"/>
              </a:defRPr>
            </a:lvl1pPr>
          </a:lstStyle>
          <a:p>
            <a:pPr lvl="0"/>
            <a:r>
              <a:rPr lang="en-US" dirty="0"/>
              <a:t>Education is</a:t>
            </a:r>
            <a:endParaRPr lang="en-GB" dirty="0"/>
          </a:p>
        </p:txBody>
      </p:sp>
      <p:sp>
        <p:nvSpPr>
          <p:cNvPr id="11" name="Text Placeholder 10"/>
          <p:cNvSpPr>
            <a:spLocks noGrp="1"/>
          </p:cNvSpPr>
          <p:nvPr>
            <p:ph type="body" sz="quarter" idx="15" hasCustomPrompt="1"/>
          </p:nvPr>
        </p:nvSpPr>
        <p:spPr>
          <a:xfrm>
            <a:off x="251520" y="5857878"/>
            <a:ext cx="6984776" cy="464400"/>
          </a:xfrm>
          <a:solidFill>
            <a:schemeClr val="bg1"/>
          </a:solidFill>
        </p:spPr>
        <p:txBody>
          <a:bodyPr lIns="90000" tIns="46800" rIns="90000" bIns="46800"/>
          <a:lstStyle>
            <a:lvl1pPr marL="0" indent="0">
              <a:buNone/>
              <a:defRPr sz="2400" cap="all" baseline="0">
                <a:solidFill>
                  <a:schemeClr val="tx1"/>
                </a:solidFill>
                <a:latin typeface="+mj-lt"/>
              </a:defRPr>
            </a:lvl1pPr>
          </a:lstStyle>
          <a:p>
            <a:pPr lvl="0"/>
            <a:r>
              <a:rPr lang="en-US" dirty="0"/>
              <a:t>Make the box longer for longer phrases</a:t>
            </a:r>
            <a:endParaRPr lang="en-GB" dirty="0"/>
          </a:p>
        </p:txBody>
      </p:sp>
    </p:spTree>
    <p:extLst>
      <p:ext uri="{BB962C8B-B14F-4D97-AF65-F5344CB8AC3E}">
        <p14:creationId xmlns:p14="http://schemas.microsoft.com/office/powerpoint/2010/main" val="168952631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3.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theme" Target="../theme/theme2.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77" name="Picture 53" descr="Device-black"/>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7524750" y="438150"/>
            <a:ext cx="1184275" cy="387350"/>
          </a:xfrm>
          <a:prstGeom prst="rect">
            <a:avLst/>
          </a:prstGeom>
          <a:noFill/>
          <a:extLst>
            <a:ext uri="{909E8E84-426E-40DD-AFC4-6F175D3DCCD1}">
              <a14:hiddenFill xmlns:a14="http://schemas.microsoft.com/office/drawing/2010/main">
                <a:solidFill>
                  <a:srgbClr val="FFFFFF"/>
                </a:solidFill>
              </a14:hiddenFill>
            </a:ext>
          </a:extLst>
        </p:spPr>
      </p:pic>
      <p:sp>
        <p:nvSpPr>
          <p:cNvPr id="1026" name="Rectangle 2"/>
          <p:cNvSpPr>
            <a:spLocks noGrp="1" noChangeArrowheads="1"/>
          </p:cNvSpPr>
          <p:nvPr>
            <p:ph type="title"/>
          </p:nvPr>
        </p:nvSpPr>
        <p:spPr bwMode="auto">
          <a:xfrm>
            <a:off x="424800" y="1234800"/>
            <a:ext cx="8280000" cy="82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bodyPr>
          <a:lstStyle/>
          <a:p>
            <a:pPr lvl="0"/>
            <a:r>
              <a:rPr lang="en-GB" altLang="en-US"/>
              <a:t>Click to edit Master title style</a:t>
            </a:r>
            <a:endParaRPr lang="en-GB" altLang="en-US" dirty="0"/>
          </a:p>
        </p:txBody>
      </p:sp>
      <p:sp>
        <p:nvSpPr>
          <p:cNvPr id="1027" name="Rectangle 3"/>
          <p:cNvSpPr>
            <a:spLocks noGrp="1" noChangeArrowheads="1"/>
          </p:cNvSpPr>
          <p:nvPr>
            <p:ph type="body" idx="1"/>
          </p:nvPr>
        </p:nvSpPr>
        <p:spPr bwMode="auto">
          <a:xfrm>
            <a:off x="424800" y="2214000"/>
            <a:ext cx="8280000" cy="39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1037" name="Rectangle 13"/>
          <p:cNvSpPr>
            <a:spLocks noGrp="1" noChangeArrowheads="1"/>
          </p:cNvSpPr>
          <p:nvPr>
            <p:ph type="sldNum" sz="quarter" idx="4"/>
          </p:nvPr>
        </p:nvSpPr>
        <p:spPr bwMode="auto">
          <a:xfrm>
            <a:off x="8028525" y="6237312"/>
            <a:ext cx="676275" cy="25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defRPr sz="1200">
                <a:solidFill>
                  <a:schemeClr val="tx1"/>
                </a:solidFill>
                <a:latin typeface="+mn-lt"/>
              </a:defRPr>
            </a:lvl1pPr>
          </a:lstStyle>
          <a:p>
            <a:fld id="{44C01B32-D1A0-401C-8867-70456BBB1E87}" type="slidenum">
              <a:rPr lang="en-GB" altLang="en-US" smtClean="0"/>
              <a:pPr/>
              <a:t>‹#›</a:t>
            </a:fld>
            <a:endParaRPr lang="en-GB" altLang="en-US" dirty="0"/>
          </a:p>
        </p:txBody>
      </p:sp>
      <p:pic>
        <p:nvPicPr>
          <p:cNvPr id="1074" name="Picture 50" descr="Device-wine"/>
          <p:cNvPicPr>
            <a:picLocks noChangeAspect="1"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hidden">
          <a:xfrm>
            <a:off x="7524750" y="438150"/>
            <a:ext cx="1184275" cy="385763"/>
          </a:xfrm>
          <a:prstGeom prst="rect">
            <a:avLst/>
          </a:prstGeom>
          <a:solidFill>
            <a:schemeClr val="accent1"/>
          </a:solidFill>
        </p:spPr>
      </p:pic>
      <p:pic>
        <p:nvPicPr>
          <p:cNvPr id="1079" name="Picture 55" descr="Device-white"/>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hidden">
          <a:xfrm>
            <a:off x="7524750" y="438150"/>
            <a:ext cx="1184275" cy="3873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99" r:id="rId1"/>
    <p:sldLayoutId id="2147483697" r:id="rId2"/>
    <p:sldLayoutId id="2147483705" r:id="rId3"/>
    <p:sldLayoutId id="2147483696" r:id="rId4"/>
    <p:sldLayoutId id="2147483698" r:id="rId5"/>
    <p:sldLayoutId id="2147483700" r:id="rId6"/>
    <p:sldLayoutId id="2147483701" r:id="rId7"/>
    <p:sldLayoutId id="2147483702" r:id="rId8"/>
    <p:sldLayoutId id="2147483706" r:id="rId9"/>
    <p:sldLayoutId id="2147483707" r:id="rId10"/>
    <p:sldLayoutId id="2147483708" r:id="rId11"/>
    <p:sldLayoutId id="2147483713" r:id="rId12"/>
    <p:sldLayoutId id="2147483709" r:id="rId13"/>
    <p:sldLayoutId id="2147483710" r:id="rId14"/>
    <p:sldLayoutId id="2147483711" r:id="rId15"/>
    <p:sldLayoutId id="2147483712" r:id="rId16"/>
    <p:sldLayoutId id="2147483714" r:id="rId17"/>
    <p:sldLayoutId id="2147483715" r:id="rId18"/>
    <p:sldLayoutId id="2147483716" r:id="rId19"/>
  </p:sldLayoutIdLst>
  <p:transition>
    <p:fade/>
  </p:transition>
  <p:hf hdr="0" ftr="0" dt="0"/>
  <p:txStyles>
    <p:titleStyle>
      <a:lvl1pPr algn="l" rtl="0" eaLnBrk="1" fontAlgn="base" hangingPunct="1">
        <a:spcBef>
          <a:spcPct val="0"/>
        </a:spcBef>
        <a:spcAft>
          <a:spcPct val="0"/>
        </a:spcAft>
        <a:defRPr sz="4000" b="1" cap="all" baseline="0">
          <a:solidFill>
            <a:schemeClr val="accent1"/>
          </a:solidFill>
          <a:latin typeface="+mj-lt"/>
          <a:ea typeface="+mj-ea"/>
          <a:cs typeface="+mj-cs"/>
        </a:defRPr>
      </a:lvl1pPr>
      <a:lvl2pPr algn="l" rtl="0" eaLnBrk="1" fontAlgn="base" hangingPunct="1">
        <a:spcBef>
          <a:spcPct val="0"/>
        </a:spcBef>
        <a:spcAft>
          <a:spcPct val="0"/>
        </a:spcAft>
        <a:defRPr sz="3600">
          <a:solidFill>
            <a:schemeClr val="tx2"/>
          </a:solidFill>
          <a:latin typeface="+mn-lt"/>
        </a:defRPr>
      </a:lvl2pPr>
      <a:lvl3pPr algn="l" rtl="0" eaLnBrk="1" fontAlgn="base" hangingPunct="1">
        <a:spcBef>
          <a:spcPct val="0"/>
        </a:spcBef>
        <a:spcAft>
          <a:spcPct val="0"/>
        </a:spcAft>
        <a:defRPr sz="3600">
          <a:solidFill>
            <a:schemeClr val="tx2"/>
          </a:solidFill>
          <a:latin typeface="+mn-lt"/>
        </a:defRPr>
      </a:lvl3pPr>
      <a:lvl4pPr algn="l" rtl="0" eaLnBrk="1" fontAlgn="base" hangingPunct="1">
        <a:spcBef>
          <a:spcPct val="0"/>
        </a:spcBef>
        <a:spcAft>
          <a:spcPct val="0"/>
        </a:spcAft>
        <a:defRPr sz="3600">
          <a:solidFill>
            <a:schemeClr val="tx2"/>
          </a:solidFill>
          <a:latin typeface="+mn-lt"/>
        </a:defRPr>
      </a:lvl4pPr>
      <a:lvl5pPr algn="l" rtl="0" eaLnBrk="1" fontAlgn="base" hangingPunct="1">
        <a:spcBef>
          <a:spcPct val="0"/>
        </a:spcBef>
        <a:spcAft>
          <a:spcPct val="0"/>
        </a:spcAft>
        <a:defRPr sz="3600">
          <a:solidFill>
            <a:schemeClr val="tx2"/>
          </a:solidFill>
          <a:latin typeface="+mn-lt"/>
        </a:defRPr>
      </a:lvl5pPr>
      <a:lvl6pPr marL="457200" algn="l" rtl="0" eaLnBrk="1" fontAlgn="base" hangingPunct="1">
        <a:spcBef>
          <a:spcPct val="0"/>
        </a:spcBef>
        <a:spcAft>
          <a:spcPct val="0"/>
        </a:spcAft>
        <a:defRPr sz="3600">
          <a:solidFill>
            <a:schemeClr val="tx2"/>
          </a:solidFill>
          <a:latin typeface="+mn-lt"/>
        </a:defRPr>
      </a:lvl6pPr>
      <a:lvl7pPr marL="914400" algn="l" rtl="0" eaLnBrk="1" fontAlgn="base" hangingPunct="1">
        <a:spcBef>
          <a:spcPct val="0"/>
        </a:spcBef>
        <a:spcAft>
          <a:spcPct val="0"/>
        </a:spcAft>
        <a:defRPr sz="3600">
          <a:solidFill>
            <a:schemeClr val="tx2"/>
          </a:solidFill>
          <a:latin typeface="+mn-lt"/>
        </a:defRPr>
      </a:lvl7pPr>
      <a:lvl8pPr marL="1371600" algn="l" rtl="0" eaLnBrk="1" fontAlgn="base" hangingPunct="1">
        <a:spcBef>
          <a:spcPct val="0"/>
        </a:spcBef>
        <a:spcAft>
          <a:spcPct val="0"/>
        </a:spcAft>
        <a:defRPr sz="3600">
          <a:solidFill>
            <a:schemeClr val="tx2"/>
          </a:solidFill>
          <a:latin typeface="+mn-lt"/>
        </a:defRPr>
      </a:lvl8pPr>
      <a:lvl9pPr marL="1828800" algn="l" rtl="0" eaLnBrk="1" fontAlgn="base" hangingPunct="1">
        <a:spcBef>
          <a:spcPct val="0"/>
        </a:spcBef>
        <a:spcAft>
          <a:spcPct val="0"/>
        </a:spcAft>
        <a:defRPr sz="3600">
          <a:solidFill>
            <a:schemeClr val="tx2"/>
          </a:solidFill>
          <a:latin typeface="+mn-lt"/>
        </a:defRPr>
      </a:lvl9pPr>
    </p:titleStyle>
    <p:bodyStyle>
      <a:lvl1pPr marL="180000" marR="0" indent="-180000" algn="l" defTabSz="914400" rtl="0" eaLnBrk="1" fontAlgn="base" latinLnBrk="0" hangingPunct="1">
        <a:lnSpc>
          <a:spcPct val="100000"/>
        </a:lnSpc>
        <a:spcBef>
          <a:spcPct val="20000"/>
        </a:spcBef>
        <a:spcAft>
          <a:spcPct val="0"/>
        </a:spcAft>
        <a:buClr>
          <a:schemeClr val="accent1"/>
        </a:buClr>
        <a:buSzTx/>
        <a:buFont typeface="Arial" charset="0"/>
        <a:buChar char="•"/>
        <a:tabLst/>
        <a:defRPr sz="2000" baseline="0">
          <a:solidFill>
            <a:schemeClr val="tx2"/>
          </a:solidFill>
          <a:latin typeface="+mn-lt"/>
          <a:ea typeface="+mn-ea"/>
          <a:cs typeface="+mn-cs"/>
        </a:defRPr>
      </a:lvl1pPr>
      <a:lvl2pPr marL="540000" marR="0" indent="-180000" algn="l" defTabSz="914400" rtl="0" eaLnBrk="1" fontAlgn="base" latinLnBrk="0" hangingPunct="1">
        <a:lnSpc>
          <a:spcPct val="100000"/>
        </a:lnSpc>
        <a:spcBef>
          <a:spcPct val="20000"/>
        </a:spcBef>
        <a:spcAft>
          <a:spcPct val="0"/>
        </a:spcAft>
        <a:buClr>
          <a:srgbClr val="63656A"/>
        </a:buClr>
        <a:buSzTx/>
        <a:buFont typeface="Effra" panose="020B0603020203020204" pitchFamily="34" charset="0"/>
        <a:buChar char="•"/>
        <a:tabLst/>
        <a:defRPr sz="2000" baseline="0">
          <a:solidFill>
            <a:schemeClr val="tx2"/>
          </a:solidFill>
          <a:latin typeface="+mn-lt"/>
        </a:defRPr>
      </a:lvl2pPr>
      <a:lvl3pPr marL="90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000" baseline="0">
          <a:solidFill>
            <a:schemeClr val="tx2"/>
          </a:solidFill>
          <a:latin typeface="+mn-lt"/>
        </a:defRPr>
      </a:lvl3pPr>
      <a:lvl4pPr marL="126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gt;"/>
        <a:tabLst/>
        <a:defRPr sz="2000" baseline="0">
          <a:solidFill>
            <a:schemeClr val="tx2"/>
          </a:solidFill>
          <a:latin typeface="+mn-lt"/>
        </a:defRPr>
      </a:lvl4pPr>
      <a:lvl5pPr marL="162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000" baseline="0">
          <a:solidFill>
            <a:schemeClr val="tx2"/>
          </a:solidFill>
          <a:latin typeface="+mn-lt"/>
        </a:defRPr>
      </a:lvl5pPr>
      <a:lvl6pPr marL="25146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6pPr>
      <a:lvl7pPr marL="29718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7pPr>
      <a:lvl8pPr marL="34290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8pPr>
      <a:lvl9pPr marL="38862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38758" y="382385"/>
            <a:ext cx="7633742" cy="1492132"/>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938758" y="2286002"/>
            <a:ext cx="7633742" cy="3593591"/>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938758" y="6375679"/>
            <a:ext cx="1747292" cy="348462"/>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fld id="{9334D819-9F07-4261-B09B-9E467E5D9002}" type="datetimeFigureOut">
              <a:rPr lang="en-US" dirty="0"/>
              <a:pPr/>
              <a:t>6/4/2021</a:t>
            </a:fld>
            <a:endParaRPr lang="en-US" dirty="0"/>
          </a:p>
        </p:txBody>
      </p:sp>
      <p:sp>
        <p:nvSpPr>
          <p:cNvPr id="5" name="Footer Placeholder 4"/>
          <p:cNvSpPr>
            <a:spLocks noGrp="1"/>
          </p:cNvSpPr>
          <p:nvPr>
            <p:ph type="ftr" sz="quarter" idx="3"/>
          </p:nvPr>
        </p:nvSpPr>
        <p:spPr>
          <a:xfrm>
            <a:off x="3028950" y="6375679"/>
            <a:ext cx="3086100" cy="345796"/>
          </a:xfrm>
          <a:prstGeom prst="rect">
            <a:avLst/>
          </a:prstGeom>
        </p:spPr>
        <p:txBody>
          <a:bodyPr vert="horz" lIns="91440" tIns="45720" rIns="91440" bIns="45720" rtlCol="0" anchor="ctr"/>
          <a:lstStyle>
            <a:lvl1pPr algn="ctr">
              <a:defRPr sz="10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6457951" y="6375679"/>
            <a:ext cx="2114549" cy="345796"/>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fld id="{44C01B32-D1A0-401C-8867-70456BBB1E87}" type="slidenum">
              <a:rPr lang="en-GB" altLang="en-US" smtClean="0"/>
              <a:pPr/>
              <a:t>‹#›</a:t>
            </a:fld>
            <a:endParaRPr lang="en-GB" altLang="en-US" dirty="0"/>
          </a:p>
        </p:txBody>
      </p:sp>
      <p:sp>
        <p:nvSpPr>
          <p:cNvPr id="12" name="Rectangle 11"/>
          <p:cNvSpPr/>
          <p:nvPr/>
        </p:nvSpPr>
        <p:spPr>
          <a:xfrm>
            <a:off x="893140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title="right edge border"/>
          <p:cNvSpPr/>
          <p:nvPr/>
        </p:nvSpPr>
        <p:spPr>
          <a:xfrm>
            <a:off x="893140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Freeform 5"/>
          <p:cNvSpPr/>
          <p:nvPr/>
        </p:nvSpPr>
        <p:spPr bwMode="auto">
          <a:xfrm>
            <a:off x="1" y="0"/>
            <a:ext cx="679090" cy="6858000"/>
          </a:xfrm>
          <a:custGeom>
            <a:avLst/>
            <a:gdLst/>
            <a:ahLst/>
            <a:cxnLst/>
            <a:rect l="0" t="0" r="r" b="b"/>
            <a:pathLst>
              <a:path w="211" h="2160">
                <a:moveTo>
                  <a:pt x="155" y="1728"/>
                </a:moveTo>
                <a:cubicBezTo>
                  <a:pt x="155" y="1620"/>
                  <a:pt x="211" y="1620"/>
                  <a:pt x="211" y="1512"/>
                </a:cubicBezTo>
                <a:cubicBezTo>
                  <a:pt x="211" y="1404"/>
                  <a:pt x="155" y="1404"/>
                  <a:pt x="155" y="1296"/>
                </a:cubicBezTo>
                <a:cubicBezTo>
                  <a:pt x="155" y="1188"/>
                  <a:pt x="211" y="1188"/>
                  <a:pt x="211" y="1080"/>
                </a:cubicBezTo>
                <a:cubicBezTo>
                  <a:pt x="211" y="972"/>
                  <a:pt x="155" y="972"/>
                  <a:pt x="155" y="864"/>
                </a:cubicBezTo>
                <a:cubicBezTo>
                  <a:pt x="155" y="756"/>
                  <a:pt x="211" y="756"/>
                  <a:pt x="211" y="648"/>
                </a:cubicBezTo>
                <a:cubicBezTo>
                  <a:pt x="211" y="540"/>
                  <a:pt x="155" y="540"/>
                  <a:pt x="155" y="432"/>
                </a:cubicBezTo>
                <a:cubicBezTo>
                  <a:pt x="155" y="324"/>
                  <a:pt x="211" y="324"/>
                  <a:pt x="211" y="216"/>
                </a:cubicBezTo>
                <a:cubicBezTo>
                  <a:pt x="211" y="108"/>
                  <a:pt x="155" y="108"/>
                  <a:pt x="155" y="0"/>
                </a:cubicBezTo>
                <a:cubicBezTo>
                  <a:pt x="0" y="0"/>
                  <a:pt x="0" y="0"/>
                  <a:pt x="0" y="0"/>
                </a:cubicBezTo>
                <a:cubicBezTo>
                  <a:pt x="0" y="2160"/>
                  <a:pt x="0" y="2160"/>
                  <a:pt x="0" y="2160"/>
                </a:cubicBezTo>
                <a:cubicBezTo>
                  <a:pt x="155" y="2160"/>
                  <a:pt x="155" y="2160"/>
                  <a:pt x="155" y="2160"/>
                </a:cubicBezTo>
                <a:cubicBezTo>
                  <a:pt x="155" y="2052"/>
                  <a:pt x="211" y="2052"/>
                  <a:pt x="211" y="1944"/>
                </a:cubicBezTo>
                <a:cubicBezTo>
                  <a:pt x="211" y="1836"/>
                  <a:pt x="155" y="1836"/>
                  <a:pt x="155" y="1728"/>
                </a:cubicBezTo>
                <a:close/>
              </a:path>
            </a:pathLst>
          </a:custGeom>
          <a:solidFill>
            <a:schemeClr val="tx2"/>
          </a:solidFill>
          <a:ln>
            <a:noFill/>
          </a:ln>
        </p:spPr>
      </p:sp>
    </p:spTree>
    <p:extLst>
      <p:ext uri="{BB962C8B-B14F-4D97-AF65-F5344CB8AC3E}">
        <p14:creationId xmlns:p14="http://schemas.microsoft.com/office/powerpoint/2010/main" val="3654824267"/>
      </p:ext>
    </p:extLst>
  </p:cSld>
  <p:clrMap bg1="lt1" tx1="dk1" bg2="lt2" tx2="dk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 id="2147483829" r:id="rId7"/>
    <p:sldLayoutId id="2147483830" r:id="rId8"/>
    <p:sldLayoutId id="2147483831" r:id="rId9"/>
    <p:sldLayoutId id="2147483832" r:id="rId10"/>
    <p:sldLayoutId id="2147483833" r:id="rId11"/>
    <p:sldLayoutId id="2147483834" r:id="rId12"/>
    <p:sldLayoutId id="2147483835" r:id="rId13"/>
    <p:sldLayoutId id="2147483836" r:id="rId14"/>
  </p:sldLayoutIdLst>
  <p:transition>
    <p:fade/>
  </p:transition>
  <p:hf hdr="0" ftr="0" dt="0"/>
  <p:txStyles>
    <p:titleStyle>
      <a:lvl1pPr algn="l" defTabSz="685800" rtl="0" eaLnBrk="1" latinLnBrk="0" hangingPunct="1">
        <a:lnSpc>
          <a:spcPct val="90000"/>
        </a:lnSpc>
        <a:spcBef>
          <a:spcPct val="0"/>
        </a:spcBef>
        <a:buNone/>
        <a:defRPr sz="5100" kern="1200" cap="all" spc="150" baseline="0">
          <a:solidFill>
            <a:schemeClr val="tx2"/>
          </a:solidFill>
          <a:latin typeface="+mj-lt"/>
          <a:ea typeface="+mj-ea"/>
          <a:cs typeface="+mj-cs"/>
        </a:defRPr>
      </a:lvl1pPr>
    </p:titleStyle>
    <p:bodyStyle>
      <a:lvl1pPr marL="228600" indent="-228600" algn="l" defTabSz="6858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6858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6858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594">
          <p15:clr>
            <a:srgbClr val="F26B43"/>
          </p15:clr>
        </p15:guide>
        <p15:guide id="1" pos="792">
          <p15:clr>
            <a:srgbClr val="F26B43"/>
          </p15:clr>
        </p15:guide>
        <p15:guide id="2" pos="7200">
          <p15:clr>
            <a:srgbClr val="F26B43"/>
          </p15:clr>
        </p15:guide>
        <p15:guide id="3" pos="5400">
          <p15:clr>
            <a:srgbClr val="F26B43"/>
          </p15:clr>
        </p15:guide>
        <p15:guide id="4" orient="horz" pos="4008">
          <p15:clr>
            <a:srgbClr val="F26B43"/>
          </p15:clr>
        </p15:guide>
        <p15:guide id="5" orient="horz" pos="1440">
          <p15:clr>
            <a:srgbClr val="F26B43"/>
          </p15:clr>
        </p15:guide>
        <p15:guide id="6" orient="horz" pos="3720">
          <p15:clr>
            <a:srgbClr val="F26B43"/>
          </p15:clr>
        </p15:guide>
        <p15:guide id="7"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31.xml"/><Relationship Id="rId5" Type="http://schemas.openxmlformats.org/officeDocument/2006/relationships/image" Target="../media/image10.png"/><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0.xml"/><Relationship Id="rId1" Type="http://schemas.openxmlformats.org/officeDocument/2006/relationships/slideLayout" Target="../slideLayouts/slideLayout21.xml"/><Relationship Id="rId5" Type="http://schemas.openxmlformats.org/officeDocument/2006/relationships/image" Target="../media/image10.png"/><Relationship Id="rId4" Type="http://schemas.openxmlformats.org/officeDocument/2006/relationships/image" Target="../media/image52.svg"/></Relationships>
</file>

<file path=ppt/slides/_rels/slide1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1.xml"/><Relationship Id="rId1" Type="http://schemas.openxmlformats.org/officeDocument/2006/relationships/slideLayout" Target="../slideLayouts/slideLayout21.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2.xml"/><Relationship Id="rId1" Type="http://schemas.openxmlformats.org/officeDocument/2006/relationships/slideLayout" Target="../slideLayouts/slideLayout21.xml"/><Relationship Id="rId5" Type="http://schemas.openxmlformats.org/officeDocument/2006/relationships/image" Target="../media/image10.png"/><Relationship Id="rId4" Type="http://schemas.openxmlformats.org/officeDocument/2006/relationships/image" Target="../media/image60.sv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32.xml"/><Relationship Id="rId5" Type="http://schemas.openxmlformats.org/officeDocument/2006/relationships/image" Target="../media/image62.svg"/><Relationship Id="rId4" Type="http://schemas.openxmlformats.org/officeDocument/2006/relationships/image" Target="../media/image61.pn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66.svg"/><Relationship Id="rId2" Type="http://schemas.openxmlformats.org/officeDocument/2006/relationships/notesSlide" Target="../notesSlides/notesSlide14.xml"/><Relationship Id="rId1" Type="http://schemas.openxmlformats.org/officeDocument/2006/relationships/slideLayout" Target="../slideLayouts/slideLayout21.xml"/><Relationship Id="rId6" Type="http://schemas.openxmlformats.org/officeDocument/2006/relationships/image" Target="../media/image65.png"/><Relationship Id="rId5" Type="http://schemas.openxmlformats.org/officeDocument/2006/relationships/image" Target="../media/image64.svg"/><Relationship Id="rId4" Type="http://schemas.openxmlformats.org/officeDocument/2006/relationships/image" Target="../media/image63.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1.xml"/><Relationship Id="rId5" Type="http://schemas.openxmlformats.org/officeDocument/2006/relationships/image" Target="../media/image68.svg"/><Relationship Id="rId4" Type="http://schemas.openxmlformats.org/officeDocument/2006/relationships/image" Target="../media/image67.png"/></Relationships>
</file>

<file path=ppt/slides/_rels/slide16.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16.xml"/><Relationship Id="rId1" Type="http://schemas.openxmlformats.org/officeDocument/2006/relationships/slideLayout" Target="../slideLayouts/slideLayout21.xml"/><Relationship Id="rId5" Type="http://schemas.openxmlformats.org/officeDocument/2006/relationships/image" Target="../media/image10.png"/><Relationship Id="rId4" Type="http://schemas.openxmlformats.org/officeDocument/2006/relationships/image" Target="../media/image70.svg"/></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21.xml"/><Relationship Id="rId5" Type="http://schemas.openxmlformats.org/officeDocument/2006/relationships/image" Target="../media/image72.svg"/><Relationship Id="rId4" Type="http://schemas.openxmlformats.org/officeDocument/2006/relationships/image" Target="../media/image71.png"/></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1.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24.svg"/><Relationship Id="rId4" Type="http://schemas.openxmlformats.org/officeDocument/2006/relationships/diagramLayout" Target="../diagrams/layout1.xml"/><Relationship Id="rId9" Type="http://schemas.openxmlformats.org/officeDocument/2006/relationships/image" Target="../media/image23.png"/></Relationships>
</file>

<file path=ppt/slides/_rels/slide2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0.xml"/><Relationship Id="rId1" Type="http://schemas.openxmlformats.org/officeDocument/2006/relationships/slideLayout" Target="../slideLayouts/slideLayout21.xml"/><Relationship Id="rId5" Type="http://schemas.openxmlformats.org/officeDocument/2006/relationships/image" Target="../media/image10.png"/><Relationship Id="rId4" Type="http://schemas.openxmlformats.org/officeDocument/2006/relationships/image" Target="../media/image60.svg"/></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21.xml"/><Relationship Id="rId5" Type="http://schemas.openxmlformats.org/officeDocument/2006/relationships/image" Target="../media/image74.svg"/><Relationship Id="rId4" Type="http://schemas.openxmlformats.org/officeDocument/2006/relationships/image" Target="../media/image73.png"/></Relationships>
</file>

<file path=ppt/slides/_rels/slide22.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10.png"/><Relationship Id="rId7" Type="http://schemas.openxmlformats.org/officeDocument/2006/relationships/diagramColors" Target="../diagrams/colors6.xml"/><Relationship Id="rId2" Type="http://schemas.openxmlformats.org/officeDocument/2006/relationships/notesSlide" Target="../notesSlides/notesSlide22.xml"/><Relationship Id="rId1" Type="http://schemas.openxmlformats.org/officeDocument/2006/relationships/slideLayout" Target="../slideLayouts/slideLayout21.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3.xml"/><Relationship Id="rId1" Type="http://schemas.openxmlformats.org/officeDocument/2006/relationships/slideLayout" Target="../slideLayouts/slideLayout21.xml"/><Relationship Id="rId5" Type="http://schemas.openxmlformats.org/officeDocument/2006/relationships/image" Target="../media/image76.svg"/><Relationship Id="rId4" Type="http://schemas.openxmlformats.org/officeDocument/2006/relationships/image" Target="../media/image75.png"/></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4.xml"/><Relationship Id="rId1" Type="http://schemas.openxmlformats.org/officeDocument/2006/relationships/slideLayout" Target="../slideLayouts/slideLayout21.xml"/><Relationship Id="rId5" Type="http://schemas.openxmlformats.org/officeDocument/2006/relationships/image" Target="../media/image78.svg"/><Relationship Id="rId4" Type="http://schemas.openxmlformats.org/officeDocument/2006/relationships/image" Target="../media/image77.png"/></Relationships>
</file>

<file path=ppt/slides/_rels/slide25.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10.png"/><Relationship Id="rId7" Type="http://schemas.openxmlformats.org/officeDocument/2006/relationships/diagramColors" Target="../diagrams/colors7.xml"/><Relationship Id="rId2" Type="http://schemas.openxmlformats.org/officeDocument/2006/relationships/notesSlide" Target="../notesSlides/notesSlide25.xml"/><Relationship Id="rId1" Type="http://schemas.openxmlformats.org/officeDocument/2006/relationships/slideLayout" Target="../slideLayouts/slideLayout21.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2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6.xml"/><Relationship Id="rId1" Type="http://schemas.openxmlformats.org/officeDocument/2006/relationships/slideLayout" Target="../slideLayouts/slideLayout21.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27.xml"/><Relationship Id="rId1" Type="http://schemas.openxmlformats.org/officeDocument/2006/relationships/slideLayout" Target="../slideLayouts/slideLayout21.xml"/><Relationship Id="rId5" Type="http://schemas.openxmlformats.org/officeDocument/2006/relationships/image" Target="../media/image10.png"/><Relationship Id="rId4" Type="http://schemas.openxmlformats.org/officeDocument/2006/relationships/image" Target="../media/image80.svg"/></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8.xml"/><Relationship Id="rId1" Type="http://schemas.openxmlformats.org/officeDocument/2006/relationships/slideLayout" Target="../slideLayouts/slideLayout32.xml"/><Relationship Id="rId5" Type="http://schemas.openxmlformats.org/officeDocument/2006/relationships/image" Target="../media/image52.svg"/><Relationship Id="rId4" Type="http://schemas.openxmlformats.org/officeDocument/2006/relationships/image" Target="../media/image51.png"/></Relationships>
</file>

<file path=ppt/slides/_rels/slide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0.png"/><Relationship Id="rId7" Type="http://schemas.openxmlformats.org/officeDocument/2006/relationships/diagramColors" Target="../diagrams/colors2.xml"/><Relationship Id="rId2" Type="http://schemas.openxmlformats.org/officeDocument/2006/relationships/notesSlide" Target="../notesSlides/notesSlide3.xml"/><Relationship Id="rId1" Type="http://schemas.openxmlformats.org/officeDocument/2006/relationships/slideLayout" Target="../slideLayouts/slideLayout21.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30.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29.xml"/><Relationship Id="rId1" Type="http://schemas.openxmlformats.org/officeDocument/2006/relationships/slideLayout" Target="../slideLayouts/slideLayout21.xml"/><Relationship Id="rId5" Type="http://schemas.openxmlformats.org/officeDocument/2006/relationships/image" Target="../media/image10.png"/><Relationship Id="rId4" Type="http://schemas.openxmlformats.org/officeDocument/2006/relationships/image" Target="../media/image82.png"/></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0.xml"/><Relationship Id="rId1" Type="http://schemas.openxmlformats.org/officeDocument/2006/relationships/slideLayout" Target="../slideLayouts/slideLayout21.xml"/><Relationship Id="rId5" Type="http://schemas.openxmlformats.org/officeDocument/2006/relationships/image" Target="../media/image84.svg"/><Relationship Id="rId4" Type="http://schemas.openxmlformats.org/officeDocument/2006/relationships/image" Target="../media/image83.png"/></Relationships>
</file>

<file path=ppt/slides/_rels/slide3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1.xml"/><Relationship Id="rId1" Type="http://schemas.openxmlformats.org/officeDocument/2006/relationships/slideLayout" Target="../slideLayouts/slideLayout32.xml"/><Relationship Id="rId5" Type="http://schemas.openxmlformats.org/officeDocument/2006/relationships/image" Target="../media/image86.svg"/><Relationship Id="rId4" Type="http://schemas.openxmlformats.org/officeDocument/2006/relationships/image" Target="../media/image85.png"/></Relationships>
</file>

<file path=ppt/slides/_rels/slide3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32.xml"/><Relationship Id="rId1" Type="http://schemas.openxmlformats.org/officeDocument/2006/relationships/slideLayout" Target="../slideLayouts/slideLayout21.xml"/><Relationship Id="rId6" Type="http://schemas.openxmlformats.org/officeDocument/2006/relationships/diagramColors" Target="../diagrams/colors9.xml"/><Relationship Id="rId5" Type="http://schemas.openxmlformats.org/officeDocument/2006/relationships/diagramQuickStyle" Target="../diagrams/quickStyle9.xml"/><Relationship Id="rId10" Type="http://schemas.openxmlformats.org/officeDocument/2006/relationships/image" Target="../media/image88.svg"/><Relationship Id="rId4" Type="http://schemas.openxmlformats.org/officeDocument/2006/relationships/diagramLayout" Target="../diagrams/layout9.xml"/><Relationship Id="rId9" Type="http://schemas.openxmlformats.org/officeDocument/2006/relationships/image" Target="../media/image87.png"/></Relationships>
</file>

<file path=ppt/slides/_rels/slide34.xml.rels><?xml version="1.0" encoding="UTF-8" standalone="yes"?>
<Relationships xmlns="http://schemas.openxmlformats.org/package/2006/relationships"><Relationship Id="rId8" Type="http://schemas.openxmlformats.org/officeDocument/2006/relationships/image" Target="../media/image89.png"/><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33.xml"/><Relationship Id="rId1" Type="http://schemas.openxmlformats.org/officeDocument/2006/relationships/slideLayout" Target="../slideLayouts/slideLayout21.xml"/><Relationship Id="rId6" Type="http://schemas.openxmlformats.org/officeDocument/2006/relationships/diagramColors" Target="../diagrams/colors10.xml"/><Relationship Id="rId5" Type="http://schemas.openxmlformats.org/officeDocument/2006/relationships/diagramQuickStyle" Target="../diagrams/quickStyle10.xml"/><Relationship Id="rId10" Type="http://schemas.openxmlformats.org/officeDocument/2006/relationships/image" Target="../media/image10.png"/><Relationship Id="rId4" Type="http://schemas.openxmlformats.org/officeDocument/2006/relationships/diagramLayout" Target="../diagrams/layout10.xml"/><Relationship Id="rId9" Type="http://schemas.openxmlformats.org/officeDocument/2006/relationships/image" Target="../media/image90.svg"/></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1.xml"/><Relationship Id="rId7" Type="http://schemas.openxmlformats.org/officeDocument/2006/relationships/image" Target="../media/image10.png"/><Relationship Id="rId2" Type="http://schemas.openxmlformats.org/officeDocument/2006/relationships/diagramData" Target="../diagrams/data11.xml"/><Relationship Id="rId1" Type="http://schemas.openxmlformats.org/officeDocument/2006/relationships/slideLayout" Target="../slideLayouts/slideLayout21.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3.xml"/></Relationships>
</file>

<file path=ppt/slides/_rels/slide37.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34.xml"/><Relationship Id="rId1" Type="http://schemas.openxmlformats.org/officeDocument/2006/relationships/slideLayout" Target="../slideLayouts/slideLayout21.xml"/><Relationship Id="rId5" Type="http://schemas.openxmlformats.org/officeDocument/2006/relationships/image" Target="../media/image10.png"/><Relationship Id="rId4" Type="http://schemas.openxmlformats.org/officeDocument/2006/relationships/image" Target="../media/image92.svg"/></Relationships>
</file>

<file path=ppt/slides/_rels/slide38.xml.rels><?xml version="1.0" encoding="UTF-8" standalone="yes"?>
<Relationships xmlns="http://schemas.openxmlformats.org/package/2006/relationships"><Relationship Id="rId8" Type="http://schemas.microsoft.com/office/2007/relationships/diagramDrawing" Target="../diagrams/drawing12.xml"/><Relationship Id="rId3" Type="http://schemas.openxmlformats.org/officeDocument/2006/relationships/image" Target="../media/image10.png"/><Relationship Id="rId7" Type="http://schemas.openxmlformats.org/officeDocument/2006/relationships/diagramColors" Target="../diagrams/colors12.xml"/><Relationship Id="rId2" Type="http://schemas.openxmlformats.org/officeDocument/2006/relationships/notesSlide" Target="../notesSlides/notesSlide35.xml"/><Relationship Id="rId1" Type="http://schemas.openxmlformats.org/officeDocument/2006/relationships/slideLayout" Target="../slideLayouts/slideLayout21.xml"/><Relationship Id="rId6" Type="http://schemas.openxmlformats.org/officeDocument/2006/relationships/diagramQuickStyle" Target="../diagrams/quickStyle12.xml"/><Relationship Id="rId5" Type="http://schemas.openxmlformats.org/officeDocument/2006/relationships/diagramLayout" Target="../diagrams/layout12.xml"/><Relationship Id="rId4" Type="http://schemas.openxmlformats.org/officeDocument/2006/relationships/diagramData" Target="../diagrams/data12.xml"/></Relationships>
</file>

<file path=ppt/slides/_rels/slide3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6.xml"/><Relationship Id="rId1" Type="http://schemas.openxmlformats.org/officeDocument/2006/relationships/slideLayout" Target="../slideLayouts/slideLayout21.xml"/><Relationship Id="rId5" Type="http://schemas.openxmlformats.org/officeDocument/2006/relationships/image" Target="../media/image94.svg"/><Relationship Id="rId4" Type="http://schemas.openxmlformats.org/officeDocument/2006/relationships/image" Target="../media/image93.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4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7.xml"/><Relationship Id="rId1" Type="http://schemas.openxmlformats.org/officeDocument/2006/relationships/slideLayout" Target="../slideLayouts/slideLayout21.xml"/><Relationship Id="rId5" Type="http://schemas.openxmlformats.org/officeDocument/2006/relationships/image" Target="../media/image96.svg"/><Relationship Id="rId4" Type="http://schemas.openxmlformats.org/officeDocument/2006/relationships/image" Target="../media/image95.png"/></Relationships>
</file>

<file path=ppt/slides/_rels/slide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1.xml"/></Relationships>
</file>

<file path=ppt/slides/_rels/slide42.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38.xml"/><Relationship Id="rId1" Type="http://schemas.openxmlformats.org/officeDocument/2006/relationships/slideLayout" Target="../slideLayouts/slideLayout21.xml"/><Relationship Id="rId5" Type="http://schemas.openxmlformats.org/officeDocument/2006/relationships/image" Target="../media/image10.png"/><Relationship Id="rId4" Type="http://schemas.openxmlformats.org/officeDocument/2006/relationships/image" Target="../media/image98.svg"/></Relationships>
</file>

<file path=ppt/slides/_rels/slide4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9.xml"/><Relationship Id="rId1" Type="http://schemas.openxmlformats.org/officeDocument/2006/relationships/slideLayout" Target="../slideLayouts/slideLayout33.xml"/><Relationship Id="rId5" Type="http://schemas.openxmlformats.org/officeDocument/2006/relationships/image" Target="../media/image100.svg"/><Relationship Id="rId4" Type="http://schemas.openxmlformats.org/officeDocument/2006/relationships/image" Target="../media/image99.png"/></Relationships>
</file>

<file path=ppt/slides/_rels/slide4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0.xml"/><Relationship Id="rId1" Type="http://schemas.openxmlformats.org/officeDocument/2006/relationships/slideLayout" Target="../slideLayouts/slideLayout21.xml"/><Relationship Id="rId5" Type="http://schemas.openxmlformats.org/officeDocument/2006/relationships/image" Target="../media/image102.svg"/><Relationship Id="rId4" Type="http://schemas.openxmlformats.org/officeDocument/2006/relationships/image" Target="../media/image101.png"/></Relationships>
</file>

<file path=ppt/slides/_rels/slide45.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image" Target="../media/image10.png"/><Relationship Id="rId1" Type="http://schemas.openxmlformats.org/officeDocument/2006/relationships/slideLayout" Target="../slideLayouts/slideLayout3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32.xml"/><Relationship Id="rId5" Type="http://schemas.openxmlformats.org/officeDocument/2006/relationships/image" Target="../media/image34.svg"/><Relationship Id="rId4" Type="http://schemas.openxmlformats.org/officeDocument/2006/relationships/image" Target="../media/image33.png"/></Relationships>
</file>

<file path=ppt/slides/_rels/slide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2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10.png"/><Relationship Id="rId7" Type="http://schemas.openxmlformats.org/officeDocument/2006/relationships/diagramColors" Target="../diagrams/colors4.xml"/><Relationship Id="rId2" Type="http://schemas.openxmlformats.org/officeDocument/2006/relationships/notesSlide" Target="../notesSlides/notesSlide7.xml"/><Relationship Id="rId1" Type="http://schemas.openxmlformats.org/officeDocument/2006/relationships/slideLayout" Target="../slideLayouts/slideLayout21.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1.xml"/><Relationship Id="rId5" Type="http://schemas.openxmlformats.org/officeDocument/2006/relationships/image" Target="../media/image48.svg"/><Relationship Id="rId4" Type="http://schemas.openxmlformats.org/officeDocument/2006/relationships/image" Target="../media/image47.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32.xml"/><Relationship Id="rId5" Type="http://schemas.openxmlformats.org/officeDocument/2006/relationships/image" Target="../media/image50.svg"/><Relationship Id="rId4" Type="http://schemas.openxmlformats.org/officeDocument/2006/relationships/image" Target="../media/image49.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131840" y="4437112"/>
            <a:ext cx="3312368" cy="918331"/>
          </a:xfrm>
        </p:spPr>
        <p:txBody>
          <a:bodyPr>
            <a:normAutofit/>
          </a:bodyPr>
          <a:lstStyle/>
          <a:p>
            <a:pPr lvl="0" algn="ctr"/>
            <a:r>
              <a:rPr lang="en-GB" sz="4400" b="1" kern="0" cap="all" dirty="0">
                <a:solidFill>
                  <a:srgbClr val="FF3376"/>
                </a:solidFill>
                <a:latin typeface="Century Gothic" panose="020B0502020202020204" pitchFamily="34" charset="0"/>
                <a:ea typeface="+mj-ea"/>
                <a:cs typeface="+mj-cs"/>
              </a:rPr>
              <a:t>Session</a:t>
            </a:r>
            <a:r>
              <a:rPr lang="en-GB" sz="3600" dirty="0">
                <a:solidFill>
                  <a:srgbClr val="FF3376"/>
                </a:solidFill>
              </a:rPr>
              <a:t> </a:t>
            </a:r>
            <a:r>
              <a:rPr lang="en-GB" sz="4400" b="1" kern="0" cap="all" dirty="0">
                <a:solidFill>
                  <a:srgbClr val="FF3376"/>
                </a:solidFill>
                <a:latin typeface="Century Gothic" panose="020B0502020202020204" pitchFamily="34" charset="0"/>
                <a:ea typeface="+mj-ea"/>
                <a:cs typeface="+mj-cs"/>
              </a:rPr>
              <a:t>1</a:t>
            </a:r>
          </a:p>
          <a:p>
            <a:pPr lvl="0"/>
            <a:endParaRPr lang="en-GB" dirty="0"/>
          </a:p>
        </p:txBody>
      </p:sp>
      <p:sp>
        <p:nvSpPr>
          <p:cNvPr id="9" name="Rectangle 2"/>
          <p:cNvSpPr txBox="1">
            <a:spLocks noChangeArrowheads="1"/>
          </p:cNvSpPr>
          <p:nvPr/>
        </p:nvSpPr>
        <p:spPr bwMode="auto">
          <a:xfrm>
            <a:off x="1619709" y="2515905"/>
            <a:ext cx="6336630" cy="1684036"/>
          </a:xfrm>
          <a:prstGeom prst="rect">
            <a:avLst/>
          </a:prstGeom>
          <a:noFill/>
          <a:ln>
            <a:noFill/>
          </a:ln>
          <a:effectLst/>
        </p:spPr>
        <p:txBody>
          <a:bodyPr vert="horz" wrap="square" lIns="0" tIns="0" rIns="0" bIns="0" numCol="1" anchor="b" anchorCtr="0" compatLnSpc="1">
            <a:prstTxWarp prst="textNoShape">
              <a:avLst/>
            </a:prstTxWarp>
          </a:bodyPr>
          <a:lstStyle>
            <a:lvl1pPr algn="l" rtl="0" eaLnBrk="1" fontAlgn="base" hangingPunct="1">
              <a:lnSpc>
                <a:spcPct val="90000"/>
              </a:lnSpc>
              <a:spcBef>
                <a:spcPct val="0"/>
              </a:spcBef>
              <a:spcAft>
                <a:spcPct val="0"/>
              </a:spcAft>
              <a:tabLst>
                <a:tab pos="4038600" algn="l"/>
              </a:tabLst>
              <a:defRPr sz="4000" b="1" cap="all" baseline="0">
                <a:solidFill>
                  <a:schemeClr val="bg1"/>
                </a:solidFill>
                <a:latin typeface="+mj-lt"/>
                <a:ea typeface="+mj-ea"/>
                <a:cs typeface="+mj-cs"/>
              </a:defRPr>
            </a:lvl1pPr>
            <a:lvl2pPr algn="l" rtl="0" eaLnBrk="1" fontAlgn="base" hangingPunct="1">
              <a:spcBef>
                <a:spcPct val="0"/>
              </a:spcBef>
              <a:spcAft>
                <a:spcPct val="0"/>
              </a:spcAft>
              <a:defRPr sz="3600">
                <a:solidFill>
                  <a:schemeClr val="tx2"/>
                </a:solidFill>
                <a:latin typeface="+mn-lt"/>
              </a:defRPr>
            </a:lvl2pPr>
            <a:lvl3pPr algn="l" rtl="0" eaLnBrk="1" fontAlgn="base" hangingPunct="1">
              <a:spcBef>
                <a:spcPct val="0"/>
              </a:spcBef>
              <a:spcAft>
                <a:spcPct val="0"/>
              </a:spcAft>
              <a:defRPr sz="3600">
                <a:solidFill>
                  <a:schemeClr val="tx2"/>
                </a:solidFill>
                <a:latin typeface="+mn-lt"/>
              </a:defRPr>
            </a:lvl3pPr>
            <a:lvl4pPr algn="l" rtl="0" eaLnBrk="1" fontAlgn="base" hangingPunct="1">
              <a:spcBef>
                <a:spcPct val="0"/>
              </a:spcBef>
              <a:spcAft>
                <a:spcPct val="0"/>
              </a:spcAft>
              <a:defRPr sz="3600">
                <a:solidFill>
                  <a:schemeClr val="tx2"/>
                </a:solidFill>
                <a:latin typeface="+mn-lt"/>
              </a:defRPr>
            </a:lvl4pPr>
            <a:lvl5pPr algn="l" rtl="0" eaLnBrk="1" fontAlgn="base" hangingPunct="1">
              <a:spcBef>
                <a:spcPct val="0"/>
              </a:spcBef>
              <a:spcAft>
                <a:spcPct val="0"/>
              </a:spcAft>
              <a:defRPr sz="3600">
                <a:solidFill>
                  <a:schemeClr val="tx2"/>
                </a:solidFill>
                <a:latin typeface="+mn-lt"/>
              </a:defRPr>
            </a:lvl5pPr>
            <a:lvl6pPr marL="457200" algn="l" rtl="0" eaLnBrk="1" fontAlgn="base" hangingPunct="1">
              <a:spcBef>
                <a:spcPct val="0"/>
              </a:spcBef>
              <a:spcAft>
                <a:spcPct val="0"/>
              </a:spcAft>
              <a:defRPr sz="3600">
                <a:solidFill>
                  <a:schemeClr val="tx2"/>
                </a:solidFill>
                <a:latin typeface="+mn-lt"/>
              </a:defRPr>
            </a:lvl6pPr>
            <a:lvl7pPr marL="914400" algn="l" rtl="0" eaLnBrk="1" fontAlgn="base" hangingPunct="1">
              <a:spcBef>
                <a:spcPct val="0"/>
              </a:spcBef>
              <a:spcAft>
                <a:spcPct val="0"/>
              </a:spcAft>
              <a:defRPr sz="3600">
                <a:solidFill>
                  <a:schemeClr val="tx2"/>
                </a:solidFill>
                <a:latin typeface="+mn-lt"/>
              </a:defRPr>
            </a:lvl7pPr>
            <a:lvl8pPr marL="1371600" algn="l" rtl="0" eaLnBrk="1" fontAlgn="base" hangingPunct="1">
              <a:spcBef>
                <a:spcPct val="0"/>
              </a:spcBef>
              <a:spcAft>
                <a:spcPct val="0"/>
              </a:spcAft>
              <a:defRPr sz="3600">
                <a:solidFill>
                  <a:schemeClr val="tx2"/>
                </a:solidFill>
                <a:latin typeface="+mn-lt"/>
              </a:defRPr>
            </a:lvl8pPr>
            <a:lvl9pPr marL="1828800" algn="l" rtl="0" eaLnBrk="1" fontAlgn="base" hangingPunct="1">
              <a:spcBef>
                <a:spcPct val="0"/>
              </a:spcBef>
              <a:spcAft>
                <a:spcPct val="0"/>
              </a:spcAft>
              <a:defRPr sz="3600">
                <a:solidFill>
                  <a:schemeClr val="tx2"/>
                </a:solidFill>
                <a:latin typeface="+mn-lt"/>
              </a:defRPr>
            </a:lvl9pPr>
          </a:lstStyle>
          <a:p>
            <a:endParaRPr lang="en-US" altLang="en-US" sz="3200" kern="0" dirty="0">
              <a:solidFill>
                <a:schemeClr val="tx2"/>
              </a:solidFill>
            </a:endParaRPr>
          </a:p>
          <a:p>
            <a:endParaRPr lang="en-US" altLang="en-US" sz="3200" kern="0" dirty="0">
              <a:solidFill>
                <a:schemeClr val="tx2"/>
              </a:solidFill>
            </a:endParaRPr>
          </a:p>
          <a:p>
            <a:pPr algn="ctr"/>
            <a:r>
              <a:rPr lang="en-US" altLang="en-US" sz="4400" kern="0" dirty="0">
                <a:solidFill>
                  <a:srgbClr val="031E4A"/>
                </a:solidFill>
                <a:latin typeface="Century Gothic" panose="020B0502020202020204" pitchFamily="34" charset="0"/>
              </a:rPr>
              <a:t>Helping Your CHILD  </a:t>
            </a:r>
          </a:p>
          <a:p>
            <a:pPr algn="ctr"/>
            <a:r>
              <a:rPr lang="en-US" altLang="en-US" sz="4400" kern="0" dirty="0">
                <a:solidFill>
                  <a:srgbClr val="031E4A"/>
                </a:solidFill>
                <a:latin typeface="Century Gothic" panose="020B0502020202020204" pitchFamily="34" charset="0"/>
              </a:rPr>
              <a:t>-group-</a:t>
            </a:r>
          </a:p>
          <a:p>
            <a:endParaRPr lang="en-US" altLang="en-US" sz="3000" kern="0" dirty="0">
              <a:solidFill>
                <a:schemeClr val="tx2"/>
              </a:solidFill>
            </a:endParaRPr>
          </a:p>
        </p:txBody>
      </p:sp>
      <p:pic>
        <p:nvPicPr>
          <p:cNvPr id="10" name="Picture 4">
            <a:extLst>
              <a:ext uri="{FF2B5EF4-FFF2-40B4-BE49-F238E27FC236}">
                <a16:creationId xmlns:a16="http://schemas.microsoft.com/office/drawing/2014/main" id="{7230F0D7-C78E-EF40-8573-585F272D24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210825"/>
            <a:ext cx="2573917" cy="142805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8846909E-57D0-B44A-8923-6AD66F97CAD3}"/>
              </a:ext>
            </a:extLst>
          </p:cNvPr>
          <p:cNvPicPr>
            <a:picLocks noChangeAspect="1"/>
          </p:cNvPicPr>
          <p:nvPr/>
        </p:nvPicPr>
        <p:blipFill>
          <a:blip r:embed="rId4"/>
          <a:stretch>
            <a:fillRect/>
          </a:stretch>
        </p:blipFill>
        <p:spPr>
          <a:xfrm>
            <a:off x="7595778" y="200721"/>
            <a:ext cx="1428054" cy="1428054"/>
          </a:xfrm>
          <a:prstGeom prst="rect">
            <a:avLst/>
          </a:prstGeom>
        </p:spPr>
      </p:pic>
      <p:sp>
        <p:nvSpPr>
          <p:cNvPr id="18" name="TextBox 17">
            <a:extLst>
              <a:ext uri="{FF2B5EF4-FFF2-40B4-BE49-F238E27FC236}">
                <a16:creationId xmlns:a16="http://schemas.microsoft.com/office/drawing/2014/main" id="{533EE52F-43BE-9246-AA6F-50724098A26E}"/>
              </a:ext>
            </a:extLst>
          </p:cNvPr>
          <p:cNvSpPr txBox="1"/>
          <p:nvPr/>
        </p:nvSpPr>
        <p:spPr>
          <a:xfrm>
            <a:off x="1332309" y="6054923"/>
            <a:ext cx="3599062" cy="307777"/>
          </a:xfrm>
          <a:prstGeom prst="rect">
            <a:avLst/>
          </a:prstGeom>
          <a:noFill/>
        </p:spPr>
        <p:txBody>
          <a:bodyPr wrap="none" rtlCol="0">
            <a:spAutoFit/>
          </a:bodyPr>
          <a:lstStyle/>
          <a:p>
            <a:r>
              <a:rPr lang="en-US" sz="1400" b="1" kern="0" cap="all" dirty="0">
                <a:solidFill>
                  <a:srgbClr val="031E4A"/>
                </a:solidFill>
                <a:latin typeface="Century Gothic" panose="020B0502020202020204" pitchFamily="34" charset="0"/>
                <a:ea typeface="+mj-ea"/>
                <a:cs typeface="+mj-cs"/>
              </a:rPr>
              <a:t>Copyright of University of Reading</a:t>
            </a:r>
          </a:p>
        </p:txBody>
      </p:sp>
      <p:pic>
        <p:nvPicPr>
          <p:cNvPr id="4" name="Picture 3" descr="Icon, rectangle&#10;&#10;Description automatically generated">
            <a:extLst>
              <a:ext uri="{FF2B5EF4-FFF2-40B4-BE49-F238E27FC236}">
                <a16:creationId xmlns:a16="http://schemas.microsoft.com/office/drawing/2014/main" id="{7CD29067-2C60-2D47-AF02-A7E88ACDD65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1396090405"/>
      </p:ext>
    </p:extLst>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7F31C52B-DEF9-4845-9A79-72C9330F49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83907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5" name="Freeform 10">
            <a:extLst>
              <a:ext uri="{FF2B5EF4-FFF2-40B4-BE49-F238E27FC236}">
                <a16:creationId xmlns:a16="http://schemas.microsoft.com/office/drawing/2014/main" id="{63DACD0E-B2B1-49C4-B085-D93AC5F6E1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839070" y="0"/>
            <a:ext cx="56769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lumMod val="90000"/>
            </a:schemeClr>
          </a:solidFill>
          <a:ln w="0">
            <a:noFill/>
            <a:prstDash val="solid"/>
            <a:round/>
            <a:headEnd/>
            <a:tailEnd/>
          </a:ln>
        </p:spPr>
      </p:sp>
      <p:sp>
        <p:nvSpPr>
          <p:cNvPr id="5" name="Rounded Rectangle 4"/>
          <p:cNvSpPr/>
          <p:nvPr/>
        </p:nvSpPr>
        <p:spPr>
          <a:xfrm>
            <a:off x="1191162" y="362050"/>
            <a:ext cx="4755389" cy="1638469"/>
          </a:xfrm>
          <a:prstGeom prst="roundRect">
            <a:avLst/>
          </a:prstGeom>
        </p:spPr>
        <p:txBody>
          <a:bodyPr vert="horz" lIns="91440" tIns="45720" rIns="91440" bIns="45720" rtlCol="0" anchor="t">
            <a:normAutofit/>
          </a:bodyPr>
          <a:lstStyle/>
          <a:p>
            <a:pPr>
              <a:lnSpc>
                <a:spcPct val="90000"/>
              </a:lnSpc>
              <a:spcAft>
                <a:spcPts val="600"/>
              </a:spcAft>
            </a:pPr>
            <a:r>
              <a:rPr lang="en-US" sz="2800" cap="all" spc="200" dirty="0">
                <a:solidFill>
                  <a:srgbClr val="1A2A68"/>
                </a:solidFill>
                <a:latin typeface="+mj-lt"/>
                <a:ea typeface="+mj-ea"/>
                <a:cs typeface="+mj-cs"/>
              </a:rPr>
              <a:t>What is anxiety and when does it become a problem?</a:t>
            </a:r>
          </a:p>
        </p:txBody>
      </p:sp>
      <p:sp>
        <p:nvSpPr>
          <p:cNvPr id="17" name="Rectangle 16">
            <a:extLst>
              <a:ext uri="{FF2B5EF4-FFF2-40B4-BE49-F238E27FC236}">
                <a16:creationId xmlns:a16="http://schemas.microsoft.com/office/drawing/2014/main" id="{F2F5074D-2B0A-40BB-B69E-C08F65EC3C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Content Placeholder 2"/>
          <p:cNvSpPr>
            <a:spLocks noGrp="1"/>
          </p:cNvSpPr>
          <p:nvPr>
            <p:ph idx="1"/>
          </p:nvPr>
        </p:nvSpPr>
        <p:spPr>
          <a:xfrm>
            <a:off x="1257300" y="2324998"/>
            <a:ext cx="5330924" cy="3930227"/>
          </a:xfrm>
        </p:spPr>
        <p:txBody>
          <a:bodyPr vert="horz" lIns="91440" tIns="45720" rIns="91440" bIns="45720" rtlCol="0">
            <a:noAutofit/>
          </a:bodyPr>
          <a:lstStyle/>
          <a:p>
            <a:pPr defTabSz="914400"/>
            <a:r>
              <a:rPr lang="en-US" sz="2800" dirty="0">
                <a:solidFill>
                  <a:srgbClr val="1A2A68"/>
                </a:solidFill>
              </a:rPr>
              <a:t>Anxiety is a normal emotion</a:t>
            </a:r>
          </a:p>
          <a:p>
            <a:pPr defTabSz="914400"/>
            <a:r>
              <a:rPr lang="en-US" sz="2800" dirty="0">
                <a:solidFill>
                  <a:srgbClr val="1A2A68"/>
                </a:solidFill>
              </a:rPr>
              <a:t>It can be helpful and enhance performance</a:t>
            </a:r>
          </a:p>
          <a:p>
            <a:pPr defTabSz="914400"/>
            <a:r>
              <a:rPr lang="en-US" sz="2800" dirty="0">
                <a:solidFill>
                  <a:srgbClr val="1A2A68"/>
                </a:solidFill>
              </a:rPr>
              <a:t>Anxiety becomes a problem when it is more severe or frequent and interferes with a child’s everyday life</a:t>
            </a:r>
          </a:p>
        </p:txBody>
      </p:sp>
      <p:sp>
        <p:nvSpPr>
          <p:cNvPr id="4" name="Slide Number Placeholder 3"/>
          <p:cNvSpPr>
            <a:spLocks noGrp="1"/>
          </p:cNvSpPr>
          <p:nvPr>
            <p:ph type="sldNum" sz="quarter" idx="12"/>
          </p:nvPr>
        </p:nvSpPr>
        <p:spPr>
          <a:xfrm>
            <a:off x="7297020" y="6375679"/>
            <a:ext cx="2114550" cy="345796"/>
          </a:xfrm>
        </p:spPr>
        <p:txBody>
          <a:bodyPr vert="horz" lIns="91440" tIns="45720" rIns="91440" bIns="45720" rtlCol="0" anchor="ctr">
            <a:normAutofit/>
          </a:bodyPr>
          <a:lstStyle/>
          <a:p>
            <a:pPr>
              <a:spcAft>
                <a:spcPts val="600"/>
              </a:spcAft>
            </a:pPr>
            <a:fld id="{DCF6A46F-80AB-49F3-8C7E-9717ED945456}" type="slidenum">
              <a:rPr lang="en-US" altLang="en-US" sz="1200" smtClean="0"/>
              <a:pPr>
                <a:spcAft>
                  <a:spcPts val="600"/>
                </a:spcAft>
              </a:pPr>
              <a:t>10</a:t>
            </a:fld>
            <a:endParaRPr lang="en-US" altLang="en-US" sz="1200"/>
          </a:p>
        </p:txBody>
      </p:sp>
      <p:pic>
        <p:nvPicPr>
          <p:cNvPr id="10" name="Graphic 9" descr="Confused Person">
            <a:extLst>
              <a:ext uri="{FF2B5EF4-FFF2-40B4-BE49-F238E27FC236}">
                <a16:creationId xmlns:a16="http://schemas.microsoft.com/office/drawing/2014/main" id="{E250AA81-4012-4973-8444-6A21A1DA8EC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877160" y="2057782"/>
            <a:ext cx="2742436" cy="2742436"/>
          </a:xfrm>
          <a:prstGeom prst="rect">
            <a:avLst/>
          </a:prstGeom>
        </p:spPr>
      </p:pic>
      <p:pic>
        <p:nvPicPr>
          <p:cNvPr id="6" name="Picture 5" descr="Icon, rectangle&#10;&#10;Description automatically generated">
            <a:extLst>
              <a:ext uri="{FF2B5EF4-FFF2-40B4-BE49-F238E27FC236}">
                <a16:creationId xmlns:a16="http://schemas.microsoft.com/office/drawing/2014/main" id="{87FFC109-10E3-FB4C-96DC-90737E1122B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427244102"/>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CF6A46F-80AB-49F3-8C7E-9717ED945456}" type="slidenum">
              <a:rPr lang="en-GB" altLang="en-US" smtClean="0"/>
              <a:pPr/>
              <a:t>11</a:t>
            </a:fld>
            <a:endParaRPr lang="en-GB" altLang="en-US"/>
          </a:p>
        </p:txBody>
      </p:sp>
      <p:graphicFrame>
        <p:nvGraphicFramePr>
          <p:cNvPr id="6" name="Diagram 5"/>
          <p:cNvGraphicFramePr/>
          <p:nvPr>
            <p:extLst>
              <p:ext uri="{D42A27DB-BD31-4B8C-83A1-F6EECF244321}">
                <p14:modId xmlns:p14="http://schemas.microsoft.com/office/powerpoint/2010/main" val="3656115734"/>
              </p:ext>
            </p:extLst>
          </p:nvPr>
        </p:nvGraphicFramePr>
        <p:xfrm>
          <a:off x="1610497" y="126876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ounded Rectangle 6"/>
          <p:cNvSpPr/>
          <p:nvPr/>
        </p:nvSpPr>
        <p:spPr>
          <a:xfrm>
            <a:off x="1401316" y="4301498"/>
            <a:ext cx="7059116" cy="1532334"/>
          </a:xfrm>
          <a:prstGeom prst="roundRect">
            <a:avLst/>
          </a:prstGeom>
          <a:solidFill>
            <a:srgbClr val="D0E5EB"/>
          </a:solidFill>
          <a:ln w="38100">
            <a:solidFill>
              <a:srgbClr val="D0E5EB"/>
            </a:solidFill>
          </a:ln>
        </p:spPr>
        <p:txBody>
          <a:bodyPr wrap="square" rtlCol="0" anchor="ctr">
            <a:spAutoFit/>
          </a:bodyPr>
          <a:lstStyle/>
          <a:p>
            <a:r>
              <a:rPr lang="en-US" sz="2800" b="1" dirty="0">
                <a:solidFill>
                  <a:srgbClr val="1A2A68"/>
                </a:solidFill>
              </a:rPr>
              <a:t>Exercise: </a:t>
            </a:r>
            <a:r>
              <a:rPr lang="en-US" sz="2800" dirty="0">
                <a:solidFill>
                  <a:srgbClr val="1A2A68"/>
                </a:solidFill>
              </a:rPr>
              <a:t>What have been the biggest problems caused by your child’s anxiety? </a:t>
            </a:r>
          </a:p>
        </p:txBody>
      </p:sp>
      <p:pic>
        <p:nvPicPr>
          <p:cNvPr id="8" name="Picture 7" descr="Icon, rectangle&#10;&#10;Description automatically generated">
            <a:extLst>
              <a:ext uri="{FF2B5EF4-FFF2-40B4-BE49-F238E27FC236}">
                <a16:creationId xmlns:a16="http://schemas.microsoft.com/office/drawing/2014/main" id="{5000D7CA-C021-904F-9189-291F653C6C6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
        <p:nvSpPr>
          <p:cNvPr id="2" name="Rectangle 1">
            <a:extLst>
              <a:ext uri="{FF2B5EF4-FFF2-40B4-BE49-F238E27FC236}">
                <a16:creationId xmlns:a16="http://schemas.microsoft.com/office/drawing/2014/main" id="{78B9F1D1-0E92-2C43-8E59-DDF851434FBB}"/>
              </a:ext>
            </a:extLst>
          </p:cNvPr>
          <p:cNvSpPr/>
          <p:nvPr/>
        </p:nvSpPr>
        <p:spPr>
          <a:xfrm>
            <a:off x="1187624" y="188640"/>
            <a:ext cx="7315200" cy="1661993"/>
          </a:xfrm>
          <a:prstGeom prst="rect">
            <a:avLst/>
          </a:prstGeom>
        </p:spPr>
        <p:txBody>
          <a:bodyPr wrap="square">
            <a:spAutoFit/>
          </a:bodyPr>
          <a:lstStyle/>
          <a:p>
            <a:r>
              <a:rPr lang="en-US" sz="5100" dirty="0">
                <a:solidFill>
                  <a:srgbClr val="1A2A68"/>
                </a:solidFill>
              </a:rPr>
              <a:t>How anxiety can affect children’s lives?</a:t>
            </a:r>
            <a:endParaRPr lang="en-US" sz="5100" dirty="0"/>
          </a:p>
        </p:txBody>
      </p:sp>
    </p:spTree>
    <p:extLst>
      <p:ext uri="{BB962C8B-B14F-4D97-AF65-F5344CB8AC3E}">
        <p14:creationId xmlns:p14="http://schemas.microsoft.com/office/powerpoint/2010/main" val="336642010"/>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7F31C52B-DEF9-4845-9A79-72C9330F49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83907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5" name="Freeform 10">
            <a:extLst>
              <a:ext uri="{FF2B5EF4-FFF2-40B4-BE49-F238E27FC236}">
                <a16:creationId xmlns:a16="http://schemas.microsoft.com/office/drawing/2014/main" id="{63DACD0E-B2B1-49C4-B085-D93AC5F6E1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839070" y="0"/>
            <a:ext cx="56769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lumMod val="90000"/>
            </a:schemeClr>
          </a:solidFill>
          <a:ln w="0">
            <a:noFill/>
            <a:prstDash val="solid"/>
            <a:round/>
            <a:headEnd/>
            <a:tailEnd/>
          </a:ln>
        </p:spPr>
      </p:sp>
      <p:sp>
        <p:nvSpPr>
          <p:cNvPr id="2" name="Title 1"/>
          <p:cNvSpPr>
            <a:spLocks noGrp="1"/>
          </p:cNvSpPr>
          <p:nvPr>
            <p:ph type="title"/>
          </p:nvPr>
        </p:nvSpPr>
        <p:spPr>
          <a:xfrm>
            <a:off x="1193529" y="298174"/>
            <a:ext cx="4755389" cy="1638469"/>
          </a:xfrm>
        </p:spPr>
        <p:txBody>
          <a:bodyPr>
            <a:normAutofit/>
          </a:bodyPr>
          <a:lstStyle/>
          <a:p>
            <a:r>
              <a:rPr lang="en-US" dirty="0">
                <a:solidFill>
                  <a:srgbClr val="1A2A68"/>
                </a:solidFill>
              </a:rPr>
              <a:t>Extra reading</a:t>
            </a:r>
          </a:p>
        </p:txBody>
      </p:sp>
      <p:sp>
        <p:nvSpPr>
          <p:cNvPr id="17" name="Rectangle 16">
            <a:extLst>
              <a:ext uri="{FF2B5EF4-FFF2-40B4-BE49-F238E27FC236}">
                <a16:creationId xmlns:a16="http://schemas.microsoft.com/office/drawing/2014/main" id="{F2F5074D-2B0A-40BB-B69E-C08F65EC3C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Content Placeholder 2"/>
          <p:cNvSpPr>
            <a:spLocks noGrp="1"/>
          </p:cNvSpPr>
          <p:nvPr>
            <p:ph idx="1"/>
          </p:nvPr>
        </p:nvSpPr>
        <p:spPr>
          <a:xfrm>
            <a:off x="1257300" y="2359784"/>
            <a:ext cx="5114900" cy="3930227"/>
          </a:xfrm>
        </p:spPr>
        <p:txBody>
          <a:bodyPr>
            <a:normAutofit/>
          </a:bodyPr>
          <a:lstStyle/>
          <a:p>
            <a:r>
              <a:rPr lang="en-US" b="1" dirty="0">
                <a:solidFill>
                  <a:srgbClr val="1A2A68"/>
                </a:solidFill>
              </a:rPr>
              <a:t>Worry:</a:t>
            </a:r>
          </a:p>
          <a:p>
            <a:pPr lvl="1"/>
            <a:r>
              <a:rPr lang="en-US" dirty="0">
                <a:solidFill>
                  <a:srgbClr val="1A2A68"/>
                </a:solidFill>
              </a:rPr>
              <a:t>If worrying about lots of things, a lot of the time is problem for your child, you can read Chapter 12 “Additional Strategies 1: Overcoming Worry”</a:t>
            </a:r>
          </a:p>
          <a:p>
            <a:r>
              <a:rPr lang="en-US" b="1" dirty="0">
                <a:solidFill>
                  <a:srgbClr val="1A2A68"/>
                </a:solidFill>
              </a:rPr>
              <a:t>School:</a:t>
            </a:r>
          </a:p>
          <a:p>
            <a:pPr lvl="1"/>
            <a:r>
              <a:rPr lang="en-US" dirty="0">
                <a:solidFill>
                  <a:srgbClr val="1A2A68"/>
                </a:solidFill>
              </a:rPr>
              <a:t>If attending school is hard for your child, you can read Chapter 20 “School-attendance difficulties”</a:t>
            </a:r>
          </a:p>
          <a:p>
            <a:pPr lvl="1"/>
            <a:r>
              <a:rPr lang="en-US" dirty="0">
                <a:solidFill>
                  <a:srgbClr val="1A2A68"/>
                </a:solidFill>
              </a:rPr>
              <a:t>School Information Sheet</a:t>
            </a:r>
          </a:p>
          <a:p>
            <a:pPr lvl="1"/>
            <a:endParaRPr lang="en-US" dirty="0">
              <a:solidFill>
                <a:srgbClr val="1A2A68"/>
              </a:solidFill>
            </a:endParaRPr>
          </a:p>
        </p:txBody>
      </p:sp>
      <p:sp>
        <p:nvSpPr>
          <p:cNvPr id="4" name="Slide Number Placeholder 3"/>
          <p:cNvSpPr>
            <a:spLocks noGrp="1"/>
          </p:cNvSpPr>
          <p:nvPr>
            <p:ph type="sldNum" sz="quarter" idx="12"/>
          </p:nvPr>
        </p:nvSpPr>
        <p:spPr>
          <a:xfrm>
            <a:off x="7297020" y="6375679"/>
            <a:ext cx="2114550" cy="345796"/>
          </a:xfrm>
        </p:spPr>
        <p:txBody>
          <a:bodyPr>
            <a:normAutofit/>
          </a:bodyPr>
          <a:lstStyle/>
          <a:p>
            <a:pPr>
              <a:spcAft>
                <a:spcPts val="600"/>
              </a:spcAft>
            </a:pPr>
            <a:fld id="{DCF6A46F-80AB-49F3-8C7E-9717ED945456}" type="slidenum">
              <a:rPr lang="en-GB" altLang="en-US" smtClean="0"/>
              <a:pPr>
                <a:spcAft>
                  <a:spcPts val="600"/>
                </a:spcAft>
              </a:pPr>
              <a:t>12</a:t>
            </a:fld>
            <a:endParaRPr lang="en-GB" altLang="en-US"/>
          </a:p>
        </p:txBody>
      </p:sp>
      <p:pic>
        <p:nvPicPr>
          <p:cNvPr id="8" name="Graphic 7" descr="Books outline">
            <a:extLst>
              <a:ext uri="{FF2B5EF4-FFF2-40B4-BE49-F238E27FC236}">
                <a16:creationId xmlns:a16="http://schemas.microsoft.com/office/drawing/2014/main" id="{9DBAA9F0-5AB3-1C4A-A029-0A07CA9C773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756021" y="1936643"/>
            <a:ext cx="2863575" cy="2863575"/>
          </a:xfrm>
          <a:prstGeom prst="rect">
            <a:avLst/>
          </a:prstGeom>
        </p:spPr>
      </p:pic>
      <p:pic>
        <p:nvPicPr>
          <p:cNvPr id="6" name="Picture 5" descr="Icon, rectangle&#10;&#10;Description automatically generated">
            <a:extLst>
              <a:ext uri="{FF2B5EF4-FFF2-40B4-BE49-F238E27FC236}">
                <a16:creationId xmlns:a16="http://schemas.microsoft.com/office/drawing/2014/main" id="{7D81C640-BD42-DB46-BA93-4AF166CF847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1172801052"/>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DCF6A46F-80AB-49F3-8C7E-9717ED945456}" type="slidenum">
              <a:rPr lang="en-GB" altLang="en-US" smtClean="0"/>
              <a:pPr/>
              <a:t>13</a:t>
            </a:fld>
            <a:endParaRPr lang="en-GB" altLang="en-US"/>
          </a:p>
        </p:txBody>
      </p:sp>
      <p:sp>
        <p:nvSpPr>
          <p:cNvPr id="8" name="Content Placeholder 7"/>
          <p:cNvSpPr>
            <a:spLocks noGrp="1"/>
          </p:cNvSpPr>
          <p:nvPr>
            <p:ph sz="quarter" idx="11"/>
          </p:nvPr>
        </p:nvSpPr>
        <p:spPr>
          <a:xfrm>
            <a:off x="1257300" y="-1131168"/>
            <a:ext cx="7886700" cy="3024336"/>
          </a:xfrm>
        </p:spPr>
        <p:txBody>
          <a:bodyPr/>
          <a:lstStyle/>
          <a:p>
            <a:pPr marL="0" indent="0">
              <a:buNone/>
            </a:pPr>
            <a:endParaRPr lang="en-US" sz="4000" b="1" dirty="0"/>
          </a:p>
          <a:p>
            <a:pPr marL="0" indent="0">
              <a:buNone/>
            </a:pPr>
            <a:endParaRPr lang="en-US" sz="4000" b="1" dirty="0"/>
          </a:p>
          <a:p>
            <a:pPr marL="0" indent="0">
              <a:lnSpc>
                <a:spcPct val="90000"/>
              </a:lnSpc>
              <a:spcBef>
                <a:spcPct val="0"/>
              </a:spcBef>
              <a:buNone/>
            </a:pPr>
            <a:r>
              <a:rPr lang="en-US" sz="5100" cap="all" spc="150" dirty="0">
                <a:solidFill>
                  <a:srgbClr val="1A2A68"/>
                </a:solidFill>
                <a:latin typeface="+mj-lt"/>
                <a:ea typeface="+mj-ea"/>
                <a:cs typeface="+mj-cs"/>
              </a:rPr>
              <a:t>Causes of childhood anxiety</a:t>
            </a:r>
          </a:p>
        </p:txBody>
      </p:sp>
      <p:pic>
        <p:nvPicPr>
          <p:cNvPr id="5" name="Picture 4" descr="Icon, rectangle&#10;&#10;Description automatically generated">
            <a:extLst>
              <a:ext uri="{FF2B5EF4-FFF2-40B4-BE49-F238E27FC236}">
                <a16:creationId xmlns:a16="http://schemas.microsoft.com/office/drawing/2014/main" id="{1FA1C69B-722B-DF43-9A5E-0DF648DDAA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7" name="Graphic 6" descr="Arrow circle with solid fill">
            <a:extLst>
              <a:ext uri="{FF2B5EF4-FFF2-40B4-BE49-F238E27FC236}">
                <a16:creationId xmlns:a16="http://schemas.microsoft.com/office/drawing/2014/main" id="{7D06D43F-2E44-1948-A78D-2F8A6BC4E3D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39752" y="2060848"/>
            <a:ext cx="3960440" cy="3960440"/>
          </a:xfrm>
          <a:prstGeom prst="rect">
            <a:avLst/>
          </a:prstGeom>
        </p:spPr>
      </p:pic>
    </p:spTree>
    <p:extLst>
      <p:ext uri="{BB962C8B-B14F-4D97-AF65-F5344CB8AC3E}">
        <p14:creationId xmlns:p14="http://schemas.microsoft.com/office/powerpoint/2010/main" val="214117184"/>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257300" y="307723"/>
            <a:ext cx="7633742" cy="1492132"/>
          </a:xfrm>
        </p:spPr>
        <p:txBody>
          <a:bodyPr/>
          <a:lstStyle/>
          <a:p>
            <a:r>
              <a:rPr lang="en-US" dirty="0">
                <a:solidFill>
                  <a:srgbClr val="1A2A68"/>
                </a:solidFill>
              </a:rPr>
              <a:t>What causes anxiety?</a:t>
            </a:r>
          </a:p>
        </p:txBody>
      </p:sp>
      <p:sp>
        <p:nvSpPr>
          <p:cNvPr id="3" name="Content Placeholder 2"/>
          <p:cNvSpPr>
            <a:spLocks noGrp="1"/>
          </p:cNvSpPr>
          <p:nvPr>
            <p:ph idx="1"/>
          </p:nvPr>
        </p:nvSpPr>
        <p:spPr>
          <a:xfrm>
            <a:off x="1235527" y="2204864"/>
            <a:ext cx="7633742" cy="3593591"/>
          </a:xfrm>
        </p:spPr>
        <p:txBody>
          <a:bodyPr vert="horz" lIns="91440" tIns="45720" rIns="91440" bIns="45720" rtlCol="0" anchor="t">
            <a:normAutofit/>
          </a:bodyPr>
          <a:lstStyle/>
          <a:p>
            <a:r>
              <a:rPr lang="en-US" sz="2200" dirty="0">
                <a:solidFill>
                  <a:srgbClr val="1A2A68"/>
                </a:solidFill>
              </a:rPr>
              <a:t>It can be useful to explore the different things that may have played a part in your child having difficulties with anxiety.</a:t>
            </a:r>
          </a:p>
          <a:p>
            <a:r>
              <a:rPr lang="en-US" sz="2200" dirty="0">
                <a:solidFill>
                  <a:srgbClr val="1A2A68"/>
                </a:solidFill>
              </a:rPr>
              <a:t>There is unlikely to be a single cause for your child’s problems with anxiety.</a:t>
            </a:r>
          </a:p>
        </p:txBody>
      </p:sp>
      <p:sp>
        <p:nvSpPr>
          <p:cNvPr id="4" name="Slide Number Placeholder 3"/>
          <p:cNvSpPr>
            <a:spLocks noGrp="1"/>
          </p:cNvSpPr>
          <p:nvPr>
            <p:ph type="sldNum" sz="quarter" idx="12"/>
          </p:nvPr>
        </p:nvSpPr>
        <p:spPr/>
        <p:txBody>
          <a:bodyPr/>
          <a:lstStyle/>
          <a:p>
            <a:fld id="{DCF6A46F-80AB-49F3-8C7E-9717ED945456}" type="slidenum">
              <a:rPr lang="en-GB" altLang="en-US" smtClean="0"/>
              <a:pPr/>
              <a:t>14</a:t>
            </a:fld>
            <a:endParaRPr lang="en-GB" altLang="en-US"/>
          </a:p>
        </p:txBody>
      </p:sp>
      <p:sp>
        <p:nvSpPr>
          <p:cNvPr id="5" name="Rounded Rectangle 4"/>
          <p:cNvSpPr/>
          <p:nvPr/>
        </p:nvSpPr>
        <p:spPr>
          <a:xfrm>
            <a:off x="1262236" y="5032288"/>
            <a:ext cx="7160740" cy="1532334"/>
          </a:xfrm>
          <a:prstGeom prst="roundRect">
            <a:avLst/>
          </a:prstGeom>
          <a:solidFill>
            <a:srgbClr val="D0E5EB"/>
          </a:solidFill>
          <a:ln w="38100">
            <a:solidFill>
              <a:srgbClr val="D0E5EB"/>
            </a:solidFill>
          </a:ln>
        </p:spPr>
        <p:txBody>
          <a:bodyPr wrap="square" lIns="91440" tIns="45720" rIns="91440" bIns="45720" rtlCol="0" anchor="ctr">
            <a:spAutoFit/>
          </a:bodyPr>
          <a:lstStyle/>
          <a:p>
            <a:r>
              <a:rPr lang="en-US" sz="2800" b="1" dirty="0">
                <a:solidFill>
                  <a:srgbClr val="1A2A68"/>
                </a:solidFill>
              </a:rPr>
              <a:t>Exercise: </a:t>
            </a:r>
            <a:r>
              <a:rPr lang="en-US" sz="2800" dirty="0">
                <a:solidFill>
                  <a:srgbClr val="1A2A68"/>
                </a:solidFill>
              </a:rPr>
              <a:t>Write down the things you think may have played a part in your child having problems with anxiety?</a:t>
            </a:r>
          </a:p>
        </p:txBody>
      </p:sp>
      <p:pic>
        <p:nvPicPr>
          <p:cNvPr id="6" name="Picture 5" descr="Icon, rectangle&#10;&#10;Description automatically generated">
            <a:extLst>
              <a:ext uri="{FF2B5EF4-FFF2-40B4-BE49-F238E27FC236}">
                <a16:creationId xmlns:a16="http://schemas.microsoft.com/office/drawing/2014/main" id="{F5F09527-1C97-5340-B10B-43EF7F3A75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8" name="Graphic 7" descr="School girl outline">
            <a:extLst>
              <a:ext uri="{FF2B5EF4-FFF2-40B4-BE49-F238E27FC236}">
                <a16:creationId xmlns:a16="http://schemas.microsoft.com/office/drawing/2014/main" id="{13943BCF-B714-9948-844D-8466D668D99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635081" y="572946"/>
            <a:ext cx="1251619" cy="1251619"/>
          </a:xfrm>
          <a:prstGeom prst="rect">
            <a:avLst/>
          </a:prstGeom>
        </p:spPr>
      </p:pic>
      <p:pic>
        <p:nvPicPr>
          <p:cNvPr id="10" name="Graphic 9" descr="School boy outline">
            <a:extLst>
              <a:ext uri="{FF2B5EF4-FFF2-40B4-BE49-F238E27FC236}">
                <a16:creationId xmlns:a16="http://schemas.microsoft.com/office/drawing/2014/main" id="{2C0BD848-5803-8945-B3F3-A3CF42DC5AB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322782" y="572945"/>
            <a:ext cx="1251620" cy="1251620"/>
          </a:xfrm>
          <a:prstGeom prst="rect">
            <a:avLst/>
          </a:prstGeom>
        </p:spPr>
      </p:pic>
    </p:spTree>
    <p:extLst>
      <p:ext uri="{BB962C8B-B14F-4D97-AF65-F5344CB8AC3E}">
        <p14:creationId xmlns:p14="http://schemas.microsoft.com/office/powerpoint/2010/main" val="451568516"/>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254122" y="868808"/>
            <a:ext cx="8280000" cy="828000"/>
          </a:xfrm>
        </p:spPr>
        <p:txBody>
          <a:bodyPr>
            <a:normAutofit fontScale="90000"/>
          </a:bodyPr>
          <a:lstStyle/>
          <a:p>
            <a:r>
              <a:rPr lang="en-US" dirty="0">
                <a:solidFill>
                  <a:srgbClr val="1A2A68"/>
                </a:solidFill>
              </a:rPr>
              <a:t>What they </a:t>
            </a:r>
            <a:br>
              <a:rPr lang="en-US" dirty="0">
                <a:solidFill>
                  <a:srgbClr val="1A2A68"/>
                </a:solidFill>
              </a:rPr>
            </a:br>
            <a:r>
              <a:rPr lang="en-US" dirty="0">
                <a:solidFill>
                  <a:srgbClr val="1A2A68"/>
                </a:solidFill>
              </a:rPr>
              <a:t>are born with</a:t>
            </a:r>
          </a:p>
        </p:txBody>
      </p:sp>
      <p:sp>
        <p:nvSpPr>
          <p:cNvPr id="3" name="Content Placeholder 2"/>
          <p:cNvSpPr>
            <a:spLocks noGrp="1"/>
          </p:cNvSpPr>
          <p:nvPr>
            <p:ph idx="1"/>
          </p:nvPr>
        </p:nvSpPr>
        <p:spPr>
          <a:xfrm>
            <a:off x="1254122" y="2286000"/>
            <a:ext cx="7297621" cy="3960000"/>
          </a:xfrm>
        </p:spPr>
        <p:txBody>
          <a:bodyPr vert="horz" lIns="91440" tIns="45720" rIns="91440" bIns="45720" rtlCol="0" anchor="t">
            <a:normAutofit/>
          </a:bodyPr>
          <a:lstStyle/>
          <a:p>
            <a:r>
              <a:rPr lang="en-US" dirty="0">
                <a:solidFill>
                  <a:srgbClr val="1A2A68"/>
                </a:solidFill>
              </a:rPr>
              <a:t>Anxiety runs in families</a:t>
            </a:r>
            <a:endParaRPr lang="en-US" dirty="0">
              <a:solidFill>
                <a:srgbClr val="0059E3"/>
              </a:solidFill>
            </a:endParaRPr>
          </a:p>
          <a:p>
            <a:r>
              <a:rPr lang="en-US" dirty="0">
                <a:solidFill>
                  <a:srgbClr val="1A2A68"/>
                </a:solidFill>
              </a:rPr>
              <a:t>But only a third of what makes a child anxious is explained by their genes </a:t>
            </a:r>
            <a:endParaRPr lang="en-US"/>
          </a:p>
          <a:p>
            <a:r>
              <a:rPr lang="en-US" dirty="0">
                <a:solidFill>
                  <a:srgbClr val="1A2A68"/>
                </a:solidFill>
              </a:rPr>
              <a:t>Children are not born with anxiety, but might be more at risk of anxiety, for example, by being more sensitive</a:t>
            </a:r>
          </a:p>
        </p:txBody>
      </p:sp>
      <p:sp>
        <p:nvSpPr>
          <p:cNvPr id="4" name="Slide Number Placeholder 3"/>
          <p:cNvSpPr>
            <a:spLocks noGrp="1"/>
          </p:cNvSpPr>
          <p:nvPr>
            <p:ph type="sldNum" sz="quarter" idx="12"/>
          </p:nvPr>
        </p:nvSpPr>
        <p:spPr/>
        <p:txBody>
          <a:bodyPr/>
          <a:lstStyle/>
          <a:p>
            <a:fld id="{DCF6A46F-80AB-49F3-8C7E-9717ED945456}" type="slidenum">
              <a:rPr lang="en-GB" altLang="en-US" smtClean="0"/>
              <a:pPr/>
              <a:t>15</a:t>
            </a:fld>
            <a:endParaRPr lang="en-GB" altLang="en-US"/>
          </a:p>
        </p:txBody>
      </p:sp>
      <p:sp>
        <p:nvSpPr>
          <p:cNvPr id="5" name="Rounded Rectangle 4"/>
          <p:cNvSpPr/>
          <p:nvPr/>
        </p:nvSpPr>
        <p:spPr>
          <a:xfrm>
            <a:off x="1254122" y="4403645"/>
            <a:ext cx="7134302" cy="1736646"/>
          </a:xfrm>
          <a:prstGeom prst="roundRect">
            <a:avLst/>
          </a:prstGeom>
          <a:solidFill>
            <a:srgbClr val="D0E5EB"/>
          </a:solidFill>
          <a:ln w="38100">
            <a:solidFill>
              <a:srgbClr val="D0E5EB"/>
            </a:solidFill>
          </a:ln>
        </p:spPr>
        <p:txBody>
          <a:bodyPr wrap="square" rtlCol="0" anchor="ctr">
            <a:spAutoFit/>
          </a:bodyPr>
          <a:lstStyle/>
          <a:p>
            <a:pPr marL="457200" indent="-457200">
              <a:buFont typeface="Arial" panose="020B0604020202020204" pitchFamily="34" charset="0"/>
              <a:buChar char="•"/>
            </a:pPr>
            <a:r>
              <a:rPr lang="en-US" sz="2400" dirty="0">
                <a:solidFill>
                  <a:srgbClr val="1A2A68"/>
                </a:solidFill>
              </a:rPr>
              <a:t>Has your child has always been sensitive?</a:t>
            </a:r>
          </a:p>
          <a:p>
            <a:pPr marL="457200" indent="-457200">
              <a:buFont typeface="Arial" panose="020B0604020202020204" pitchFamily="34" charset="0"/>
              <a:buChar char="•"/>
            </a:pPr>
            <a:r>
              <a:rPr lang="en-US" sz="2400" dirty="0">
                <a:solidFill>
                  <a:srgbClr val="1A2A68"/>
                </a:solidFill>
              </a:rPr>
              <a:t>Does anyone else in your family experience anxiety or have they experienced anxiety in the past?</a:t>
            </a:r>
          </a:p>
        </p:txBody>
      </p:sp>
      <p:pic>
        <p:nvPicPr>
          <p:cNvPr id="7" name="Picture 6" descr="Icon, rectangle&#10;&#10;Description automatically generated">
            <a:extLst>
              <a:ext uri="{FF2B5EF4-FFF2-40B4-BE49-F238E27FC236}">
                <a16:creationId xmlns:a16="http://schemas.microsoft.com/office/drawing/2014/main" id="{066ABA47-FA51-D743-B2AE-EC7459D62D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12" name="Graphic 11" descr="DNA outline">
            <a:extLst>
              <a:ext uri="{FF2B5EF4-FFF2-40B4-BE49-F238E27FC236}">
                <a16:creationId xmlns:a16="http://schemas.microsoft.com/office/drawing/2014/main" id="{5E7B2BC5-A7AA-A94B-8E5C-FE887CCF885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16200000">
            <a:off x="5581905" y="-75900"/>
            <a:ext cx="2189392" cy="2189392"/>
          </a:xfrm>
          <a:prstGeom prst="rect">
            <a:avLst/>
          </a:prstGeom>
        </p:spPr>
      </p:pic>
      <p:pic>
        <p:nvPicPr>
          <p:cNvPr id="13" name="Graphic 12" descr="DNA outline">
            <a:extLst>
              <a:ext uri="{FF2B5EF4-FFF2-40B4-BE49-F238E27FC236}">
                <a16:creationId xmlns:a16="http://schemas.microsoft.com/office/drawing/2014/main" id="{9C2079EC-F4E0-8D40-BFCA-88F51E26295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16200000">
            <a:off x="7551234" y="1078657"/>
            <a:ext cx="1270223" cy="1270223"/>
          </a:xfrm>
          <a:prstGeom prst="rect">
            <a:avLst/>
          </a:prstGeom>
        </p:spPr>
      </p:pic>
    </p:spTree>
    <p:extLst>
      <p:ext uri="{BB962C8B-B14F-4D97-AF65-F5344CB8AC3E}">
        <p14:creationId xmlns:p14="http://schemas.microsoft.com/office/powerpoint/2010/main" val="75786391"/>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7F31C52B-DEF9-4845-9A79-72C9330F49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83907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6" name="Freeform 10">
            <a:extLst>
              <a:ext uri="{FF2B5EF4-FFF2-40B4-BE49-F238E27FC236}">
                <a16:creationId xmlns:a16="http://schemas.microsoft.com/office/drawing/2014/main" id="{63DACD0E-B2B1-49C4-B085-D93AC5F6E1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839070" y="0"/>
            <a:ext cx="56769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lumMod val="90000"/>
            </a:schemeClr>
          </a:solidFill>
          <a:ln w="0">
            <a:noFill/>
            <a:prstDash val="solid"/>
            <a:round/>
            <a:headEnd/>
            <a:tailEnd/>
          </a:ln>
        </p:spPr>
      </p:sp>
      <p:sp>
        <p:nvSpPr>
          <p:cNvPr id="2" name="Title 1"/>
          <p:cNvSpPr>
            <a:spLocks noGrp="1"/>
          </p:cNvSpPr>
          <p:nvPr>
            <p:ph type="title"/>
          </p:nvPr>
        </p:nvSpPr>
        <p:spPr>
          <a:xfrm>
            <a:off x="1192083" y="350371"/>
            <a:ext cx="4755389" cy="1638469"/>
          </a:xfrm>
        </p:spPr>
        <p:txBody>
          <a:bodyPr>
            <a:normAutofit/>
          </a:bodyPr>
          <a:lstStyle/>
          <a:p>
            <a:r>
              <a:rPr lang="en-US" dirty="0">
                <a:solidFill>
                  <a:srgbClr val="1A2A68"/>
                </a:solidFill>
              </a:rPr>
              <a:t>DIFFICULT life events</a:t>
            </a:r>
          </a:p>
        </p:txBody>
      </p:sp>
      <p:sp>
        <p:nvSpPr>
          <p:cNvPr id="18" name="Rectangle 17">
            <a:extLst>
              <a:ext uri="{FF2B5EF4-FFF2-40B4-BE49-F238E27FC236}">
                <a16:creationId xmlns:a16="http://schemas.microsoft.com/office/drawing/2014/main" id="{F2F5074D-2B0A-40BB-B69E-C08F65EC3C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Content Placeholder 2"/>
          <p:cNvSpPr>
            <a:spLocks noGrp="1"/>
          </p:cNvSpPr>
          <p:nvPr>
            <p:ph idx="1"/>
          </p:nvPr>
        </p:nvSpPr>
        <p:spPr>
          <a:xfrm>
            <a:off x="1258247" y="2339211"/>
            <a:ext cx="5942179" cy="3930227"/>
          </a:xfrm>
        </p:spPr>
        <p:txBody>
          <a:bodyPr>
            <a:normAutofit/>
          </a:bodyPr>
          <a:lstStyle/>
          <a:p>
            <a:r>
              <a:rPr lang="en-US" sz="2800" dirty="0">
                <a:solidFill>
                  <a:srgbClr val="1A2A68"/>
                </a:solidFill>
              </a:rPr>
              <a:t>Stressful events may affect anxious children more </a:t>
            </a:r>
          </a:p>
        </p:txBody>
      </p:sp>
      <p:sp>
        <p:nvSpPr>
          <p:cNvPr id="4" name="Slide Number Placeholder 3"/>
          <p:cNvSpPr>
            <a:spLocks noGrp="1"/>
          </p:cNvSpPr>
          <p:nvPr>
            <p:ph type="sldNum" sz="quarter" idx="12"/>
          </p:nvPr>
        </p:nvSpPr>
        <p:spPr>
          <a:xfrm>
            <a:off x="7297020" y="6375679"/>
            <a:ext cx="2114550" cy="345796"/>
          </a:xfrm>
        </p:spPr>
        <p:txBody>
          <a:bodyPr>
            <a:normAutofit/>
          </a:bodyPr>
          <a:lstStyle/>
          <a:p>
            <a:pPr>
              <a:spcAft>
                <a:spcPts val="600"/>
              </a:spcAft>
            </a:pPr>
            <a:fld id="{DCF6A46F-80AB-49F3-8C7E-9717ED945456}" type="slidenum">
              <a:rPr lang="en-GB" altLang="en-US" smtClean="0"/>
              <a:pPr>
                <a:spcAft>
                  <a:spcPts val="600"/>
                </a:spcAft>
              </a:pPr>
              <a:t>16</a:t>
            </a:fld>
            <a:endParaRPr lang="en-GB" altLang="en-US"/>
          </a:p>
        </p:txBody>
      </p:sp>
      <p:pic>
        <p:nvPicPr>
          <p:cNvPr id="9" name="Graphic 8" descr="Life ring with solid fill">
            <a:extLst>
              <a:ext uri="{FF2B5EF4-FFF2-40B4-BE49-F238E27FC236}">
                <a16:creationId xmlns:a16="http://schemas.microsoft.com/office/drawing/2014/main" id="{2B1C5A7A-7C73-374C-9B74-D7B18D15F4B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887647" y="1864108"/>
            <a:ext cx="3369706" cy="3369706"/>
          </a:xfrm>
          <a:prstGeom prst="rect">
            <a:avLst/>
          </a:prstGeom>
        </p:spPr>
      </p:pic>
      <p:sp>
        <p:nvSpPr>
          <p:cNvPr id="5" name="Rounded Rectangle 4"/>
          <p:cNvSpPr/>
          <p:nvPr/>
        </p:nvSpPr>
        <p:spPr>
          <a:xfrm>
            <a:off x="1274797" y="4239678"/>
            <a:ext cx="7131124" cy="1413153"/>
          </a:xfrm>
          <a:prstGeom prst="roundRect">
            <a:avLst/>
          </a:prstGeom>
          <a:solidFill>
            <a:srgbClr val="D0E5EB"/>
          </a:solidFill>
          <a:ln w="38100">
            <a:solidFill>
              <a:srgbClr val="D0E5EB"/>
            </a:solidFill>
          </a:ln>
        </p:spPr>
        <p:txBody>
          <a:bodyPr wrap="square" rtlCol="0" anchor="ctr">
            <a:spAutoFit/>
          </a:bodyPr>
          <a:lstStyle/>
          <a:p>
            <a:pPr marL="457200" indent="-457200">
              <a:spcAft>
                <a:spcPts val="600"/>
              </a:spcAft>
              <a:buFont typeface="Arial" panose="020B0604020202020204" pitchFamily="34" charset="0"/>
              <a:buChar char="•"/>
            </a:pPr>
            <a:r>
              <a:rPr lang="en-US" sz="2400" dirty="0">
                <a:solidFill>
                  <a:srgbClr val="1A2A68"/>
                </a:solidFill>
              </a:rPr>
              <a:t>Has your child experienced any stressful or upsetting life events?</a:t>
            </a:r>
          </a:p>
          <a:p>
            <a:pPr marL="457200" indent="-457200">
              <a:spcAft>
                <a:spcPts val="600"/>
              </a:spcAft>
              <a:buFont typeface="Arial" panose="020B0604020202020204" pitchFamily="34" charset="0"/>
              <a:buChar char="•"/>
            </a:pPr>
            <a:r>
              <a:rPr lang="en-US" sz="2400" dirty="0">
                <a:solidFill>
                  <a:srgbClr val="1A2A68"/>
                </a:solidFill>
              </a:rPr>
              <a:t>If so, do you think it has affected them?</a:t>
            </a:r>
          </a:p>
        </p:txBody>
      </p:sp>
      <p:pic>
        <p:nvPicPr>
          <p:cNvPr id="7" name="Picture 6" descr="Icon, rectangle&#10;&#10;Description automatically generated">
            <a:extLst>
              <a:ext uri="{FF2B5EF4-FFF2-40B4-BE49-F238E27FC236}">
                <a16:creationId xmlns:a16="http://schemas.microsoft.com/office/drawing/2014/main" id="{76828427-6789-D249-8A95-FA912D11594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1624906204"/>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242628" y="971392"/>
            <a:ext cx="7505836" cy="828000"/>
          </a:xfrm>
        </p:spPr>
        <p:txBody>
          <a:bodyPr>
            <a:normAutofit fontScale="90000"/>
          </a:bodyPr>
          <a:lstStyle/>
          <a:p>
            <a:r>
              <a:rPr lang="en-US" dirty="0">
                <a:solidFill>
                  <a:srgbClr val="1A2A68"/>
                </a:solidFill>
              </a:rPr>
              <a:t>Learning BY EXAMPLE</a:t>
            </a:r>
          </a:p>
        </p:txBody>
      </p:sp>
      <p:sp>
        <p:nvSpPr>
          <p:cNvPr id="3" name="Content Placeholder 2"/>
          <p:cNvSpPr>
            <a:spLocks noGrp="1"/>
          </p:cNvSpPr>
          <p:nvPr>
            <p:ph idx="1"/>
          </p:nvPr>
        </p:nvSpPr>
        <p:spPr>
          <a:xfrm>
            <a:off x="1257300" y="2335197"/>
            <a:ext cx="7315200" cy="3960000"/>
          </a:xfrm>
        </p:spPr>
        <p:txBody>
          <a:bodyPr>
            <a:normAutofit/>
          </a:bodyPr>
          <a:lstStyle/>
          <a:p>
            <a:r>
              <a:rPr lang="en-US" sz="2800" dirty="0">
                <a:solidFill>
                  <a:srgbClr val="1A2A68"/>
                </a:solidFill>
              </a:rPr>
              <a:t>Picking up fears from parents or others</a:t>
            </a:r>
          </a:p>
        </p:txBody>
      </p:sp>
      <p:sp>
        <p:nvSpPr>
          <p:cNvPr id="4" name="Slide Number Placeholder 3"/>
          <p:cNvSpPr>
            <a:spLocks noGrp="1"/>
          </p:cNvSpPr>
          <p:nvPr>
            <p:ph type="sldNum" sz="quarter" idx="12"/>
          </p:nvPr>
        </p:nvSpPr>
        <p:spPr/>
        <p:txBody>
          <a:bodyPr/>
          <a:lstStyle/>
          <a:p>
            <a:fld id="{DCF6A46F-80AB-49F3-8C7E-9717ED945456}" type="slidenum">
              <a:rPr lang="en-GB" altLang="en-US" smtClean="0"/>
              <a:pPr/>
              <a:t>17</a:t>
            </a:fld>
            <a:endParaRPr lang="en-GB" altLang="en-US"/>
          </a:p>
        </p:txBody>
      </p:sp>
      <p:sp>
        <p:nvSpPr>
          <p:cNvPr id="5" name="Rounded Rectangle 4"/>
          <p:cNvSpPr/>
          <p:nvPr/>
        </p:nvSpPr>
        <p:spPr>
          <a:xfrm>
            <a:off x="1242628" y="3361160"/>
            <a:ext cx="7131124" cy="1532334"/>
          </a:xfrm>
          <a:prstGeom prst="roundRect">
            <a:avLst/>
          </a:prstGeom>
          <a:solidFill>
            <a:srgbClr val="D0E5EB"/>
          </a:solidFill>
          <a:ln w="38100">
            <a:solidFill>
              <a:srgbClr val="D0E5EB"/>
            </a:solidFill>
          </a:ln>
        </p:spPr>
        <p:txBody>
          <a:bodyPr wrap="square" rtlCol="0" anchor="ctr">
            <a:spAutoFit/>
          </a:bodyPr>
          <a:lstStyle/>
          <a:p>
            <a:r>
              <a:rPr lang="en-US" sz="2800" dirty="0">
                <a:solidFill>
                  <a:srgbClr val="1A2A68"/>
                </a:solidFill>
              </a:rPr>
              <a:t>Do you think that your child has picked up on anxious behaviour from anyone?</a:t>
            </a:r>
          </a:p>
          <a:p>
            <a:r>
              <a:rPr lang="en-US" sz="2800" dirty="0">
                <a:solidFill>
                  <a:srgbClr val="1A2A68"/>
                </a:solidFill>
              </a:rPr>
              <a:t>If so, in what way? </a:t>
            </a:r>
            <a:endParaRPr lang="en-US" sz="2800" u="sng" dirty="0">
              <a:solidFill>
                <a:srgbClr val="1A2A68"/>
              </a:solidFill>
            </a:endParaRPr>
          </a:p>
        </p:txBody>
      </p:sp>
      <p:pic>
        <p:nvPicPr>
          <p:cNvPr id="7" name="Picture 6" descr="Icon, rectangle&#10;&#10;Description automatically generated">
            <a:extLst>
              <a:ext uri="{FF2B5EF4-FFF2-40B4-BE49-F238E27FC236}">
                <a16:creationId xmlns:a16="http://schemas.microsoft.com/office/drawing/2014/main" id="{F87D4DE7-D335-FF45-B3A3-A5914CC311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9" name="Graphic 8" descr="Family with girl outline">
            <a:extLst>
              <a:ext uri="{FF2B5EF4-FFF2-40B4-BE49-F238E27FC236}">
                <a16:creationId xmlns:a16="http://schemas.microsoft.com/office/drawing/2014/main" id="{05D225BD-6BC0-BB47-B7C6-755B0B5FDF3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47066" y="4461769"/>
            <a:ext cx="2086808" cy="2086808"/>
          </a:xfrm>
          <a:prstGeom prst="rect">
            <a:avLst/>
          </a:prstGeom>
        </p:spPr>
      </p:pic>
    </p:spTree>
    <p:extLst>
      <p:ext uri="{BB962C8B-B14F-4D97-AF65-F5344CB8AC3E}">
        <p14:creationId xmlns:p14="http://schemas.microsoft.com/office/powerpoint/2010/main" val="444507706"/>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392785"/>
            <a:ext cx="7956373" cy="828000"/>
          </a:xfrm>
        </p:spPr>
        <p:txBody>
          <a:bodyPr>
            <a:noAutofit/>
          </a:bodyPr>
          <a:lstStyle/>
          <a:p>
            <a:r>
              <a:rPr lang="en-US" sz="4400" dirty="0">
                <a:solidFill>
                  <a:srgbClr val="1A2A68"/>
                </a:solidFill>
              </a:rPr>
              <a:t>Learning from other’s </a:t>
            </a:r>
            <a:br>
              <a:rPr lang="en-US" sz="4400" dirty="0">
                <a:solidFill>
                  <a:srgbClr val="1A2A68"/>
                </a:solidFill>
              </a:rPr>
            </a:br>
            <a:r>
              <a:rPr lang="en-US" sz="4400" dirty="0">
                <a:solidFill>
                  <a:srgbClr val="1A2A68"/>
                </a:solidFill>
              </a:rPr>
              <a:t>reactions</a:t>
            </a:r>
          </a:p>
        </p:txBody>
      </p:sp>
      <p:sp>
        <p:nvSpPr>
          <p:cNvPr id="3" name="Content Placeholder 2"/>
          <p:cNvSpPr>
            <a:spLocks noGrp="1"/>
          </p:cNvSpPr>
          <p:nvPr>
            <p:ph idx="1"/>
          </p:nvPr>
        </p:nvSpPr>
        <p:spPr>
          <a:xfrm>
            <a:off x="1242154" y="2369705"/>
            <a:ext cx="7650326" cy="3960000"/>
          </a:xfrm>
        </p:spPr>
        <p:txBody>
          <a:bodyPr vert="horz" lIns="91440" tIns="45720" rIns="91440" bIns="45720" rtlCol="0" anchor="t">
            <a:normAutofit/>
          </a:bodyPr>
          <a:lstStyle/>
          <a:p>
            <a:r>
              <a:rPr lang="en-US" sz="2400" dirty="0">
                <a:solidFill>
                  <a:srgbClr val="1A2A68"/>
                </a:solidFill>
              </a:rPr>
              <a:t>How do the people around your child behave when your child is feeling anxious?</a:t>
            </a:r>
          </a:p>
        </p:txBody>
      </p:sp>
      <p:sp>
        <p:nvSpPr>
          <p:cNvPr id="4" name="Slide Number Placeholder 3"/>
          <p:cNvSpPr>
            <a:spLocks noGrp="1"/>
          </p:cNvSpPr>
          <p:nvPr>
            <p:ph type="sldNum" sz="quarter" idx="12"/>
          </p:nvPr>
        </p:nvSpPr>
        <p:spPr/>
        <p:txBody>
          <a:bodyPr/>
          <a:lstStyle/>
          <a:p>
            <a:fld id="{DCF6A46F-80AB-49F3-8C7E-9717ED945456}" type="slidenum">
              <a:rPr lang="en-GB" altLang="en-US" smtClean="0"/>
              <a:pPr/>
              <a:t>18</a:t>
            </a:fld>
            <a:endParaRPr lang="en-GB" altLang="en-US"/>
          </a:p>
        </p:txBody>
      </p:sp>
      <p:sp>
        <p:nvSpPr>
          <p:cNvPr id="5" name="Rounded Rectangle 4"/>
          <p:cNvSpPr/>
          <p:nvPr/>
        </p:nvSpPr>
        <p:spPr>
          <a:xfrm>
            <a:off x="1257300" y="3991334"/>
            <a:ext cx="7131124" cy="510778"/>
          </a:xfrm>
          <a:prstGeom prst="roundRect">
            <a:avLst/>
          </a:prstGeom>
          <a:solidFill>
            <a:srgbClr val="D0E5EB"/>
          </a:solidFill>
          <a:ln w="38100">
            <a:solidFill>
              <a:srgbClr val="D0E5EB"/>
            </a:solidFill>
          </a:ln>
        </p:spPr>
        <p:txBody>
          <a:bodyPr wrap="square" lIns="91440" tIns="45720" rIns="91440" bIns="45720" rtlCol="0" anchor="ctr">
            <a:spAutoFit/>
          </a:bodyPr>
          <a:lstStyle/>
          <a:p>
            <a:pPr marL="457200" indent="-457200">
              <a:buFont typeface="Arial" panose="020B0604020202020204" pitchFamily="34" charset="0"/>
              <a:buChar char="•"/>
            </a:pPr>
            <a:r>
              <a:rPr lang="en-US" sz="2400" dirty="0">
                <a:solidFill>
                  <a:srgbClr val="1A2A68"/>
                </a:solidFill>
              </a:rPr>
              <a:t>How does your child react to this?</a:t>
            </a:r>
          </a:p>
        </p:txBody>
      </p:sp>
      <p:pic>
        <p:nvPicPr>
          <p:cNvPr id="6" name="Picture 5" descr="Icon, rectangle&#10;&#10;Description automatically generated">
            <a:extLst>
              <a:ext uri="{FF2B5EF4-FFF2-40B4-BE49-F238E27FC236}">
                <a16:creationId xmlns:a16="http://schemas.microsoft.com/office/drawing/2014/main" id="{EB4A2C22-E0E8-B145-98B9-DB2594A778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1703844314"/>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928291"/>
            <a:ext cx="8280000" cy="828000"/>
          </a:xfrm>
        </p:spPr>
        <p:txBody>
          <a:bodyPr>
            <a:normAutofit fontScale="90000"/>
          </a:bodyPr>
          <a:lstStyle/>
          <a:p>
            <a:r>
              <a:rPr lang="en-US" dirty="0">
                <a:solidFill>
                  <a:srgbClr val="1A2A68"/>
                </a:solidFill>
              </a:rPr>
              <a:t>Experiences of coping</a:t>
            </a:r>
          </a:p>
        </p:txBody>
      </p:sp>
      <p:sp>
        <p:nvSpPr>
          <p:cNvPr id="3" name="Content Placeholder 2"/>
          <p:cNvSpPr>
            <a:spLocks noGrp="1"/>
          </p:cNvSpPr>
          <p:nvPr>
            <p:ph idx="1"/>
          </p:nvPr>
        </p:nvSpPr>
        <p:spPr>
          <a:xfrm>
            <a:off x="1257300" y="1883948"/>
            <a:ext cx="8280000" cy="3960000"/>
          </a:xfrm>
        </p:spPr>
        <p:txBody>
          <a:bodyPr>
            <a:normAutofit/>
          </a:bodyPr>
          <a:lstStyle/>
          <a:p>
            <a:r>
              <a:rPr lang="en-US" sz="2400">
                <a:solidFill>
                  <a:srgbClr val="1A2A68"/>
                </a:solidFill>
              </a:rPr>
              <a:t>Missed opportunities to learn how to cope</a:t>
            </a:r>
            <a:endParaRPr lang="en-US" sz="2400" dirty="0">
              <a:solidFill>
                <a:srgbClr val="1A2A68"/>
              </a:solidFill>
            </a:endParaRPr>
          </a:p>
        </p:txBody>
      </p:sp>
      <p:sp>
        <p:nvSpPr>
          <p:cNvPr id="4" name="Slide Number Placeholder 3"/>
          <p:cNvSpPr>
            <a:spLocks noGrp="1"/>
          </p:cNvSpPr>
          <p:nvPr>
            <p:ph type="sldNum" sz="quarter" idx="12"/>
          </p:nvPr>
        </p:nvSpPr>
        <p:spPr/>
        <p:txBody>
          <a:bodyPr/>
          <a:lstStyle/>
          <a:p>
            <a:fld id="{DCF6A46F-80AB-49F3-8C7E-9717ED945456}" type="slidenum">
              <a:rPr lang="en-GB" altLang="en-US" smtClean="0"/>
              <a:pPr/>
              <a:t>19</a:t>
            </a:fld>
            <a:endParaRPr lang="en-GB" altLang="en-US"/>
          </a:p>
        </p:txBody>
      </p:sp>
      <p:sp>
        <p:nvSpPr>
          <p:cNvPr id="5" name="Rounded Rectangle 4"/>
          <p:cNvSpPr/>
          <p:nvPr/>
        </p:nvSpPr>
        <p:spPr>
          <a:xfrm>
            <a:off x="1228564" y="3215402"/>
            <a:ext cx="7200800" cy="2145268"/>
          </a:xfrm>
          <a:prstGeom prst="roundRect">
            <a:avLst/>
          </a:prstGeom>
          <a:solidFill>
            <a:srgbClr val="D0E5EB"/>
          </a:solidFill>
          <a:ln w="38100">
            <a:solidFill>
              <a:srgbClr val="D0E5EB"/>
            </a:solidFill>
          </a:ln>
        </p:spPr>
        <p:txBody>
          <a:bodyPr wrap="square" lIns="91440" tIns="45720" rIns="91440" bIns="45720" rtlCol="0" anchor="ctr">
            <a:spAutoFit/>
          </a:bodyPr>
          <a:lstStyle/>
          <a:p>
            <a:pPr marL="457200" indent="-457200">
              <a:buFont typeface="Arial" panose="020B0604020202020204" pitchFamily="34" charset="0"/>
              <a:buChar char="•"/>
            </a:pPr>
            <a:r>
              <a:rPr lang="en-US" sz="2400" dirty="0">
                <a:solidFill>
                  <a:srgbClr val="1A2A68"/>
                </a:solidFill>
              </a:rPr>
              <a:t>Do you think people close to your child have tried to protect them from  situations that might cause anxiety? </a:t>
            </a:r>
          </a:p>
          <a:p>
            <a:pPr marL="457200" indent="-457200">
              <a:buFont typeface="Arial" panose="020B0604020202020204" pitchFamily="34" charset="0"/>
              <a:buChar char="•"/>
            </a:pPr>
            <a:r>
              <a:rPr lang="en-US" sz="2400" dirty="0">
                <a:solidFill>
                  <a:srgbClr val="1A2A68"/>
                </a:solidFill>
              </a:rPr>
              <a:t>Do you think this has ever stopped them from learning to cope with a challenge?</a:t>
            </a:r>
          </a:p>
        </p:txBody>
      </p:sp>
      <p:pic>
        <p:nvPicPr>
          <p:cNvPr id="6" name="Picture 5" descr="Icon, rectangle&#10;&#10;Description automatically generated">
            <a:extLst>
              <a:ext uri="{FF2B5EF4-FFF2-40B4-BE49-F238E27FC236}">
                <a16:creationId xmlns:a16="http://schemas.microsoft.com/office/drawing/2014/main" id="{43A703C4-58E0-9749-A5F1-C8AA4A244D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1299975076"/>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928756"/>
            <a:ext cx="7633742" cy="1492132"/>
          </a:xfrm>
        </p:spPr>
        <p:txBody>
          <a:bodyPr/>
          <a:lstStyle/>
          <a:p>
            <a:r>
              <a:rPr lang="en-GB" dirty="0">
                <a:solidFill>
                  <a:srgbClr val="1A2A68"/>
                </a:solidFill>
              </a:rPr>
              <a:t>TODAY’S AGENDA</a:t>
            </a:r>
          </a:p>
        </p:txBody>
      </p:sp>
      <p:graphicFrame>
        <p:nvGraphicFramePr>
          <p:cNvPr id="8" name="Content Placeholder 2">
            <a:extLst>
              <a:ext uri="{FF2B5EF4-FFF2-40B4-BE49-F238E27FC236}">
                <a16:creationId xmlns:a16="http://schemas.microsoft.com/office/drawing/2014/main" id="{E8B4A21C-36BD-48DD-BDCE-7C5FB1961C92}"/>
              </a:ext>
            </a:extLst>
          </p:cNvPr>
          <p:cNvGraphicFramePr>
            <a:graphicFrameLocks noGrp="1"/>
          </p:cNvGraphicFramePr>
          <p:nvPr>
            <p:ph idx="1"/>
            <p:extLst>
              <p:ext uri="{D42A27DB-BD31-4B8C-83A1-F6EECF244321}">
                <p14:modId xmlns:p14="http://schemas.microsoft.com/office/powerpoint/2010/main" val="2732418423"/>
              </p:ext>
            </p:extLst>
          </p:nvPr>
        </p:nvGraphicFramePr>
        <p:xfrm>
          <a:off x="1366063" y="1916832"/>
          <a:ext cx="7132848" cy="3456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DCF6A46F-80AB-49F3-8C7E-9717ED945456}" type="slidenum">
              <a:rPr lang="en-GB" altLang="en-US" smtClean="0"/>
              <a:pPr/>
              <a:t>2</a:t>
            </a:fld>
            <a:endParaRPr lang="en-GB" altLang="en-US"/>
          </a:p>
        </p:txBody>
      </p:sp>
      <p:pic>
        <p:nvPicPr>
          <p:cNvPr id="12" name="Picture 11" descr="Icon, rectangle&#10;&#10;Description automatically generated">
            <a:extLst>
              <a:ext uri="{FF2B5EF4-FFF2-40B4-BE49-F238E27FC236}">
                <a16:creationId xmlns:a16="http://schemas.microsoft.com/office/drawing/2014/main" id="{0CD056E6-C1CA-1E44-ADA7-F059042F832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5" name="Graphic 4" descr="Checkbox Ticked with solid fill">
            <a:extLst>
              <a:ext uri="{FF2B5EF4-FFF2-40B4-BE49-F238E27FC236}">
                <a16:creationId xmlns:a16="http://schemas.microsoft.com/office/drawing/2014/main" id="{E1A3476E-8550-664D-918A-58768D48E717}"/>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475656" y="5301208"/>
            <a:ext cx="397625" cy="397625"/>
          </a:xfrm>
          <a:prstGeom prst="rect">
            <a:avLst/>
          </a:prstGeom>
        </p:spPr>
      </p:pic>
      <p:pic>
        <p:nvPicPr>
          <p:cNvPr id="11" name="Graphic 10" descr="Checkbox Ticked with solid fill">
            <a:extLst>
              <a:ext uri="{FF2B5EF4-FFF2-40B4-BE49-F238E27FC236}">
                <a16:creationId xmlns:a16="http://schemas.microsoft.com/office/drawing/2014/main" id="{42089179-8157-D647-B350-4E89F7597CAC}"/>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475656" y="5877272"/>
            <a:ext cx="397625" cy="397625"/>
          </a:xfrm>
          <a:prstGeom prst="rect">
            <a:avLst/>
          </a:prstGeom>
        </p:spPr>
      </p:pic>
      <p:pic>
        <p:nvPicPr>
          <p:cNvPr id="13" name="Graphic 12" descr="Checkbox Ticked with solid fill">
            <a:extLst>
              <a:ext uri="{FF2B5EF4-FFF2-40B4-BE49-F238E27FC236}">
                <a16:creationId xmlns:a16="http://schemas.microsoft.com/office/drawing/2014/main" id="{063277E0-A85E-0B4F-8C3F-82F0C18924B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475656" y="5589240"/>
            <a:ext cx="397625" cy="397625"/>
          </a:xfrm>
          <a:prstGeom prst="rect">
            <a:avLst/>
          </a:prstGeom>
        </p:spPr>
      </p:pic>
    </p:spTree>
    <p:extLst>
      <p:ext uri="{BB962C8B-B14F-4D97-AF65-F5344CB8AC3E}">
        <p14:creationId xmlns:p14="http://schemas.microsoft.com/office/powerpoint/2010/main" val="2463682450"/>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7F31C52B-DEF9-4845-9A79-72C9330F49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83907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7" name="Freeform 10">
            <a:extLst>
              <a:ext uri="{FF2B5EF4-FFF2-40B4-BE49-F238E27FC236}">
                <a16:creationId xmlns:a16="http://schemas.microsoft.com/office/drawing/2014/main" id="{63DACD0E-B2B1-49C4-B085-D93AC5F6E1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839070" y="0"/>
            <a:ext cx="56769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lumMod val="90000"/>
            </a:schemeClr>
          </a:solidFill>
          <a:ln w="0">
            <a:noFill/>
            <a:prstDash val="solid"/>
            <a:round/>
            <a:headEnd/>
            <a:tailEnd/>
          </a:ln>
        </p:spPr>
      </p:sp>
      <p:sp>
        <p:nvSpPr>
          <p:cNvPr id="2" name="Title 1"/>
          <p:cNvSpPr>
            <a:spLocks noGrp="1"/>
          </p:cNvSpPr>
          <p:nvPr>
            <p:ph type="title"/>
          </p:nvPr>
        </p:nvSpPr>
        <p:spPr>
          <a:xfrm>
            <a:off x="1215217" y="301351"/>
            <a:ext cx="5100828" cy="1638469"/>
          </a:xfrm>
        </p:spPr>
        <p:txBody>
          <a:bodyPr>
            <a:normAutofit/>
          </a:bodyPr>
          <a:lstStyle/>
          <a:p>
            <a:r>
              <a:rPr lang="en-US" dirty="0">
                <a:solidFill>
                  <a:srgbClr val="1A2A68"/>
                </a:solidFill>
              </a:rPr>
              <a:t>Additional reading</a:t>
            </a:r>
          </a:p>
        </p:txBody>
      </p:sp>
      <p:sp>
        <p:nvSpPr>
          <p:cNvPr id="19" name="Rectangle 18">
            <a:extLst>
              <a:ext uri="{FF2B5EF4-FFF2-40B4-BE49-F238E27FC236}">
                <a16:creationId xmlns:a16="http://schemas.microsoft.com/office/drawing/2014/main" id="{F2F5074D-2B0A-40BB-B69E-C08F65EC3C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Content Placeholder 2"/>
          <p:cNvSpPr>
            <a:spLocks noGrp="1"/>
          </p:cNvSpPr>
          <p:nvPr>
            <p:ph idx="1"/>
          </p:nvPr>
        </p:nvSpPr>
        <p:spPr>
          <a:xfrm>
            <a:off x="1257300" y="2294992"/>
            <a:ext cx="5100828" cy="3930227"/>
          </a:xfrm>
        </p:spPr>
        <p:txBody>
          <a:bodyPr vert="horz" lIns="91440" tIns="45720" rIns="91440" bIns="45720" rtlCol="0" anchor="t">
            <a:normAutofit/>
          </a:bodyPr>
          <a:lstStyle/>
          <a:p>
            <a:r>
              <a:rPr lang="en-US" sz="2400" dirty="0">
                <a:solidFill>
                  <a:srgbClr val="1A2A68"/>
                </a:solidFill>
              </a:rPr>
              <a:t>Your own anxiety:</a:t>
            </a:r>
          </a:p>
          <a:p>
            <a:pPr lvl="1"/>
            <a:r>
              <a:rPr lang="en-US" sz="2400" dirty="0">
                <a:solidFill>
                  <a:srgbClr val="1A2A68"/>
                </a:solidFill>
              </a:rPr>
              <a:t>If you feel that your own experiences of anxiety is an important factor in your child’s anxiety problem, read Chapter 14 “Additional Strategies 3: Managing your own anxiety”</a:t>
            </a:r>
          </a:p>
          <a:p>
            <a:pPr lvl="1"/>
            <a:endParaRPr lang="en-US" sz="2400" dirty="0">
              <a:solidFill>
                <a:srgbClr val="1A2A68"/>
              </a:solidFill>
            </a:endParaRPr>
          </a:p>
        </p:txBody>
      </p:sp>
      <p:sp>
        <p:nvSpPr>
          <p:cNvPr id="4" name="Slide Number Placeholder 3"/>
          <p:cNvSpPr>
            <a:spLocks noGrp="1"/>
          </p:cNvSpPr>
          <p:nvPr>
            <p:ph type="sldNum" sz="quarter" idx="12"/>
          </p:nvPr>
        </p:nvSpPr>
        <p:spPr>
          <a:xfrm>
            <a:off x="7297020" y="6375679"/>
            <a:ext cx="2114550" cy="345796"/>
          </a:xfrm>
        </p:spPr>
        <p:txBody>
          <a:bodyPr>
            <a:normAutofit/>
          </a:bodyPr>
          <a:lstStyle/>
          <a:p>
            <a:pPr>
              <a:spcAft>
                <a:spcPts val="600"/>
              </a:spcAft>
            </a:pPr>
            <a:fld id="{DCF6A46F-80AB-49F3-8C7E-9717ED945456}" type="slidenum">
              <a:rPr lang="en-GB" altLang="en-US" smtClean="0"/>
              <a:pPr>
                <a:spcAft>
                  <a:spcPts val="600"/>
                </a:spcAft>
              </a:pPr>
              <a:t>20</a:t>
            </a:fld>
            <a:endParaRPr lang="en-GB" altLang="en-US"/>
          </a:p>
        </p:txBody>
      </p:sp>
      <p:pic>
        <p:nvPicPr>
          <p:cNvPr id="10" name="Graphic 9" descr="Books outline">
            <a:extLst>
              <a:ext uri="{FF2B5EF4-FFF2-40B4-BE49-F238E27FC236}">
                <a16:creationId xmlns:a16="http://schemas.microsoft.com/office/drawing/2014/main" id="{CFA039AC-F23C-1343-A2AB-14911C56288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877160" y="2057782"/>
            <a:ext cx="2742436" cy="2742436"/>
          </a:xfrm>
          <a:prstGeom prst="rect">
            <a:avLst/>
          </a:prstGeom>
        </p:spPr>
      </p:pic>
      <p:pic>
        <p:nvPicPr>
          <p:cNvPr id="6" name="Picture 5" descr="Icon, rectangle&#10;&#10;Description automatically generated">
            <a:extLst>
              <a:ext uri="{FF2B5EF4-FFF2-40B4-BE49-F238E27FC236}">
                <a16:creationId xmlns:a16="http://schemas.microsoft.com/office/drawing/2014/main" id="{214A0DF7-CD06-764E-B229-F0BC04A4738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22370538"/>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89DBA3C2-C92B-4CEB-868F-52A62295B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839070" y="0"/>
            <a:ext cx="9143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226197" y="515480"/>
            <a:ext cx="8001003" cy="1113295"/>
          </a:xfrm>
        </p:spPr>
        <p:txBody>
          <a:bodyPr anchor="b">
            <a:normAutofit/>
          </a:bodyPr>
          <a:lstStyle/>
          <a:p>
            <a:r>
              <a:rPr lang="en-US" sz="3600" dirty="0">
                <a:solidFill>
                  <a:srgbClr val="1A2A68"/>
                </a:solidFill>
              </a:rPr>
              <a:t>Do I need to know what </a:t>
            </a:r>
            <a:br>
              <a:rPr lang="en-US" sz="3600" dirty="0">
                <a:solidFill>
                  <a:srgbClr val="1A2A68"/>
                </a:solidFill>
              </a:rPr>
            </a:br>
            <a:r>
              <a:rPr lang="en-US" sz="3600" dirty="0">
                <a:solidFill>
                  <a:srgbClr val="1A2A68"/>
                </a:solidFill>
              </a:rPr>
              <a:t>caused my child’s anxiety?</a:t>
            </a:r>
          </a:p>
        </p:txBody>
      </p:sp>
      <p:sp>
        <p:nvSpPr>
          <p:cNvPr id="3" name="Content Placeholder 2"/>
          <p:cNvSpPr>
            <a:spLocks noGrp="1"/>
          </p:cNvSpPr>
          <p:nvPr>
            <p:ph idx="1"/>
          </p:nvPr>
        </p:nvSpPr>
        <p:spPr>
          <a:xfrm>
            <a:off x="1243101" y="1772772"/>
            <a:ext cx="8001003" cy="3440539"/>
          </a:xfrm>
        </p:spPr>
        <p:txBody>
          <a:bodyPr vert="horz" lIns="91440" tIns="45720" rIns="91440" bIns="45720" rtlCol="0" anchor="t">
            <a:normAutofit/>
          </a:bodyPr>
          <a:lstStyle/>
          <a:p>
            <a:r>
              <a:rPr lang="en-US" sz="2100" dirty="0">
                <a:solidFill>
                  <a:srgbClr val="1A2A68"/>
                </a:solidFill>
              </a:rPr>
              <a:t>Although it can be helpful to understand what may have caused your child’s anxiety problem, this is not essential if those things are not happening now.</a:t>
            </a:r>
          </a:p>
          <a:p>
            <a:r>
              <a:rPr lang="en-US" sz="2100" dirty="0">
                <a:solidFill>
                  <a:srgbClr val="1A2A68"/>
                </a:solidFill>
              </a:rPr>
              <a:t>It is much more important to understand what is keeping their anxiety going.</a:t>
            </a:r>
          </a:p>
        </p:txBody>
      </p:sp>
      <p:sp>
        <p:nvSpPr>
          <p:cNvPr id="14" name="Freeform: Shape 13">
            <a:extLst>
              <a:ext uri="{FF2B5EF4-FFF2-40B4-BE49-F238E27FC236}">
                <a16:creationId xmlns:a16="http://schemas.microsoft.com/office/drawing/2014/main" id="{0A5C11C9-65D2-491A-A266-6ADBD2CB44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6006736"/>
            <a:ext cx="9143999" cy="851265"/>
          </a:xfrm>
          <a:custGeom>
            <a:avLst/>
            <a:gdLst>
              <a:gd name="connsiteX0" fmla="*/ 619389 w 12191998"/>
              <a:gd name="connsiteY0" fmla="*/ 0 h 851265"/>
              <a:gd name="connsiteX1" fmla="*/ 687652 w 12191998"/>
              <a:gd name="connsiteY1" fmla="*/ 3175 h 851265"/>
              <a:gd name="connsiteX2" fmla="*/ 747977 w 12191998"/>
              <a:gd name="connsiteY2" fmla="*/ 9525 h 851265"/>
              <a:gd name="connsiteX3" fmla="*/ 800364 w 12191998"/>
              <a:gd name="connsiteY3" fmla="*/ 20637 h 851265"/>
              <a:gd name="connsiteX4" fmla="*/ 846402 w 12191998"/>
              <a:gd name="connsiteY4" fmla="*/ 36512 h 851265"/>
              <a:gd name="connsiteX5" fmla="*/ 887677 w 12191998"/>
              <a:gd name="connsiteY5" fmla="*/ 52387 h 851265"/>
              <a:gd name="connsiteX6" fmla="*/ 924189 w 12191998"/>
              <a:gd name="connsiteY6" fmla="*/ 68262 h 851265"/>
              <a:gd name="connsiteX7" fmla="*/ 962289 w 12191998"/>
              <a:gd name="connsiteY7" fmla="*/ 87312 h 851265"/>
              <a:gd name="connsiteX8" fmla="*/ 1000389 w 12191998"/>
              <a:gd name="connsiteY8" fmla="*/ 106362 h 851265"/>
              <a:gd name="connsiteX9" fmla="*/ 1036902 w 12191998"/>
              <a:gd name="connsiteY9" fmla="*/ 125412 h 851265"/>
              <a:gd name="connsiteX10" fmla="*/ 1078177 w 12191998"/>
              <a:gd name="connsiteY10" fmla="*/ 141287 h 851265"/>
              <a:gd name="connsiteX11" fmla="*/ 1124214 w 12191998"/>
              <a:gd name="connsiteY11" fmla="*/ 155575 h 851265"/>
              <a:gd name="connsiteX12" fmla="*/ 1176602 w 12191998"/>
              <a:gd name="connsiteY12" fmla="*/ 166687 h 851265"/>
              <a:gd name="connsiteX13" fmla="*/ 1236927 w 12191998"/>
              <a:gd name="connsiteY13" fmla="*/ 174625 h 851265"/>
              <a:gd name="connsiteX14" fmla="*/ 1305189 w 12191998"/>
              <a:gd name="connsiteY14" fmla="*/ 176212 h 851265"/>
              <a:gd name="connsiteX15" fmla="*/ 1373452 w 12191998"/>
              <a:gd name="connsiteY15" fmla="*/ 174625 h 851265"/>
              <a:gd name="connsiteX16" fmla="*/ 1433777 w 12191998"/>
              <a:gd name="connsiteY16" fmla="*/ 166687 h 851265"/>
              <a:gd name="connsiteX17" fmla="*/ 1486164 w 12191998"/>
              <a:gd name="connsiteY17" fmla="*/ 155575 h 851265"/>
              <a:gd name="connsiteX18" fmla="*/ 1532202 w 12191998"/>
              <a:gd name="connsiteY18" fmla="*/ 141287 h 851265"/>
              <a:gd name="connsiteX19" fmla="*/ 1573477 w 12191998"/>
              <a:gd name="connsiteY19" fmla="*/ 125412 h 851265"/>
              <a:gd name="connsiteX20" fmla="*/ 1609989 w 12191998"/>
              <a:gd name="connsiteY20" fmla="*/ 106362 h 851265"/>
              <a:gd name="connsiteX21" fmla="*/ 1648089 w 12191998"/>
              <a:gd name="connsiteY21" fmla="*/ 87312 h 851265"/>
              <a:gd name="connsiteX22" fmla="*/ 1686189 w 12191998"/>
              <a:gd name="connsiteY22" fmla="*/ 68262 h 851265"/>
              <a:gd name="connsiteX23" fmla="*/ 1722702 w 12191998"/>
              <a:gd name="connsiteY23" fmla="*/ 52387 h 851265"/>
              <a:gd name="connsiteX24" fmla="*/ 1763977 w 12191998"/>
              <a:gd name="connsiteY24" fmla="*/ 36512 h 851265"/>
              <a:gd name="connsiteX25" fmla="*/ 1810014 w 12191998"/>
              <a:gd name="connsiteY25" fmla="*/ 20637 h 851265"/>
              <a:gd name="connsiteX26" fmla="*/ 1862402 w 12191998"/>
              <a:gd name="connsiteY26" fmla="*/ 9525 h 851265"/>
              <a:gd name="connsiteX27" fmla="*/ 1922727 w 12191998"/>
              <a:gd name="connsiteY27" fmla="*/ 3175 h 851265"/>
              <a:gd name="connsiteX28" fmla="*/ 1990989 w 12191998"/>
              <a:gd name="connsiteY28" fmla="*/ 0 h 851265"/>
              <a:gd name="connsiteX29" fmla="*/ 2059252 w 12191998"/>
              <a:gd name="connsiteY29" fmla="*/ 3175 h 851265"/>
              <a:gd name="connsiteX30" fmla="*/ 2119577 w 12191998"/>
              <a:gd name="connsiteY30" fmla="*/ 9525 h 851265"/>
              <a:gd name="connsiteX31" fmla="*/ 2171964 w 12191998"/>
              <a:gd name="connsiteY31" fmla="*/ 20637 h 851265"/>
              <a:gd name="connsiteX32" fmla="*/ 2218002 w 12191998"/>
              <a:gd name="connsiteY32" fmla="*/ 36512 h 851265"/>
              <a:gd name="connsiteX33" fmla="*/ 2259277 w 12191998"/>
              <a:gd name="connsiteY33" fmla="*/ 52387 h 851265"/>
              <a:gd name="connsiteX34" fmla="*/ 2295789 w 12191998"/>
              <a:gd name="connsiteY34" fmla="*/ 68262 h 851265"/>
              <a:gd name="connsiteX35" fmla="*/ 2333889 w 12191998"/>
              <a:gd name="connsiteY35" fmla="*/ 87312 h 851265"/>
              <a:gd name="connsiteX36" fmla="*/ 2371989 w 12191998"/>
              <a:gd name="connsiteY36" fmla="*/ 106362 h 851265"/>
              <a:gd name="connsiteX37" fmla="*/ 2408502 w 12191998"/>
              <a:gd name="connsiteY37" fmla="*/ 125412 h 851265"/>
              <a:gd name="connsiteX38" fmla="*/ 2449777 w 12191998"/>
              <a:gd name="connsiteY38" fmla="*/ 141287 h 851265"/>
              <a:gd name="connsiteX39" fmla="*/ 2495814 w 12191998"/>
              <a:gd name="connsiteY39" fmla="*/ 155575 h 851265"/>
              <a:gd name="connsiteX40" fmla="*/ 2548202 w 12191998"/>
              <a:gd name="connsiteY40" fmla="*/ 166687 h 851265"/>
              <a:gd name="connsiteX41" fmla="*/ 2608527 w 12191998"/>
              <a:gd name="connsiteY41" fmla="*/ 174625 h 851265"/>
              <a:gd name="connsiteX42" fmla="*/ 2676789 w 12191998"/>
              <a:gd name="connsiteY42" fmla="*/ 176212 h 851265"/>
              <a:gd name="connsiteX43" fmla="*/ 2745052 w 12191998"/>
              <a:gd name="connsiteY43" fmla="*/ 174625 h 851265"/>
              <a:gd name="connsiteX44" fmla="*/ 2805377 w 12191998"/>
              <a:gd name="connsiteY44" fmla="*/ 166687 h 851265"/>
              <a:gd name="connsiteX45" fmla="*/ 2857764 w 12191998"/>
              <a:gd name="connsiteY45" fmla="*/ 155575 h 851265"/>
              <a:gd name="connsiteX46" fmla="*/ 2903802 w 12191998"/>
              <a:gd name="connsiteY46" fmla="*/ 141287 h 851265"/>
              <a:gd name="connsiteX47" fmla="*/ 2945077 w 12191998"/>
              <a:gd name="connsiteY47" fmla="*/ 125412 h 851265"/>
              <a:gd name="connsiteX48" fmla="*/ 2981589 w 12191998"/>
              <a:gd name="connsiteY48" fmla="*/ 106362 h 851265"/>
              <a:gd name="connsiteX49" fmla="*/ 3019689 w 12191998"/>
              <a:gd name="connsiteY49" fmla="*/ 87312 h 851265"/>
              <a:gd name="connsiteX50" fmla="*/ 3057789 w 12191998"/>
              <a:gd name="connsiteY50" fmla="*/ 68262 h 851265"/>
              <a:gd name="connsiteX51" fmla="*/ 3094302 w 12191998"/>
              <a:gd name="connsiteY51" fmla="*/ 52387 h 851265"/>
              <a:gd name="connsiteX52" fmla="*/ 3135577 w 12191998"/>
              <a:gd name="connsiteY52" fmla="*/ 36512 h 851265"/>
              <a:gd name="connsiteX53" fmla="*/ 3181614 w 12191998"/>
              <a:gd name="connsiteY53" fmla="*/ 20637 h 851265"/>
              <a:gd name="connsiteX54" fmla="*/ 3234002 w 12191998"/>
              <a:gd name="connsiteY54" fmla="*/ 9525 h 851265"/>
              <a:gd name="connsiteX55" fmla="*/ 3294327 w 12191998"/>
              <a:gd name="connsiteY55" fmla="*/ 3175 h 851265"/>
              <a:gd name="connsiteX56" fmla="*/ 3361002 w 12191998"/>
              <a:gd name="connsiteY56" fmla="*/ 0 h 851265"/>
              <a:gd name="connsiteX57" fmla="*/ 3430852 w 12191998"/>
              <a:gd name="connsiteY57" fmla="*/ 3175 h 851265"/>
              <a:gd name="connsiteX58" fmla="*/ 3491177 w 12191998"/>
              <a:gd name="connsiteY58" fmla="*/ 9525 h 851265"/>
              <a:gd name="connsiteX59" fmla="*/ 3543564 w 12191998"/>
              <a:gd name="connsiteY59" fmla="*/ 20637 h 851265"/>
              <a:gd name="connsiteX60" fmla="*/ 3589602 w 12191998"/>
              <a:gd name="connsiteY60" fmla="*/ 36512 h 851265"/>
              <a:gd name="connsiteX61" fmla="*/ 3630877 w 12191998"/>
              <a:gd name="connsiteY61" fmla="*/ 52387 h 851265"/>
              <a:gd name="connsiteX62" fmla="*/ 3667389 w 12191998"/>
              <a:gd name="connsiteY62" fmla="*/ 68262 h 851265"/>
              <a:gd name="connsiteX63" fmla="*/ 3705489 w 12191998"/>
              <a:gd name="connsiteY63" fmla="*/ 87312 h 851265"/>
              <a:gd name="connsiteX64" fmla="*/ 3743589 w 12191998"/>
              <a:gd name="connsiteY64" fmla="*/ 106362 h 851265"/>
              <a:gd name="connsiteX65" fmla="*/ 3780102 w 12191998"/>
              <a:gd name="connsiteY65" fmla="*/ 125412 h 851265"/>
              <a:gd name="connsiteX66" fmla="*/ 3821377 w 12191998"/>
              <a:gd name="connsiteY66" fmla="*/ 141287 h 851265"/>
              <a:gd name="connsiteX67" fmla="*/ 3867414 w 12191998"/>
              <a:gd name="connsiteY67" fmla="*/ 155575 h 851265"/>
              <a:gd name="connsiteX68" fmla="*/ 3919802 w 12191998"/>
              <a:gd name="connsiteY68" fmla="*/ 166687 h 851265"/>
              <a:gd name="connsiteX69" fmla="*/ 3980127 w 12191998"/>
              <a:gd name="connsiteY69" fmla="*/ 174625 h 851265"/>
              <a:gd name="connsiteX70" fmla="*/ 4048389 w 12191998"/>
              <a:gd name="connsiteY70" fmla="*/ 176212 h 851265"/>
              <a:gd name="connsiteX71" fmla="*/ 4116652 w 12191998"/>
              <a:gd name="connsiteY71" fmla="*/ 174625 h 851265"/>
              <a:gd name="connsiteX72" fmla="*/ 4176977 w 12191998"/>
              <a:gd name="connsiteY72" fmla="*/ 166687 h 851265"/>
              <a:gd name="connsiteX73" fmla="*/ 4229364 w 12191998"/>
              <a:gd name="connsiteY73" fmla="*/ 155575 h 851265"/>
              <a:gd name="connsiteX74" fmla="*/ 4275402 w 12191998"/>
              <a:gd name="connsiteY74" fmla="*/ 141287 h 851265"/>
              <a:gd name="connsiteX75" fmla="*/ 4316677 w 12191998"/>
              <a:gd name="connsiteY75" fmla="*/ 125412 h 851265"/>
              <a:gd name="connsiteX76" fmla="*/ 4353189 w 12191998"/>
              <a:gd name="connsiteY76" fmla="*/ 106362 h 851265"/>
              <a:gd name="connsiteX77" fmla="*/ 4429389 w 12191998"/>
              <a:gd name="connsiteY77" fmla="*/ 68262 h 851265"/>
              <a:gd name="connsiteX78" fmla="*/ 4465902 w 12191998"/>
              <a:gd name="connsiteY78" fmla="*/ 52387 h 851265"/>
              <a:gd name="connsiteX79" fmla="*/ 4507177 w 12191998"/>
              <a:gd name="connsiteY79" fmla="*/ 36512 h 851265"/>
              <a:gd name="connsiteX80" fmla="*/ 4553216 w 12191998"/>
              <a:gd name="connsiteY80" fmla="*/ 20637 h 851265"/>
              <a:gd name="connsiteX81" fmla="*/ 4605602 w 12191998"/>
              <a:gd name="connsiteY81" fmla="*/ 9525 h 851265"/>
              <a:gd name="connsiteX82" fmla="*/ 4665928 w 12191998"/>
              <a:gd name="connsiteY82" fmla="*/ 3175 h 851265"/>
              <a:gd name="connsiteX83" fmla="*/ 4734189 w 12191998"/>
              <a:gd name="connsiteY83" fmla="*/ 0 h 851265"/>
              <a:gd name="connsiteX84" fmla="*/ 4802453 w 12191998"/>
              <a:gd name="connsiteY84" fmla="*/ 3175 h 851265"/>
              <a:gd name="connsiteX85" fmla="*/ 4862777 w 12191998"/>
              <a:gd name="connsiteY85" fmla="*/ 9525 h 851265"/>
              <a:gd name="connsiteX86" fmla="*/ 4915165 w 12191998"/>
              <a:gd name="connsiteY86" fmla="*/ 20637 h 851265"/>
              <a:gd name="connsiteX87" fmla="*/ 4961202 w 12191998"/>
              <a:gd name="connsiteY87" fmla="*/ 36512 h 851265"/>
              <a:gd name="connsiteX88" fmla="*/ 5002478 w 12191998"/>
              <a:gd name="connsiteY88" fmla="*/ 52387 h 851265"/>
              <a:gd name="connsiteX89" fmla="*/ 5038989 w 12191998"/>
              <a:gd name="connsiteY89" fmla="*/ 68262 h 851265"/>
              <a:gd name="connsiteX90" fmla="*/ 5077091 w 12191998"/>
              <a:gd name="connsiteY90" fmla="*/ 87312 h 851265"/>
              <a:gd name="connsiteX91" fmla="*/ 5115189 w 12191998"/>
              <a:gd name="connsiteY91" fmla="*/ 106362 h 851265"/>
              <a:gd name="connsiteX92" fmla="*/ 5151702 w 12191998"/>
              <a:gd name="connsiteY92" fmla="*/ 125412 h 851265"/>
              <a:gd name="connsiteX93" fmla="*/ 5192978 w 12191998"/>
              <a:gd name="connsiteY93" fmla="*/ 141287 h 851265"/>
              <a:gd name="connsiteX94" fmla="*/ 5239014 w 12191998"/>
              <a:gd name="connsiteY94" fmla="*/ 155575 h 851265"/>
              <a:gd name="connsiteX95" fmla="*/ 5291401 w 12191998"/>
              <a:gd name="connsiteY95" fmla="*/ 166687 h 851265"/>
              <a:gd name="connsiteX96" fmla="*/ 5351727 w 12191998"/>
              <a:gd name="connsiteY96" fmla="*/ 174625 h 851265"/>
              <a:gd name="connsiteX97" fmla="*/ 5410199 w 12191998"/>
              <a:gd name="connsiteY97" fmla="*/ 175985 h 851265"/>
              <a:gd name="connsiteX98" fmla="*/ 5468671 w 12191998"/>
              <a:gd name="connsiteY98" fmla="*/ 174625 h 851265"/>
              <a:gd name="connsiteX99" fmla="*/ 5528996 w 12191998"/>
              <a:gd name="connsiteY99" fmla="*/ 166687 h 851265"/>
              <a:gd name="connsiteX100" fmla="*/ 5581383 w 12191998"/>
              <a:gd name="connsiteY100" fmla="*/ 155575 h 851265"/>
              <a:gd name="connsiteX101" fmla="*/ 5627421 w 12191998"/>
              <a:gd name="connsiteY101" fmla="*/ 141287 h 851265"/>
              <a:gd name="connsiteX102" fmla="*/ 5668696 w 12191998"/>
              <a:gd name="connsiteY102" fmla="*/ 125412 h 851265"/>
              <a:gd name="connsiteX103" fmla="*/ 5705210 w 12191998"/>
              <a:gd name="connsiteY103" fmla="*/ 106362 h 851265"/>
              <a:gd name="connsiteX104" fmla="*/ 5743308 w 12191998"/>
              <a:gd name="connsiteY104" fmla="*/ 87312 h 851265"/>
              <a:gd name="connsiteX105" fmla="*/ 5781408 w 12191998"/>
              <a:gd name="connsiteY105" fmla="*/ 68262 h 851265"/>
              <a:gd name="connsiteX106" fmla="*/ 5817921 w 12191998"/>
              <a:gd name="connsiteY106" fmla="*/ 52387 h 851265"/>
              <a:gd name="connsiteX107" fmla="*/ 5859196 w 12191998"/>
              <a:gd name="connsiteY107" fmla="*/ 36512 h 851265"/>
              <a:gd name="connsiteX108" fmla="*/ 5905234 w 12191998"/>
              <a:gd name="connsiteY108" fmla="*/ 20637 h 851265"/>
              <a:gd name="connsiteX109" fmla="*/ 5957621 w 12191998"/>
              <a:gd name="connsiteY109" fmla="*/ 9525 h 851265"/>
              <a:gd name="connsiteX110" fmla="*/ 6017948 w 12191998"/>
              <a:gd name="connsiteY110" fmla="*/ 3175 h 851265"/>
              <a:gd name="connsiteX111" fmla="*/ 6086210 w 12191998"/>
              <a:gd name="connsiteY111" fmla="*/ 0 h 851265"/>
              <a:gd name="connsiteX112" fmla="*/ 6095999 w 12191998"/>
              <a:gd name="connsiteY112" fmla="*/ 455 h 851265"/>
              <a:gd name="connsiteX113" fmla="*/ 6105789 w 12191998"/>
              <a:gd name="connsiteY113" fmla="*/ 0 h 851265"/>
              <a:gd name="connsiteX114" fmla="*/ 6174052 w 12191998"/>
              <a:gd name="connsiteY114" fmla="*/ 3175 h 851265"/>
              <a:gd name="connsiteX115" fmla="*/ 6234377 w 12191998"/>
              <a:gd name="connsiteY115" fmla="*/ 9525 h 851265"/>
              <a:gd name="connsiteX116" fmla="*/ 6286764 w 12191998"/>
              <a:gd name="connsiteY116" fmla="*/ 20637 h 851265"/>
              <a:gd name="connsiteX117" fmla="*/ 6332802 w 12191998"/>
              <a:gd name="connsiteY117" fmla="*/ 36512 h 851265"/>
              <a:gd name="connsiteX118" fmla="*/ 6374077 w 12191998"/>
              <a:gd name="connsiteY118" fmla="*/ 52387 h 851265"/>
              <a:gd name="connsiteX119" fmla="*/ 6410589 w 12191998"/>
              <a:gd name="connsiteY119" fmla="*/ 68262 h 851265"/>
              <a:gd name="connsiteX120" fmla="*/ 6448689 w 12191998"/>
              <a:gd name="connsiteY120" fmla="*/ 87312 h 851265"/>
              <a:gd name="connsiteX121" fmla="*/ 6486789 w 12191998"/>
              <a:gd name="connsiteY121" fmla="*/ 106362 h 851265"/>
              <a:gd name="connsiteX122" fmla="*/ 6523302 w 12191998"/>
              <a:gd name="connsiteY122" fmla="*/ 125412 h 851265"/>
              <a:gd name="connsiteX123" fmla="*/ 6564577 w 12191998"/>
              <a:gd name="connsiteY123" fmla="*/ 141287 h 851265"/>
              <a:gd name="connsiteX124" fmla="*/ 6610614 w 12191998"/>
              <a:gd name="connsiteY124" fmla="*/ 155575 h 851265"/>
              <a:gd name="connsiteX125" fmla="*/ 6663002 w 12191998"/>
              <a:gd name="connsiteY125" fmla="*/ 166687 h 851265"/>
              <a:gd name="connsiteX126" fmla="*/ 6723327 w 12191998"/>
              <a:gd name="connsiteY126" fmla="*/ 174625 h 851265"/>
              <a:gd name="connsiteX127" fmla="*/ 6781799 w 12191998"/>
              <a:gd name="connsiteY127" fmla="*/ 175985 h 851265"/>
              <a:gd name="connsiteX128" fmla="*/ 6840271 w 12191998"/>
              <a:gd name="connsiteY128" fmla="*/ 174625 h 851265"/>
              <a:gd name="connsiteX129" fmla="*/ 6900596 w 12191998"/>
              <a:gd name="connsiteY129" fmla="*/ 166687 h 851265"/>
              <a:gd name="connsiteX130" fmla="*/ 6952983 w 12191998"/>
              <a:gd name="connsiteY130" fmla="*/ 155575 h 851265"/>
              <a:gd name="connsiteX131" fmla="*/ 6999021 w 12191998"/>
              <a:gd name="connsiteY131" fmla="*/ 141287 h 851265"/>
              <a:gd name="connsiteX132" fmla="*/ 7040296 w 12191998"/>
              <a:gd name="connsiteY132" fmla="*/ 125412 h 851265"/>
              <a:gd name="connsiteX133" fmla="*/ 7076808 w 12191998"/>
              <a:gd name="connsiteY133" fmla="*/ 106362 h 851265"/>
              <a:gd name="connsiteX134" fmla="*/ 7114908 w 12191998"/>
              <a:gd name="connsiteY134" fmla="*/ 87312 h 851265"/>
              <a:gd name="connsiteX135" fmla="*/ 7153008 w 12191998"/>
              <a:gd name="connsiteY135" fmla="*/ 68262 h 851265"/>
              <a:gd name="connsiteX136" fmla="*/ 7189521 w 12191998"/>
              <a:gd name="connsiteY136" fmla="*/ 52387 h 851265"/>
              <a:gd name="connsiteX137" fmla="*/ 7230796 w 12191998"/>
              <a:gd name="connsiteY137" fmla="*/ 36512 h 851265"/>
              <a:gd name="connsiteX138" fmla="*/ 7276833 w 12191998"/>
              <a:gd name="connsiteY138" fmla="*/ 20637 h 851265"/>
              <a:gd name="connsiteX139" fmla="*/ 7329221 w 12191998"/>
              <a:gd name="connsiteY139" fmla="*/ 9525 h 851265"/>
              <a:gd name="connsiteX140" fmla="*/ 7389546 w 12191998"/>
              <a:gd name="connsiteY140" fmla="*/ 3175 h 851265"/>
              <a:gd name="connsiteX141" fmla="*/ 7457808 w 12191998"/>
              <a:gd name="connsiteY141" fmla="*/ 0 h 851265"/>
              <a:gd name="connsiteX142" fmla="*/ 7526071 w 12191998"/>
              <a:gd name="connsiteY142" fmla="*/ 3175 h 851265"/>
              <a:gd name="connsiteX143" fmla="*/ 7586396 w 12191998"/>
              <a:gd name="connsiteY143" fmla="*/ 9525 h 851265"/>
              <a:gd name="connsiteX144" fmla="*/ 7638783 w 12191998"/>
              <a:gd name="connsiteY144" fmla="*/ 20637 h 851265"/>
              <a:gd name="connsiteX145" fmla="*/ 7684821 w 12191998"/>
              <a:gd name="connsiteY145" fmla="*/ 36512 h 851265"/>
              <a:gd name="connsiteX146" fmla="*/ 7726096 w 12191998"/>
              <a:gd name="connsiteY146" fmla="*/ 52387 h 851265"/>
              <a:gd name="connsiteX147" fmla="*/ 7762608 w 12191998"/>
              <a:gd name="connsiteY147" fmla="*/ 68262 h 851265"/>
              <a:gd name="connsiteX148" fmla="*/ 7800708 w 12191998"/>
              <a:gd name="connsiteY148" fmla="*/ 87312 h 851265"/>
              <a:gd name="connsiteX149" fmla="*/ 7838808 w 12191998"/>
              <a:gd name="connsiteY149" fmla="*/ 106362 h 851265"/>
              <a:gd name="connsiteX150" fmla="*/ 7875321 w 12191998"/>
              <a:gd name="connsiteY150" fmla="*/ 125412 h 851265"/>
              <a:gd name="connsiteX151" fmla="*/ 7916596 w 12191998"/>
              <a:gd name="connsiteY151" fmla="*/ 141287 h 851265"/>
              <a:gd name="connsiteX152" fmla="*/ 7962633 w 12191998"/>
              <a:gd name="connsiteY152" fmla="*/ 155575 h 851265"/>
              <a:gd name="connsiteX153" fmla="*/ 8015021 w 12191998"/>
              <a:gd name="connsiteY153" fmla="*/ 166687 h 851265"/>
              <a:gd name="connsiteX154" fmla="*/ 8075346 w 12191998"/>
              <a:gd name="connsiteY154" fmla="*/ 174625 h 851265"/>
              <a:gd name="connsiteX155" fmla="*/ 8143608 w 12191998"/>
              <a:gd name="connsiteY155" fmla="*/ 176212 h 851265"/>
              <a:gd name="connsiteX156" fmla="*/ 8211871 w 12191998"/>
              <a:gd name="connsiteY156" fmla="*/ 174625 h 851265"/>
              <a:gd name="connsiteX157" fmla="*/ 8272196 w 12191998"/>
              <a:gd name="connsiteY157" fmla="*/ 166687 h 851265"/>
              <a:gd name="connsiteX158" fmla="*/ 8324583 w 12191998"/>
              <a:gd name="connsiteY158" fmla="*/ 155575 h 851265"/>
              <a:gd name="connsiteX159" fmla="*/ 8370621 w 12191998"/>
              <a:gd name="connsiteY159" fmla="*/ 141287 h 851265"/>
              <a:gd name="connsiteX160" fmla="*/ 8411896 w 12191998"/>
              <a:gd name="connsiteY160" fmla="*/ 125412 h 851265"/>
              <a:gd name="connsiteX161" fmla="*/ 8448408 w 12191998"/>
              <a:gd name="connsiteY161" fmla="*/ 106362 h 851265"/>
              <a:gd name="connsiteX162" fmla="*/ 8486508 w 12191998"/>
              <a:gd name="connsiteY162" fmla="*/ 87312 h 851265"/>
              <a:gd name="connsiteX163" fmla="*/ 8524608 w 12191998"/>
              <a:gd name="connsiteY163" fmla="*/ 68262 h 851265"/>
              <a:gd name="connsiteX164" fmla="*/ 8561120 w 12191998"/>
              <a:gd name="connsiteY164" fmla="*/ 52387 h 851265"/>
              <a:gd name="connsiteX165" fmla="*/ 8602396 w 12191998"/>
              <a:gd name="connsiteY165" fmla="*/ 36512 h 851265"/>
              <a:gd name="connsiteX166" fmla="*/ 8648432 w 12191998"/>
              <a:gd name="connsiteY166" fmla="*/ 20637 h 851265"/>
              <a:gd name="connsiteX167" fmla="*/ 8700820 w 12191998"/>
              <a:gd name="connsiteY167" fmla="*/ 9525 h 851265"/>
              <a:gd name="connsiteX168" fmla="*/ 8761146 w 12191998"/>
              <a:gd name="connsiteY168" fmla="*/ 3175 h 851265"/>
              <a:gd name="connsiteX169" fmla="*/ 8827820 w 12191998"/>
              <a:gd name="connsiteY169" fmla="*/ 0 h 851265"/>
              <a:gd name="connsiteX170" fmla="*/ 8897670 w 12191998"/>
              <a:gd name="connsiteY170" fmla="*/ 3175 h 851265"/>
              <a:gd name="connsiteX171" fmla="*/ 8957996 w 12191998"/>
              <a:gd name="connsiteY171" fmla="*/ 9525 h 851265"/>
              <a:gd name="connsiteX172" fmla="*/ 9010382 w 12191998"/>
              <a:gd name="connsiteY172" fmla="*/ 20637 h 851265"/>
              <a:gd name="connsiteX173" fmla="*/ 9056420 w 12191998"/>
              <a:gd name="connsiteY173" fmla="*/ 36512 h 851265"/>
              <a:gd name="connsiteX174" fmla="*/ 9097696 w 12191998"/>
              <a:gd name="connsiteY174" fmla="*/ 52387 h 851265"/>
              <a:gd name="connsiteX175" fmla="*/ 9134208 w 12191998"/>
              <a:gd name="connsiteY175" fmla="*/ 68262 h 851265"/>
              <a:gd name="connsiteX176" fmla="*/ 9172308 w 12191998"/>
              <a:gd name="connsiteY176" fmla="*/ 87312 h 851265"/>
              <a:gd name="connsiteX177" fmla="*/ 9210408 w 12191998"/>
              <a:gd name="connsiteY177" fmla="*/ 106362 h 851265"/>
              <a:gd name="connsiteX178" fmla="*/ 9246920 w 12191998"/>
              <a:gd name="connsiteY178" fmla="*/ 125412 h 851265"/>
              <a:gd name="connsiteX179" fmla="*/ 9288196 w 12191998"/>
              <a:gd name="connsiteY179" fmla="*/ 141287 h 851265"/>
              <a:gd name="connsiteX180" fmla="*/ 9334232 w 12191998"/>
              <a:gd name="connsiteY180" fmla="*/ 155575 h 851265"/>
              <a:gd name="connsiteX181" fmla="*/ 9386620 w 12191998"/>
              <a:gd name="connsiteY181" fmla="*/ 166687 h 851265"/>
              <a:gd name="connsiteX182" fmla="*/ 9446946 w 12191998"/>
              <a:gd name="connsiteY182" fmla="*/ 174625 h 851265"/>
              <a:gd name="connsiteX183" fmla="*/ 9515208 w 12191998"/>
              <a:gd name="connsiteY183" fmla="*/ 176212 h 851265"/>
              <a:gd name="connsiteX184" fmla="*/ 9583470 w 12191998"/>
              <a:gd name="connsiteY184" fmla="*/ 174625 h 851265"/>
              <a:gd name="connsiteX185" fmla="*/ 9643796 w 12191998"/>
              <a:gd name="connsiteY185" fmla="*/ 166687 h 851265"/>
              <a:gd name="connsiteX186" fmla="*/ 9696182 w 12191998"/>
              <a:gd name="connsiteY186" fmla="*/ 155575 h 851265"/>
              <a:gd name="connsiteX187" fmla="*/ 9742220 w 12191998"/>
              <a:gd name="connsiteY187" fmla="*/ 141287 h 851265"/>
              <a:gd name="connsiteX188" fmla="*/ 9783496 w 12191998"/>
              <a:gd name="connsiteY188" fmla="*/ 125412 h 851265"/>
              <a:gd name="connsiteX189" fmla="*/ 9820008 w 12191998"/>
              <a:gd name="connsiteY189" fmla="*/ 106362 h 851265"/>
              <a:gd name="connsiteX190" fmla="*/ 9896208 w 12191998"/>
              <a:gd name="connsiteY190" fmla="*/ 68262 h 851265"/>
              <a:gd name="connsiteX191" fmla="*/ 9932720 w 12191998"/>
              <a:gd name="connsiteY191" fmla="*/ 52387 h 851265"/>
              <a:gd name="connsiteX192" fmla="*/ 9973996 w 12191998"/>
              <a:gd name="connsiteY192" fmla="*/ 36512 h 851265"/>
              <a:gd name="connsiteX193" fmla="*/ 10020032 w 12191998"/>
              <a:gd name="connsiteY193" fmla="*/ 20637 h 851265"/>
              <a:gd name="connsiteX194" fmla="*/ 10072420 w 12191998"/>
              <a:gd name="connsiteY194" fmla="*/ 9525 h 851265"/>
              <a:gd name="connsiteX195" fmla="*/ 10132746 w 12191998"/>
              <a:gd name="connsiteY195" fmla="*/ 3175 h 851265"/>
              <a:gd name="connsiteX196" fmla="*/ 10201008 w 12191998"/>
              <a:gd name="connsiteY196" fmla="*/ 0 h 851265"/>
              <a:gd name="connsiteX197" fmla="*/ 10269270 w 12191998"/>
              <a:gd name="connsiteY197" fmla="*/ 3175 h 851265"/>
              <a:gd name="connsiteX198" fmla="*/ 10329596 w 12191998"/>
              <a:gd name="connsiteY198" fmla="*/ 9525 h 851265"/>
              <a:gd name="connsiteX199" fmla="*/ 10381982 w 12191998"/>
              <a:gd name="connsiteY199" fmla="*/ 20637 h 851265"/>
              <a:gd name="connsiteX200" fmla="*/ 10428020 w 12191998"/>
              <a:gd name="connsiteY200" fmla="*/ 36512 h 851265"/>
              <a:gd name="connsiteX201" fmla="*/ 10469296 w 12191998"/>
              <a:gd name="connsiteY201" fmla="*/ 52387 h 851265"/>
              <a:gd name="connsiteX202" fmla="*/ 10505808 w 12191998"/>
              <a:gd name="connsiteY202" fmla="*/ 68262 h 851265"/>
              <a:gd name="connsiteX203" fmla="*/ 10543908 w 12191998"/>
              <a:gd name="connsiteY203" fmla="*/ 87312 h 851265"/>
              <a:gd name="connsiteX204" fmla="*/ 10582008 w 12191998"/>
              <a:gd name="connsiteY204" fmla="*/ 106362 h 851265"/>
              <a:gd name="connsiteX205" fmla="*/ 10618520 w 12191998"/>
              <a:gd name="connsiteY205" fmla="*/ 125412 h 851265"/>
              <a:gd name="connsiteX206" fmla="*/ 10659796 w 12191998"/>
              <a:gd name="connsiteY206" fmla="*/ 141287 h 851265"/>
              <a:gd name="connsiteX207" fmla="*/ 10705832 w 12191998"/>
              <a:gd name="connsiteY207" fmla="*/ 155575 h 851265"/>
              <a:gd name="connsiteX208" fmla="*/ 10758220 w 12191998"/>
              <a:gd name="connsiteY208" fmla="*/ 166687 h 851265"/>
              <a:gd name="connsiteX209" fmla="*/ 10818546 w 12191998"/>
              <a:gd name="connsiteY209" fmla="*/ 174625 h 851265"/>
              <a:gd name="connsiteX210" fmla="*/ 10886808 w 12191998"/>
              <a:gd name="connsiteY210" fmla="*/ 176212 h 851265"/>
              <a:gd name="connsiteX211" fmla="*/ 10955070 w 12191998"/>
              <a:gd name="connsiteY211" fmla="*/ 174625 h 851265"/>
              <a:gd name="connsiteX212" fmla="*/ 11015396 w 12191998"/>
              <a:gd name="connsiteY212" fmla="*/ 166687 h 851265"/>
              <a:gd name="connsiteX213" fmla="*/ 11067782 w 12191998"/>
              <a:gd name="connsiteY213" fmla="*/ 155575 h 851265"/>
              <a:gd name="connsiteX214" fmla="*/ 11113820 w 12191998"/>
              <a:gd name="connsiteY214" fmla="*/ 141287 h 851265"/>
              <a:gd name="connsiteX215" fmla="*/ 11155096 w 12191998"/>
              <a:gd name="connsiteY215" fmla="*/ 125412 h 851265"/>
              <a:gd name="connsiteX216" fmla="*/ 11191608 w 12191998"/>
              <a:gd name="connsiteY216" fmla="*/ 106362 h 851265"/>
              <a:gd name="connsiteX217" fmla="*/ 11229708 w 12191998"/>
              <a:gd name="connsiteY217" fmla="*/ 87312 h 851265"/>
              <a:gd name="connsiteX218" fmla="*/ 11267808 w 12191998"/>
              <a:gd name="connsiteY218" fmla="*/ 68262 h 851265"/>
              <a:gd name="connsiteX219" fmla="*/ 11304320 w 12191998"/>
              <a:gd name="connsiteY219" fmla="*/ 52387 h 851265"/>
              <a:gd name="connsiteX220" fmla="*/ 11345596 w 12191998"/>
              <a:gd name="connsiteY220" fmla="*/ 36512 h 851265"/>
              <a:gd name="connsiteX221" fmla="*/ 11391632 w 12191998"/>
              <a:gd name="connsiteY221" fmla="*/ 20637 h 851265"/>
              <a:gd name="connsiteX222" fmla="*/ 11444020 w 12191998"/>
              <a:gd name="connsiteY222" fmla="*/ 9525 h 851265"/>
              <a:gd name="connsiteX223" fmla="*/ 11504346 w 12191998"/>
              <a:gd name="connsiteY223" fmla="*/ 3175 h 851265"/>
              <a:gd name="connsiteX224" fmla="*/ 11572608 w 12191998"/>
              <a:gd name="connsiteY224" fmla="*/ 0 h 851265"/>
              <a:gd name="connsiteX225" fmla="*/ 11640870 w 12191998"/>
              <a:gd name="connsiteY225" fmla="*/ 3175 h 851265"/>
              <a:gd name="connsiteX226" fmla="*/ 11701196 w 12191998"/>
              <a:gd name="connsiteY226" fmla="*/ 9525 h 851265"/>
              <a:gd name="connsiteX227" fmla="*/ 11753582 w 12191998"/>
              <a:gd name="connsiteY227" fmla="*/ 20637 h 851265"/>
              <a:gd name="connsiteX228" fmla="*/ 11799620 w 12191998"/>
              <a:gd name="connsiteY228" fmla="*/ 36512 h 851265"/>
              <a:gd name="connsiteX229" fmla="*/ 11840896 w 12191998"/>
              <a:gd name="connsiteY229" fmla="*/ 52387 h 851265"/>
              <a:gd name="connsiteX230" fmla="*/ 11877408 w 12191998"/>
              <a:gd name="connsiteY230" fmla="*/ 68262 h 851265"/>
              <a:gd name="connsiteX231" fmla="*/ 11915508 w 12191998"/>
              <a:gd name="connsiteY231" fmla="*/ 87312 h 851265"/>
              <a:gd name="connsiteX232" fmla="*/ 11953608 w 12191998"/>
              <a:gd name="connsiteY232" fmla="*/ 106362 h 851265"/>
              <a:gd name="connsiteX233" fmla="*/ 11990120 w 12191998"/>
              <a:gd name="connsiteY233" fmla="*/ 125412 h 851265"/>
              <a:gd name="connsiteX234" fmla="*/ 12031396 w 12191998"/>
              <a:gd name="connsiteY234" fmla="*/ 141287 h 851265"/>
              <a:gd name="connsiteX235" fmla="*/ 12077432 w 12191998"/>
              <a:gd name="connsiteY235" fmla="*/ 155575 h 851265"/>
              <a:gd name="connsiteX236" fmla="*/ 12129820 w 12191998"/>
              <a:gd name="connsiteY236" fmla="*/ 166688 h 851265"/>
              <a:gd name="connsiteX237" fmla="*/ 12190146 w 12191998"/>
              <a:gd name="connsiteY237" fmla="*/ 174625 h 851265"/>
              <a:gd name="connsiteX238" fmla="*/ 12191998 w 12191998"/>
              <a:gd name="connsiteY238" fmla="*/ 174668 h 851265"/>
              <a:gd name="connsiteX239" fmla="*/ 12191998 w 12191998"/>
              <a:gd name="connsiteY239" fmla="*/ 851265 h 851265"/>
              <a:gd name="connsiteX240" fmla="*/ 0 w 12191998"/>
              <a:gd name="connsiteY240" fmla="*/ 851265 h 851265"/>
              <a:gd name="connsiteX241" fmla="*/ 0 w 12191998"/>
              <a:gd name="connsiteY241" fmla="*/ 174668 h 851265"/>
              <a:gd name="connsiteX242" fmla="*/ 1852 w 12191998"/>
              <a:gd name="connsiteY242" fmla="*/ 174625 h 851265"/>
              <a:gd name="connsiteX243" fmla="*/ 62177 w 12191998"/>
              <a:gd name="connsiteY243" fmla="*/ 166687 h 851265"/>
              <a:gd name="connsiteX244" fmla="*/ 114564 w 12191998"/>
              <a:gd name="connsiteY244" fmla="*/ 155575 h 851265"/>
              <a:gd name="connsiteX245" fmla="*/ 160602 w 12191998"/>
              <a:gd name="connsiteY245" fmla="*/ 141287 h 851265"/>
              <a:gd name="connsiteX246" fmla="*/ 201877 w 12191998"/>
              <a:gd name="connsiteY246" fmla="*/ 125412 h 851265"/>
              <a:gd name="connsiteX247" fmla="*/ 238389 w 12191998"/>
              <a:gd name="connsiteY247" fmla="*/ 106362 h 851265"/>
              <a:gd name="connsiteX248" fmla="*/ 276489 w 12191998"/>
              <a:gd name="connsiteY248" fmla="*/ 87312 h 851265"/>
              <a:gd name="connsiteX249" fmla="*/ 314589 w 12191998"/>
              <a:gd name="connsiteY249" fmla="*/ 68262 h 851265"/>
              <a:gd name="connsiteX250" fmla="*/ 351102 w 12191998"/>
              <a:gd name="connsiteY250" fmla="*/ 52387 h 851265"/>
              <a:gd name="connsiteX251" fmla="*/ 392377 w 12191998"/>
              <a:gd name="connsiteY251" fmla="*/ 36512 h 851265"/>
              <a:gd name="connsiteX252" fmla="*/ 438414 w 12191998"/>
              <a:gd name="connsiteY252" fmla="*/ 20637 h 851265"/>
              <a:gd name="connsiteX253" fmla="*/ 490802 w 12191998"/>
              <a:gd name="connsiteY253" fmla="*/ 9525 h 851265"/>
              <a:gd name="connsiteX254" fmla="*/ 551127 w 12191998"/>
              <a:gd name="connsiteY254" fmla="*/ 3175 h 851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Lst>
            <a:rect l="l" t="t" r="r" b="b"/>
            <a:pathLst>
              <a:path w="12191998" h="851265">
                <a:moveTo>
                  <a:pt x="619389" y="0"/>
                </a:moveTo>
                <a:lnTo>
                  <a:pt x="687652" y="3175"/>
                </a:lnTo>
                <a:lnTo>
                  <a:pt x="747977" y="9525"/>
                </a:lnTo>
                <a:lnTo>
                  <a:pt x="800364" y="20637"/>
                </a:lnTo>
                <a:lnTo>
                  <a:pt x="846402" y="36512"/>
                </a:lnTo>
                <a:lnTo>
                  <a:pt x="887677" y="52387"/>
                </a:lnTo>
                <a:lnTo>
                  <a:pt x="924189" y="68262"/>
                </a:lnTo>
                <a:lnTo>
                  <a:pt x="962289" y="87312"/>
                </a:lnTo>
                <a:lnTo>
                  <a:pt x="1000389" y="106362"/>
                </a:lnTo>
                <a:lnTo>
                  <a:pt x="1036902" y="125412"/>
                </a:lnTo>
                <a:lnTo>
                  <a:pt x="1078177" y="141287"/>
                </a:lnTo>
                <a:lnTo>
                  <a:pt x="1124214" y="155575"/>
                </a:lnTo>
                <a:lnTo>
                  <a:pt x="1176602" y="166687"/>
                </a:lnTo>
                <a:lnTo>
                  <a:pt x="1236927" y="174625"/>
                </a:lnTo>
                <a:lnTo>
                  <a:pt x="1305189" y="176212"/>
                </a:lnTo>
                <a:lnTo>
                  <a:pt x="1373452" y="174625"/>
                </a:lnTo>
                <a:lnTo>
                  <a:pt x="1433777" y="166687"/>
                </a:lnTo>
                <a:lnTo>
                  <a:pt x="1486164" y="155575"/>
                </a:lnTo>
                <a:lnTo>
                  <a:pt x="1532202" y="141287"/>
                </a:lnTo>
                <a:lnTo>
                  <a:pt x="1573477" y="125412"/>
                </a:lnTo>
                <a:lnTo>
                  <a:pt x="1609989" y="106362"/>
                </a:lnTo>
                <a:lnTo>
                  <a:pt x="1648089" y="87312"/>
                </a:lnTo>
                <a:lnTo>
                  <a:pt x="1686189" y="68262"/>
                </a:lnTo>
                <a:lnTo>
                  <a:pt x="1722702" y="52387"/>
                </a:lnTo>
                <a:lnTo>
                  <a:pt x="1763977" y="36512"/>
                </a:lnTo>
                <a:lnTo>
                  <a:pt x="1810014" y="20637"/>
                </a:lnTo>
                <a:lnTo>
                  <a:pt x="1862402" y="9525"/>
                </a:lnTo>
                <a:lnTo>
                  <a:pt x="1922727" y="3175"/>
                </a:lnTo>
                <a:lnTo>
                  <a:pt x="1990989" y="0"/>
                </a:lnTo>
                <a:lnTo>
                  <a:pt x="2059252" y="3175"/>
                </a:lnTo>
                <a:lnTo>
                  <a:pt x="2119577" y="9525"/>
                </a:lnTo>
                <a:lnTo>
                  <a:pt x="2171964" y="20637"/>
                </a:lnTo>
                <a:lnTo>
                  <a:pt x="2218002" y="36512"/>
                </a:lnTo>
                <a:lnTo>
                  <a:pt x="2259277" y="52387"/>
                </a:lnTo>
                <a:lnTo>
                  <a:pt x="2295789" y="68262"/>
                </a:lnTo>
                <a:lnTo>
                  <a:pt x="2333889" y="87312"/>
                </a:lnTo>
                <a:lnTo>
                  <a:pt x="2371989" y="106362"/>
                </a:lnTo>
                <a:lnTo>
                  <a:pt x="2408502" y="125412"/>
                </a:lnTo>
                <a:lnTo>
                  <a:pt x="2449777" y="141287"/>
                </a:lnTo>
                <a:lnTo>
                  <a:pt x="2495814" y="155575"/>
                </a:lnTo>
                <a:lnTo>
                  <a:pt x="2548202" y="166687"/>
                </a:lnTo>
                <a:lnTo>
                  <a:pt x="2608527" y="174625"/>
                </a:lnTo>
                <a:lnTo>
                  <a:pt x="2676789" y="176212"/>
                </a:lnTo>
                <a:lnTo>
                  <a:pt x="2745052" y="174625"/>
                </a:lnTo>
                <a:lnTo>
                  <a:pt x="2805377" y="166687"/>
                </a:lnTo>
                <a:lnTo>
                  <a:pt x="2857764" y="155575"/>
                </a:lnTo>
                <a:lnTo>
                  <a:pt x="2903802" y="141287"/>
                </a:lnTo>
                <a:lnTo>
                  <a:pt x="2945077" y="125412"/>
                </a:lnTo>
                <a:lnTo>
                  <a:pt x="2981589" y="106362"/>
                </a:lnTo>
                <a:lnTo>
                  <a:pt x="3019689" y="87312"/>
                </a:lnTo>
                <a:lnTo>
                  <a:pt x="3057789" y="68262"/>
                </a:lnTo>
                <a:lnTo>
                  <a:pt x="3094302" y="52387"/>
                </a:lnTo>
                <a:lnTo>
                  <a:pt x="3135577" y="36512"/>
                </a:lnTo>
                <a:lnTo>
                  <a:pt x="3181614" y="20637"/>
                </a:lnTo>
                <a:lnTo>
                  <a:pt x="3234002" y="9525"/>
                </a:lnTo>
                <a:lnTo>
                  <a:pt x="3294327" y="3175"/>
                </a:lnTo>
                <a:lnTo>
                  <a:pt x="3361002" y="0"/>
                </a:lnTo>
                <a:lnTo>
                  <a:pt x="3430852" y="3175"/>
                </a:lnTo>
                <a:lnTo>
                  <a:pt x="3491177" y="9525"/>
                </a:lnTo>
                <a:lnTo>
                  <a:pt x="3543564" y="20637"/>
                </a:lnTo>
                <a:lnTo>
                  <a:pt x="3589602" y="36512"/>
                </a:lnTo>
                <a:lnTo>
                  <a:pt x="3630877" y="52387"/>
                </a:lnTo>
                <a:lnTo>
                  <a:pt x="3667389" y="68262"/>
                </a:lnTo>
                <a:lnTo>
                  <a:pt x="3705489" y="87312"/>
                </a:lnTo>
                <a:lnTo>
                  <a:pt x="3743589" y="106362"/>
                </a:lnTo>
                <a:lnTo>
                  <a:pt x="3780102" y="125412"/>
                </a:lnTo>
                <a:lnTo>
                  <a:pt x="3821377" y="141287"/>
                </a:lnTo>
                <a:lnTo>
                  <a:pt x="3867414" y="155575"/>
                </a:lnTo>
                <a:lnTo>
                  <a:pt x="3919802" y="166687"/>
                </a:lnTo>
                <a:lnTo>
                  <a:pt x="3980127" y="174625"/>
                </a:lnTo>
                <a:lnTo>
                  <a:pt x="4048389" y="176212"/>
                </a:lnTo>
                <a:lnTo>
                  <a:pt x="4116652" y="174625"/>
                </a:lnTo>
                <a:lnTo>
                  <a:pt x="4176977" y="166687"/>
                </a:lnTo>
                <a:lnTo>
                  <a:pt x="4229364" y="155575"/>
                </a:lnTo>
                <a:lnTo>
                  <a:pt x="4275402" y="141287"/>
                </a:lnTo>
                <a:lnTo>
                  <a:pt x="4316677" y="125412"/>
                </a:lnTo>
                <a:lnTo>
                  <a:pt x="4353189" y="106362"/>
                </a:lnTo>
                <a:lnTo>
                  <a:pt x="4429389" y="68262"/>
                </a:lnTo>
                <a:lnTo>
                  <a:pt x="4465902" y="52387"/>
                </a:lnTo>
                <a:lnTo>
                  <a:pt x="4507177" y="36512"/>
                </a:lnTo>
                <a:lnTo>
                  <a:pt x="4553216" y="20637"/>
                </a:lnTo>
                <a:lnTo>
                  <a:pt x="4605602" y="9525"/>
                </a:lnTo>
                <a:lnTo>
                  <a:pt x="4665928" y="3175"/>
                </a:lnTo>
                <a:lnTo>
                  <a:pt x="4734189" y="0"/>
                </a:lnTo>
                <a:lnTo>
                  <a:pt x="4802453" y="3175"/>
                </a:lnTo>
                <a:lnTo>
                  <a:pt x="4862777" y="9525"/>
                </a:lnTo>
                <a:lnTo>
                  <a:pt x="4915165" y="20637"/>
                </a:lnTo>
                <a:lnTo>
                  <a:pt x="4961202" y="36512"/>
                </a:lnTo>
                <a:lnTo>
                  <a:pt x="5002478" y="52387"/>
                </a:lnTo>
                <a:lnTo>
                  <a:pt x="5038989" y="68262"/>
                </a:lnTo>
                <a:lnTo>
                  <a:pt x="5077091" y="87312"/>
                </a:lnTo>
                <a:lnTo>
                  <a:pt x="5115189" y="106362"/>
                </a:lnTo>
                <a:lnTo>
                  <a:pt x="5151702" y="125412"/>
                </a:lnTo>
                <a:lnTo>
                  <a:pt x="5192978" y="141287"/>
                </a:lnTo>
                <a:lnTo>
                  <a:pt x="5239014" y="155575"/>
                </a:lnTo>
                <a:lnTo>
                  <a:pt x="5291401" y="166687"/>
                </a:lnTo>
                <a:lnTo>
                  <a:pt x="5351727" y="174625"/>
                </a:lnTo>
                <a:lnTo>
                  <a:pt x="5410199" y="175985"/>
                </a:lnTo>
                <a:lnTo>
                  <a:pt x="5468671" y="174625"/>
                </a:lnTo>
                <a:lnTo>
                  <a:pt x="5528996" y="166687"/>
                </a:lnTo>
                <a:lnTo>
                  <a:pt x="5581383" y="155575"/>
                </a:lnTo>
                <a:lnTo>
                  <a:pt x="5627421" y="141287"/>
                </a:lnTo>
                <a:lnTo>
                  <a:pt x="5668696" y="125412"/>
                </a:lnTo>
                <a:lnTo>
                  <a:pt x="5705210" y="106362"/>
                </a:lnTo>
                <a:lnTo>
                  <a:pt x="5743308" y="87312"/>
                </a:lnTo>
                <a:lnTo>
                  <a:pt x="5781408" y="68262"/>
                </a:lnTo>
                <a:lnTo>
                  <a:pt x="5817921" y="52387"/>
                </a:lnTo>
                <a:lnTo>
                  <a:pt x="5859196" y="36512"/>
                </a:lnTo>
                <a:lnTo>
                  <a:pt x="5905234" y="20637"/>
                </a:lnTo>
                <a:lnTo>
                  <a:pt x="5957621" y="9525"/>
                </a:lnTo>
                <a:lnTo>
                  <a:pt x="6017948" y="3175"/>
                </a:lnTo>
                <a:lnTo>
                  <a:pt x="6086210" y="0"/>
                </a:lnTo>
                <a:lnTo>
                  <a:pt x="6095999" y="455"/>
                </a:lnTo>
                <a:lnTo>
                  <a:pt x="6105789" y="0"/>
                </a:lnTo>
                <a:lnTo>
                  <a:pt x="6174052" y="3175"/>
                </a:lnTo>
                <a:lnTo>
                  <a:pt x="6234377" y="9525"/>
                </a:lnTo>
                <a:lnTo>
                  <a:pt x="6286764" y="20637"/>
                </a:lnTo>
                <a:lnTo>
                  <a:pt x="6332802" y="36512"/>
                </a:lnTo>
                <a:lnTo>
                  <a:pt x="6374077" y="52387"/>
                </a:lnTo>
                <a:lnTo>
                  <a:pt x="6410589" y="68262"/>
                </a:lnTo>
                <a:lnTo>
                  <a:pt x="6448689" y="87312"/>
                </a:lnTo>
                <a:lnTo>
                  <a:pt x="6486789" y="106362"/>
                </a:lnTo>
                <a:lnTo>
                  <a:pt x="6523302" y="125412"/>
                </a:lnTo>
                <a:lnTo>
                  <a:pt x="6564577" y="141287"/>
                </a:lnTo>
                <a:lnTo>
                  <a:pt x="6610614" y="155575"/>
                </a:lnTo>
                <a:lnTo>
                  <a:pt x="6663002" y="166687"/>
                </a:lnTo>
                <a:lnTo>
                  <a:pt x="6723327" y="174625"/>
                </a:lnTo>
                <a:lnTo>
                  <a:pt x="6781799" y="175985"/>
                </a:lnTo>
                <a:lnTo>
                  <a:pt x="6840271" y="174625"/>
                </a:lnTo>
                <a:lnTo>
                  <a:pt x="6900596" y="166687"/>
                </a:lnTo>
                <a:lnTo>
                  <a:pt x="6952983" y="155575"/>
                </a:lnTo>
                <a:lnTo>
                  <a:pt x="6999021" y="141287"/>
                </a:lnTo>
                <a:lnTo>
                  <a:pt x="7040296" y="125412"/>
                </a:lnTo>
                <a:lnTo>
                  <a:pt x="7076808" y="106362"/>
                </a:lnTo>
                <a:lnTo>
                  <a:pt x="7114908" y="87312"/>
                </a:lnTo>
                <a:lnTo>
                  <a:pt x="7153008" y="68262"/>
                </a:lnTo>
                <a:lnTo>
                  <a:pt x="7189521" y="52387"/>
                </a:lnTo>
                <a:lnTo>
                  <a:pt x="7230796" y="36512"/>
                </a:lnTo>
                <a:lnTo>
                  <a:pt x="7276833" y="20637"/>
                </a:lnTo>
                <a:lnTo>
                  <a:pt x="7329221" y="9525"/>
                </a:lnTo>
                <a:lnTo>
                  <a:pt x="7389546" y="3175"/>
                </a:lnTo>
                <a:lnTo>
                  <a:pt x="7457808" y="0"/>
                </a:lnTo>
                <a:lnTo>
                  <a:pt x="7526071" y="3175"/>
                </a:lnTo>
                <a:lnTo>
                  <a:pt x="7586396" y="9525"/>
                </a:lnTo>
                <a:lnTo>
                  <a:pt x="7638783" y="20637"/>
                </a:lnTo>
                <a:lnTo>
                  <a:pt x="7684821" y="36512"/>
                </a:lnTo>
                <a:lnTo>
                  <a:pt x="7726096" y="52387"/>
                </a:lnTo>
                <a:lnTo>
                  <a:pt x="7762608" y="68262"/>
                </a:lnTo>
                <a:lnTo>
                  <a:pt x="7800708" y="87312"/>
                </a:lnTo>
                <a:lnTo>
                  <a:pt x="7838808" y="106362"/>
                </a:lnTo>
                <a:lnTo>
                  <a:pt x="7875321" y="125412"/>
                </a:lnTo>
                <a:lnTo>
                  <a:pt x="7916596" y="141287"/>
                </a:lnTo>
                <a:lnTo>
                  <a:pt x="7962633" y="155575"/>
                </a:lnTo>
                <a:lnTo>
                  <a:pt x="8015021" y="166687"/>
                </a:lnTo>
                <a:lnTo>
                  <a:pt x="8075346" y="174625"/>
                </a:lnTo>
                <a:lnTo>
                  <a:pt x="8143608" y="176212"/>
                </a:lnTo>
                <a:lnTo>
                  <a:pt x="8211871" y="174625"/>
                </a:lnTo>
                <a:lnTo>
                  <a:pt x="8272196" y="166687"/>
                </a:lnTo>
                <a:lnTo>
                  <a:pt x="8324583" y="155575"/>
                </a:lnTo>
                <a:lnTo>
                  <a:pt x="8370621" y="141287"/>
                </a:lnTo>
                <a:lnTo>
                  <a:pt x="8411896" y="125412"/>
                </a:lnTo>
                <a:lnTo>
                  <a:pt x="8448408" y="106362"/>
                </a:lnTo>
                <a:lnTo>
                  <a:pt x="8486508" y="87312"/>
                </a:lnTo>
                <a:lnTo>
                  <a:pt x="8524608" y="68262"/>
                </a:lnTo>
                <a:lnTo>
                  <a:pt x="8561120" y="52387"/>
                </a:lnTo>
                <a:lnTo>
                  <a:pt x="8602396" y="36512"/>
                </a:lnTo>
                <a:lnTo>
                  <a:pt x="8648432" y="20637"/>
                </a:lnTo>
                <a:lnTo>
                  <a:pt x="8700820" y="9525"/>
                </a:lnTo>
                <a:lnTo>
                  <a:pt x="8761146" y="3175"/>
                </a:lnTo>
                <a:lnTo>
                  <a:pt x="8827820" y="0"/>
                </a:lnTo>
                <a:lnTo>
                  <a:pt x="8897670" y="3175"/>
                </a:lnTo>
                <a:lnTo>
                  <a:pt x="8957996" y="9525"/>
                </a:lnTo>
                <a:lnTo>
                  <a:pt x="9010382" y="20637"/>
                </a:lnTo>
                <a:lnTo>
                  <a:pt x="9056420" y="36512"/>
                </a:lnTo>
                <a:lnTo>
                  <a:pt x="9097696" y="52387"/>
                </a:lnTo>
                <a:lnTo>
                  <a:pt x="9134208" y="68262"/>
                </a:lnTo>
                <a:lnTo>
                  <a:pt x="9172308" y="87312"/>
                </a:lnTo>
                <a:lnTo>
                  <a:pt x="9210408" y="106362"/>
                </a:lnTo>
                <a:lnTo>
                  <a:pt x="9246920" y="125412"/>
                </a:lnTo>
                <a:lnTo>
                  <a:pt x="9288196" y="141287"/>
                </a:lnTo>
                <a:lnTo>
                  <a:pt x="9334232" y="155575"/>
                </a:lnTo>
                <a:lnTo>
                  <a:pt x="9386620" y="166687"/>
                </a:lnTo>
                <a:lnTo>
                  <a:pt x="9446946" y="174625"/>
                </a:lnTo>
                <a:lnTo>
                  <a:pt x="9515208" y="176212"/>
                </a:lnTo>
                <a:lnTo>
                  <a:pt x="9583470" y="174625"/>
                </a:lnTo>
                <a:lnTo>
                  <a:pt x="9643796" y="166687"/>
                </a:lnTo>
                <a:lnTo>
                  <a:pt x="9696182" y="155575"/>
                </a:lnTo>
                <a:lnTo>
                  <a:pt x="9742220" y="141287"/>
                </a:lnTo>
                <a:lnTo>
                  <a:pt x="9783496" y="125412"/>
                </a:lnTo>
                <a:lnTo>
                  <a:pt x="9820008" y="106362"/>
                </a:lnTo>
                <a:lnTo>
                  <a:pt x="9896208" y="68262"/>
                </a:lnTo>
                <a:lnTo>
                  <a:pt x="9932720" y="52387"/>
                </a:lnTo>
                <a:lnTo>
                  <a:pt x="9973996" y="36512"/>
                </a:lnTo>
                <a:lnTo>
                  <a:pt x="10020032" y="20637"/>
                </a:lnTo>
                <a:lnTo>
                  <a:pt x="10072420" y="9525"/>
                </a:lnTo>
                <a:lnTo>
                  <a:pt x="10132746" y="3175"/>
                </a:lnTo>
                <a:lnTo>
                  <a:pt x="10201008" y="0"/>
                </a:lnTo>
                <a:lnTo>
                  <a:pt x="10269270" y="3175"/>
                </a:lnTo>
                <a:lnTo>
                  <a:pt x="10329596" y="9525"/>
                </a:lnTo>
                <a:lnTo>
                  <a:pt x="10381982" y="20637"/>
                </a:lnTo>
                <a:lnTo>
                  <a:pt x="10428020" y="36512"/>
                </a:lnTo>
                <a:lnTo>
                  <a:pt x="10469296" y="52387"/>
                </a:lnTo>
                <a:lnTo>
                  <a:pt x="10505808" y="68262"/>
                </a:lnTo>
                <a:lnTo>
                  <a:pt x="10543908" y="87312"/>
                </a:lnTo>
                <a:lnTo>
                  <a:pt x="10582008" y="106362"/>
                </a:lnTo>
                <a:lnTo>
                  <a:pt x="10618520" y="125412"/>
                </a:lnTo>
                <a:lnTo>
                  <a:pt x="10659796" y="141287"/>
                </a:lnTo>
                <a:lnTo>
                  <a:pt x="10705832" y="155575"/>
                </a:lnTo>
                <a:lnTo>
                  <a:pt x="10758220" y="166687"/>
                </a:lnTo>
                <a:lnTo>
                  <a:pt x="10818546" y="174625"/>
                </a:lnTo>
                <a:lnTo>
                  <a:pt x="10886808" y="176212"/>
                </a:lnTo>
                <a:lnTo>
                  <a:pt x="10955070" y="174625"/>
                </a:lnTo>
                <a:lnTo>
                  <a:pt x="11015396" y="166687"/>
                </a:lnTo>
                <a:lnTo>
                  <a:pt x="11067782" y="155575"/>
                </a:lnTo>
                <a:lnTo>
                  <a:pt x="11113820" y="141287"/>
                </a:lnTo>
                <a:lnTo>
                  <a:pt x="11155096" y="125412"/>
                </a:lnTo>
                <a:lnTo>
                  <a:pt x="11191608" y="106362"/>
                </a:lnTo>
                <a:lnTo>
                  <a:pt x="11229708" y="87312"/>
                </a:lnTo>
                <a:lnTo>
                  <a:pt x="11267808" y="68262"/>
                </a:lnTo>
                <a:lnTo>
                  <a:pt x="11304320" y="52387"/>
                </a:lnTo>
                <a:lnTo>
                  <a:pt x="11345596" y="36512"/>
                </a:lnTo>
                <a:lnTo>
                  <a:pt x="11391632" y="20637"/>
                </a:lnTo>
                <a:lnTo>
                  <a:pt x="11444020" y="9525"/>
                </a:lnTo>
                <a:lnTo>
                  <a:pt x="11504346" y="3175"/>
                </a:lnTo>
                <a:lnTo>
                  <a:pt x="11572608" y="0"/>
                </a:lnTo>
                <a:lnTo>
                  <a:pt x="11640870" y="3175"/>
                </a:lnTo>
                <a:lnTo>
                  <a:pt x="11701196" y="9525"/>
                </a:lnTo>
                <a:lnTo>
                  <a:pt x="11753582" y="20637"/>
                </a:lnTo>
                <a:lnTo>
                  <a:pt x="11799620" y="36512"/>
                </a:lnTo>
                <a:lnTo>
                  <a:pt x="11840896" y="52387"/>
                </a:lnTo>
                <a:lnTo>
                  <a:pt x="11877408" y="68262"/>
                </a:lnTo>
                <a:lnTo>
                  <a:pt x="11915508" y="87312"/>
                </a:lnTo>
                <a:lnTo>
                  <a:pt x="11953608" y="106362"/>
                </a:lnTo>
                <a:lnTo>
                  <a:pt x="11990120" y="125412"/>
                </a:lnTo>
                <a:lnTo>
                  <a:pt x="12031396" y="141287"/>
                </a:lnTo>
                <a:lnTo>
                  <a:pt x="12077432" y="155575"/>
                </a:lnTo>
                <a:lnTo>
                  <a:pt x="12129820" y="166688"/>
                </a:lnTo>
                <a:lnTo>
                  <a:pt x="12190146" y="174625"/>
                </a:lnTo>
                <a:lnTo>
                  <a:pt x="12191998" y="174668"/>
                </a:lnTo>
                <a:lnTo>
                  <a:pt x="12191998" y="851265"/>
                </a:lnTo>
                <a:lnTo>
                  <a:pt x="0" y="851265"/>
                </a:lnTo>
                <a:lnTo>
                  <a:pt x="0" y="174668"/>
                </a:lnTo>
                <a:lnTo>
                  <a:pt x="1852" y="174625"/>
                </a:lnTo>
                <a:lnTo>
                  <a:pt x="62177" y="166687"/>
                </a:lnTo>
                <a:lnTo>
                  <a:pt x="114564" y="155575"/>
                </a:lnTo>
                <a:lnTo>
                  <a:pt x="160602" y="141287"/>
                </a:lnTo>
                <a:lnTo>
                  <a:pt x="201877" y="125412"/>
                </a:lnTo>
                <a:lnTo>
                  <a:pt x="238389" y="106362"/>
                </a:lnTo>
                <a:lnTo>
                  <a:pt x="276489" y="87312"/>
                </a:lnTo>
                <a:lnTo>
                  <a:pt x="314589" y="68262"/>
                </a:lnTo>
                <a:lnTo>
                  <a:pt x="351102" y="52387"/>
                </a:lnTo>
                <a:lnTo>
                  <a:pt x="392377" y="36512"/>
                </a:lnTo>
                <a:lnTo>
                  <a:pt x="438414" y="20637"/>
                </a:lnTo>
                <a:lnTo>
                  <a:pt x="490802" y="9525"/>
                </a:lnTo>
                <a:lnTo>
                  <a:pt x="551127" y="3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Slide Number Placeholder 3"/>
          <p:cNvSpPr>
            <a:spLocks noGrp="1"/>
          </p:cNvSpPr>
          <p:nvPr>
            <p:ph type="sldNum" sz="quarter" idx="12"/>
          </p:nvPr>
        </p:nvSpPr>
        <p:spPr>
          <a:xfrm>
            <a:off x="8635962" y="6375679"/>
            <a:ext cx="775608" cy="345796"/>
          </a:xfrm>
        </p:spPr>
        <p:txBody>
          <a:bodyPr>
            <a:normAutofit/>
          </a:bodyPr>
          <a:lstStyle/>
          <a:p>
            <a:pPr>
              <a:spcAft>
                <a:spcPts val="600"/>
              </a:spcAft>
            </a:pPr>
            <a:fld id="{DCF6A46F-80AB-49F3-8C7E-9717ED945456}" type="slidenum">
              <a:rPr lang="en-GB" altLang="en-US" smtClean="0"/>
              <a:pPr>
                <a:spcAft>
                  <a:spcPts val="600"/>
                </a:spcAft>
              </a:pPr>
              <a:t>21</a:t>
            </a:fld>
            <a:endParaRPr lang="en-GB" altLang="en-US"/>
          </a:p>
        </p:txBody>
      </p:sp>
      <p:sp>
        <p:nvSpPr>
          <p:cNvPr id="5" name="Rounded Rectangle 4"/>
          <p:cNvSpPr/>
          <p:nvPr/>
        </p:nvSpPr>
        <p:spPr>
          <a:xfrm>
            <a:off x="1403648" y="3873378"/>
            <a:ext cx="7066081" cy="1736646"/>
          </a:xfrm>
          <a:prstGeom prst="roundRect">
            <a:avLst/>
          </a:prstGeom>
          <a:solidFill>
            <a:srgbClr val="D0E5EB"/>
          </a:solidFill>
          <a:ln w="38100">
            <a:solidFill>
              <a:srgbClr val="D0E5EB"/>
            </a:solidFill>
          </a:ln>
        </p:spPr>
        <p:txBody>
          <a:bodyPr wrap="square" rtlCol="0" anchor="ctr">
            <a:spAutoFit/>
          </a:bodyPr>
          <a:lstStyle/>
          <a:p>
            <a:pPr>
              <a:spcAft>
                <a:spcPts val="600"/>
              </a:spcAft>
            </a:pPr>
            <a:r>
              <a:rPr lang="en-US" sz="2400" dirty="0">
                <a:solidFill>
                  <a:srgbClr val="1A2A68"/>
                </a:solidFill>
              </a:rPr>
              <a:t>If a car gets stuck in mud, part of the problem was the route it took, but what is needed now is to sort out what is stopping the car moving on.</a:t>
            </a:r>
            <a:endParaRPr lang="en-US" sz="2400">
              <a:solidFill>
                <a:srgbClr val="1A2A68"/>
              </a:solidFill>
            </a:endParaRPr>
          </a:p>
        </p:txBody>
      </p:sp>
      <p:pic>
        <p:nvPicPr>
          <p:cNvPr id="7" name="Picture 6" descr="Icon, rectangle&#10;&#10;Description automatically generated">
            <a:extLst>
              <a:ext uri="{FF2B5EF4-FFF2-40B4-BE49-F238E27FC236}">
                <a16:creationId xmlns:a16="http://schemas.microsoft.com/office/drawing/2014/main" id="{E588905A-AF64-3F49-8790-559B027546E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9" name="Graphic 8" descr="Brain in head outline">
            <a:extLst>
              <a:ext uri="{FF2B5EF4-FFF2-40B4-BE49-F238E27FC236}">
                <a16:creationId xmlns:a16="http://schemas.microsoft.com/office/drawing/2014/main" id="{F77E9C40-FC54-8040-AA79-306FAF7A309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13606" y="3401547"/>
            <a:ext cx="2689448" cy="2689448"/>
          </a:xfrm>
          <a:prstGeom prst="rect">
            <a:avLst/>
          </a:prstGeom>
        </p:spPr>
      </p:pic>
    </p:spTree>
    <p:extLst>
      <p:ext uri="{BB962C8B-B14F-4D97-AF65-F5344CB8AC3E}">
        <p14:creationId xmlns:p14="http://schemas.microsoft.com/office/powerpoint/2010/main" val="1718366042"/>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C437FABD-8C69-4801-8D9F-F88EFA0324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83907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 name="Rectangle 2">
            <a:extLst>
              <a:ext uri="{FF2B5EF4-FFF2-40B4-BE49-F238E27FC236}">
                <a16:creationId xmlns:a16="http://schemas.microsoft.com/office/drawing/2014/main" id="{7A188B3D-52BA-9B42-A3BD-935016AE2186}"/>
              </a:ext>
            </a:extLst>
          </p:cNvPr>
          <p:cNvSpPr/>
          <p:nvPr/>
        </p:nvSpPr>
        <p:spPr>
          <a:xfrm>
            <a:off x="1456882" y="280684"/>
            <a:ext cx="7633742" cy="1492132"/>
          </a:xfrm>
          <a:prstGeom prst="rect">
            <a:avLst/>
          </a:prstGeom>
        </p:spPr>
        <p:txBody>
          <a:bodyPr vert="horz" lIns="91440" tIns="45720" rIns="91440" bIns="45720" rtlCol="0" anchor="ctr">
            <a:normAutofit/>
          </a:bodyPr>
          <a:lstStyle/>
          <a:p>
            <a:pPr>
              <a:lnSpc>
                <a:spcPct val="90000"/>
              </a:lnSpc>
              <a:spcAft>
                <a:spcPts val="600"/>
              </a:spcAft>
            </a:pPr>
            <a:r>
              <a:rPr lang="en-US" sz="5100" cap="all" spc="200" dirty="0">
                <a:solidFill>
                  <a:srgbClr val="1A2A68"/>
                </a:solidFill>
                <a:latin typeface="+mj-lt"/>
                <a:ea typeface="+mj-ea"/>
                <a:cs typeface="+mj-cs"/>
              </a:rPr>
              <a:t>What else keeps anxiety going?</a:t>
            </a:r>
          </a:p>
        </p:txBody>
      </p:sp>
      <p:sp>
        <p:nvSpPr>
          <p:cNvPr id="14" name="Freeform 6">
            <a:extLst>
              <a:ext uri="{FF2B5EF4-FFF2-40B4-BE49-F238E27FC236}">
                <a16:creationId xmlns:a16="http://schemas.microsoft.com/office/drawing/2014/main" id="{9BD2ECB5-E1D5-4F95-8DB5-D6B38DEEE9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39070" y="0"/>
            <a:ext cx="664368"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solidFill>
          <a:ln w="0">
            <a:noFill/>
            <a:prstDash val="solid"/>
            <a:round/>
            <a:headEnd/>
            <a:tailEnd/>
          </a:ln>
        </p:spPr>
      </p:sp>
      <p:sp>
        <p:nvSpPr>
          <p:cNvPr id="4" name="Slide Number Placeholder 3"/>
          <p:cNvSpPr>
            <a:spLocks noGrp="1"/>
          </p:cNvSpPr>
          <p:nvPr>
            <p:ph type="sldNum" sz="quarter" idx="12"/>
          </p:nvPr>
        </p:nvSpPr>
        <p:spPr>
          <a:xfrm>
            <a:off x="7297020" y="6375679"/>
            <a:ext cx="2114550" cy="345796"/>
          </a:xfrm>
        </p:spPr>
        <p:txBody>
          <a:bodyPr vert="horz" lIns="91440" tIns="45720" rIns="91440" bIns="45720" rtlCol="0" anchor="ctr">
            <a:normAutofit/>
          </a:bodyPr>
          <a:lstStyle/>
          <a:p>
            <a:pPr defTabSz="457200">
              <a:spcAft>
                <a:spcPts val="600"/>
              </a:spcAft>
            </a:pPr>
            <a:fld id="{DCF6A46F-80AB-49F3-8C7E-9717ED945456}" type="slidenum">
              <a:rPr lang="en-US" altLang="en-US" sz="1200" smtClean="0">
                <a:solidFill>
                  <a:schemeClr val="tx1">
                    <a:lumMod val="50000"/>
                    <a:lumOff val="50000"/>
                  </a:schemeClr>
                </a:solidFill>
              </a:rPr>
              <a:pPr defTabSz="457200">
                <a:spcAft>
                  <a:spcPts val="600"/>
                </a:spcAft>
              </a:pPr>
              <a:t>22</a:t>
            </a:fld>
            <a:endParaRPr lang="en-US" altLang="en-US" sz="1200">
              <a:solidFill>
                <a:schemeClr val="tx1">
                  <a:lumMod val="50000"/>
                  <a:lumOff val="50000"/>
                </a:schemeClr>
              </a:solidFill>
            </a:endParaRPr>
          </a:p>
        </p:txBody>
      </p:sp>
      <p:sp>
        <p:nvSpPr>
          <p:cNvPr id="16" name="Rectangle 15">
            <a:extLst>
              <a:ext uri="{FF2B5EF4-FFF2-40B4-BE49-F238E27FC236}">
                <a16:creationId xmlns:a16="http://schemas.microsoft.com/office/drawing/2014/main" id="{1500752C-7683-4E03-95C5-06FCFE0C9C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7047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descr="Icon, rectangle&#10;&#10;Description automatically generated">
            <a:extLst>
              <a:ext uri="{FF2B5EF4-FFF2-40B4-BE49-F238E27FC236}">
                <a16:creationId xmlns:a16="http://schemas.microsoft.com/office/drawing/2014/main" id="{8CE2F2C7-4234-134E-9C6A-3F1CAA02FA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graphicFrame>
        <p:nvGraphicFramePr>
          <p:cNvPr id="6" name="Diagram 5"/>
          <p:cNvGraphicFramePr/>
          <p:nvPr>
            <p:extLst>
              <p:ext uri="{D42A27DB-BD31-4B8C-83A1-F6EECF244321}">
                <p14:modId xmlns:p14="http://schemas.microsoft.com/office/powerpoint/2010/main" val="595168122"/>
              </p:ext>
            </p:extLst>
          </p:nvPr>
        </p:nvGraphicFramePr>
        <p:xfrm>
          <a:off x="1487628" y="2256902"/>
          <a:ext cx="7634288" cy="35941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2389174"/>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236881" y="978407"/>
            <a:ext cx="8280000" cy="828000"/>
          </a:xfrm>
        </p:spPr>
        <p:txBody>
          <a:bodyPr>
            <a:normAutofit/>
          </a:bodyPr>
          <a:lstStyle/>
          <a:p>
            <a:r>
              <a:rPr lang="en-US" dirty="0">
                <a:solidFill>
                  <a:srgbClr val="1A2A68"/>
                </a:solidFill>
              </a:rPr>
              <a:t>Anxious thinking	</a:t>
            </a:r>
          </a:p>
        </p:txBody>
      </p:sp>
      <p:sp>
        <p:nvSpPr>
          <p:cNvPr id="3" name="Content Placeholder 2"/>
          <p:cNvSpPr>
            <a:spLocks noGrp="1"/>
          </p:cNvSpPr>
          <p:nvPr>
            <p:ph idx="1"/>
          </p:nvPr>
        </p:nvSpPr>
        <p:spPr>
          <a:xfrm>
            <a:off x="1236881" y="2311909"/>
            <a:ext cx="7633742" cy="3593591"/>
          </a:xfrm>
        </p:spPr>
        <p:txBody>
          <a:bodyPr/>
          <a:lstStyle/>
          <a:p>
            <a:r>
              <a:rPr lang="en-US" dirty="0">
                <a:solidFill>
                  <a:srgbClr val="1A2A68"/>
                </a:solidFill>
              </a:rPr>
              <a:t>This is when a child thinks something bad is going to happen and thinks they will be unable to cope</a:t>
            </a:r>
          </a:p>
          <a:p>
            <a:r>
              <a:rPr lang="en-US" dirty="0">
                <a:solidFill>
                  <a:srgbClr val="1A2A68"/>
                </a:solidFill>
              </a:rPr>
              <a:t>Look out for evidence to support this</a:t>
            </a:r>
          </a:p>
        </p:txBody>
      </p:sp>
      <p:sp>
        <p:nvSpPr>
          <p:cNvPr id="4" name="Slide Number Placeholder 3"/>
          <p:cNvSpPr>
            <a:spLocks noGrp="1"/>
          </p:cNvSpPr>
          <p:nvPr>
            <p:ph type="sldNum" sz="quarter" idx="12"/>
          </p:nvPr>
        </p:nvSpPr>
        <p:spPr/>
        <p:txBody>
          <a:bodyPr/>
          <a:lstStyle/>
          <a:p>
            <a:fld id="{DCF6A46F-80AB-49F3-8C7E-9717ED945456}" type="slidenum">
              <a:rPr lang="en-GB" altLang="en-US" smtClean="0"/>
              <a:pPr/>
              <a:t>23</a:t>
            </a:fld>
            <a:endParaRPr lang="en-GB" altLang="en-US"/>
          </a:p>
        </p:txBody>
      </p:sp>
      <p:sp>
        <p:nvSpPr>
          <p:cNvPr id="5" name="Rounded Rectangle 4"/>
          <p:cNvSpPr/>
          <p:nvPr/>
        </p:nvSpPr>
        <p:spPr>
          <a:xfrm>
            <a:off x="1236881" y="3717032"/>
            <a:ext cx="7151543" cy="2553891"/>
          </a:xfrm>
          <a:prstGeom prst="roundRect">
            <a:avLst/>
          </a:prstGeom>
          <a:solidFill>
            <a:srgbClr val="D0E5EB"/>
          </a:solidFill>
          <a:ln w="38100">
            <a:solidFill>
              <a:srgbClr val="D0E5EB"/>
            </a:solidFill>
          </a:ln>
        </p:spPr>
        <p:txBody>
          <a:bodyPr wrap="square" rtlCol="0" anchor="ctr">
            <a:spAutoFit/>
          </a:bodyPr>
          <a:lstStyle/>
          <a:p>
            <a:pPr algn="ctr"/>
            <a:r>
              <a:rPr lang="en-US" sz="2400" dirty="0">
                <a:solidFill>
                  <a:srgbClr val="1A2A68"/>
                </a:solidFill>
              </a:rPr>
              <a:t>Do you have an idea of what your child’s anxious thoughts are when they are in a challenging situation?  </a:t>
            </a:r>
          </a:p>
          <a:p>
            <a:pPr algn="ctr"/>
            <a:r>
              <a:rPr lang="en-US" sz="2400" dirty="0">
                <a:solidFill>
                  <a:srgbClr val="1A2A68"/>
                </a:solidFill>
              </a:rPr>
              <a:t>What do they think will happen?</a:t>
            </a:r>
            <a:br>
              <a:rPr lang="en-US" sz="2400" dirty="0">
                <a:solidFill>
                  <a:srgbClr val="1A2A68"/>
                </a:solidFill>
              </a:rPr>
            </a:br>
            <a:endParaRPr lang="en-US" sz="2400" dirty="0">
              <a:solidFill>
                <a:srgbClr val="1A2A68"/>
              </a:solidFill>
            </a:endParaRPr>
          </a:p>
          <a:p>
            <a:pPr algn="ctr"/>
            <a:r>
              <a:rPr lang="en-US" sz="2400" u="sng" dirty="0">
                <a:solidFill>
                  <a:srgbClr val="1A2A68"/>
                </a:solidFill>
              </a:rPr>
              <a:t>Add your responses to Handout 1</a:t>
            </a:r>
          </a:p>
        </p:txBody>
      </p:sp>
      <p:pic>
        <p:nvPicPr>
          <p:cNvPr id="6" name="Picture 5" descr="Icon, rectangle&#10;&#10;Description automatically generated">
            <a:extLst>
              <a:ext uri="{FF2B5EF4-FFF2-40B4-BE49-F238E27FC236}">
                <a16:creationId xmlns:a16="http://schemas.microsoft.com/office/drawing/2014/main" id="{84342D9E-2D4C-2847-8423-5D94CFCFB3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8" name="Graphic 7" descr="Brain outline">
            <a:extLst>
              <a:ext uri="{FF2B5EF4-FFF2-40B4-BE49-F238E27FC236}">
                <a16:creationId xmlns:a16="http://schemas.microsoft.com/office/drawing/2014/main" id="{966D27B7-B435-8C41-9273-8F7835C1C31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213414" y="-84469"/>
            <a:ext cx="1852315" cy="1852315"/>
          </a:xfrm>
          <a:prstGeom prst="rect">
            <a:avLst/>
          </a:prstGeom>
        </p:spPr>
      </p:pic>
    </p:spTree>
    <p:extLst>
      <p:ext uri="{BB962C8B-B14F-4D97-AF65-F5344CB8AC3E}">
        <p14:creationId xmlns:p14="http://schemas.microsoft.com/office/powerpoint/2010/main" val="660875526"/>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928756"/>
            <a:ext cx="7633742" cy="1492132"/>
          </a:xfrm>
        </p:spPr>
        <p:txBody>
          <a:bodyPr>
            <a:normAutofit/>
          </a:bodyPr>
          <a:lstStyle/>
          <a:p>
            <a:r>
              <a:rPr lang="en-US" dirty="0">
                <a:solidFill>
                  <a:srgbClr val="1A2A68"/>
                </a:solidFill>
              </a:rPr>
              <a:t>Body symptoms</a:t>
            </a:r>
          </a:p>
        </p:txBody>
      </p:sp>
      <p:sp>
        <p:nvSpPr>
          <p:cNvPr id="4" name="Slide Number Placeholder 3"/>
          <p:cNvSpPr>
            <a:spLocks noGrp="1"/>
          </p:cNvSpPr>
          <p:nvPr>
            <p:ph type="sldNum" sz="quarter" idx="12"/>
          </p:nvPr>
        </p:nvSpPr>
        <p:spPr/>
        <p:txBody>
          <a:bodyPr/>
          <a:lstStyle/>
          <a:p>
            <a:fld id="{DCF6A46F-80AB-49F3-8C7E-9717ED945456}" type="slidenum">
              <a:rPr lang="en-GB" altLang="en-US" smtClean="0"/>
              <a:pPr/>
              <a:t>24</a:t>
            </a:fld>
            <a:endParaRPr lang="en-GB" altLang="en-US"/>
          </a:p>
        </p:txBody>
      </p:sp>
      <p:pic>
        <p:nvPicPr>
          <p:cNvPr id="7" name="Picture 6" descr="Icon, rectangle&#10;&#10;Description automatically generated">
            <a:extLst>
              <a:ext uri="{FF2B5EF4-FFF2-40B4-BE49-F238E27FC236}">
                <a16:creationId xmlns:a16="http://schemas.microsoft.com/office/drawing/2014/main" id="{91CB4C37-DE14-5D48-953D-EEF3E167EED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
        <p:nvSpPr>
          <p:cNvPr id="3" name="Rectangle 2">
            <a:extLst>
              <a:ext uri="{FF2B5EF4-FFF2-40B4-BE49-F238E27FC236}">
                <a16:creationId xmlns:a16="http://schemas.microsoft.com/office/drawing/2014/main" id="{3D1F03C1-A0CD-E146-A861-25C8102E5D7B}"/>
              </a:ext>
            </a:extLst>
          </p:cNvPr>
          <p:cNvSpPr/>
          <p:nvPr/>
        </p:nvSpPr>
        <p:spPr>
          <a:xfrm>
            <a:off x="1257300" y="2286000"/>
            <a:ext cx="7633742" cy="492443"/>
          </a:xfrm>
          <a:prstGeom prst="rect">
            <a:avLst/>
          </a:prstGeom>
        </p:spPr>
        <p:txBody>
          <a:bodyPr wrap="square" lIns="91440" tIns="45720" rIns="91440" bIns="45720" anchor="t">
            <a:spAutoFit/>
          </a:bodyPr>
          <a:lstStyle/>
          <a:p>
            <a:pPr marL="342900" indent="-342900">
              <a:buFont typeface="Arial" panose="020B0604020202020204" pitchFamily="34" charset="0"/>
              <a:buChar char="•"/>
            </a:pPr>
            <a:r>
              <a:rPr lang="en-US" sz="2600" dirty="0">
                <a:solidFill>
                  <a:srgbClr val="1A2A68"/>
                </a:solidFill>
              </a:rPr>
              <a:t>What are the body symptoms of anxiety?</a:t>
            </a:r>
          </a:p>
        </p:txBody>
      </p:sp>
      <p:pic>
        <p:nvPicPr>
          <p:cNvPr id="10" name="Graphic 9" descr="Heart organ outline">
            <a:extLst>
              <a:ext uri="{FF2B5EF4-FFF2-40B4-BE49-F238E27FC236}">
                <a16:creationId xmlns:a16="http://schemas.microsoft.com/office/drawing/2014/main" id="{4DB02273-C152-944D-B1D4-4D22FA8E8DB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131840" y="3044639"/>
            <a:ext cx="2655633" cy="2655633"/>
          </a:xfrm>
          <a:prstGeom prst="rect">
            <a:avLst/>
          </a:prstGeom>
        </p:spPr>
      </p:pic>
    </p:spTree>
    <p:extLst>
      <p:ext uri="{BB962C8B-B14F-4D97-AF65-F5344CB8AC3E}">
        <p14:creationId xmlns:p14="http://schemas.microsoft.com/office/powerpoint/2010/main" val="549543198"/>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C437FABD-8C69-4801-8D9F-F88EFA0324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83907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p:cNvSpPr>
            <a:spLocks noGrp="1"/>
          </p:cNvSpPr>
          <p:nvPr>
            <p:ph type="title"/>
          </p:nvPr>
        </p:nvSpPr>
        <p:spPr>
          <a:xfrm>
            <a:off x="1777828" y="382385"/>
            <a:ext cx="7633742" cy="1492132"/>
          </a:xfrm>
        </p:spPr>
        <p:txBody>
          <a:bodyPr anchor="ctr">
            <a:normAutofit/>
          </a:bodyPr>
          <a:lstStyle/>
          <a:p>
            <a:r>
              <a:rPr lang="en-US" dirty="0"/>
              <a:t>Body symptoms</a:t>
            </a:r>
          </a:p>
        </p:txBody>
      </p:sp>
      <p:sp>
        <p:nvSpPr>
          <p:cNvPr id="14" name="Freeform 6">
            <a:extLst>
              <a:ext uri="{FF2B5EF4-FFF2-40B4-BE49-F238E27FC236}">
                <a16:creationId xmlns:a16="http://schemas.microsoft.com/office/drawing/2014/main" id="{9BD2ECB5-E1D5-4F95-8DB5-D6B38DEEE9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39070" y="0"/>
            <a:ext cx="664368"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solidFill>
          <a:ln w="0">
            <a:noFill/>
            <a:prstDash val="solid"/>
            <a:round/>
            <a:headEnd/>
            <a:tailEnd/>
          </a:ln>
        </p:spPr>
      </p:sp>
      <p:sp>
        <p:nvSpPr>
          <p:cNvPr id="4" name="Slide Number Placeholder 3"/>
          <p:cNvSpPr>
            <a:spLocks noGrp="1"/>
          </p:cNvSpPr>
          <p:nvPr>
            <p:ph type="sldNum" sz="quarter" idx="12"/>
          </p:nvPr>
        </p:nvSpPr>
        <p:spPr>
          <a:xfrm>
            <a:off x="7297020" y="6375679"/>
            <a:ext cx="2114550" cy="345796"/>
          </a:xfrm>
        </p:spPr>
        <p:txBody>
          <a:bodyPr>
            <a:normAutofit/>
          </a:bodyPr>
          <a:lstStyle/>
          <a:p>
            <a:pPr>
              <a:spcAft>
                <a:spcPts val="600"/>
              </a:spcAft>
            </a:pPr>
            <a:fld id="{DCF6A46F-80AB-49F3-8C7E-9717ED945456}" type="slidenum">
              <a:rPr lang="en-GB" altLang="en-US">
                <a:solidFill>
                  <a:schemeClr val="tx1">
                    <a:lumMod val="50000"/>
                    <a:lumOff val="50000"/>
                  </a:schemeClr>
                </a:solidFill>
              </a:rPr>
              <a:pPr>
                <a:spcAft>
                  <a:spcPts val="600"/>
                </a:spcAft>
              </a:pPr>
              <a:t>25</a:t>
            </a:fld>
            <a:endParaRPr lang="en-GB" altLang="en-US">
              <a:solidFill>
                <a:schemeClr val="tx1">
                  <a:lumMod val="50000"/>
                  <a:lumOff val="50000"/>
                </a:schemeClr>
              </a:solidFill>
            </a:endParaRPr>
          </a:p>
        </p:txBody>
      </p:sp>
      <p:sp>
        <p:nvSpPr>
          <p:cNvPr id="16" name="Rectangle 15">
            <a:extLst>
              <a:ext uri="{FF2B5EF4-FFF2-40B4-BE49-F238E27FC236}">
                <a16:creationId xmlns:a16="http://schemas.microsoft.com/office/drawing/2014/main" id="{1500752C-7683-4E03-95C5-06FCFE0C9C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7047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ounded Rectangle 4"/>
          <p:cNvSpPr/>
          <p:nvPr/>
        </p:nvSpPr>
        <p:spPr>
          <a:xfrm>
            <a:off x="1755106" y="4060152"/>
            <a:ext cx="7634287" cy="2485787"/>
          </a:xfrm>
          <a:prstGeom prst="roundRect">
            <a:avLst/>
          </a:prstGeom>
          <a:solidFill>
            <a:srgbClr val="D0E5EB"/>
          </a:solidFill>
          <a:ln w="38100">
            <a:solidFill>
              <a:srgbClr val="D0E5EB"/>
            </a:solidFill>
          </a:ln>
        </p:spPr>
        <p:txBody>
          <a:bodyPr wrap="square" lIns="91440" tIns="45720" rIns="91440" bIns="45720" rtlCol="0" anchor="ctr">
            <a:spAutoFit/>
          </a:bodyPr>
          <a:lstStyle/>
          <a:p>
            <a:pPr marL="342900" indent="-342900" algn="ctr">
              <a:spcAft>
                <a:spcPts val="600"/>
              </a:spcAft>
              <a:buFont typeface="Arial" panose="020B0604020202020204" pitchFamily="34" charset="0"/>
              <a:buChar char="•"/>
            </a:pPr>
            <a:r>
              <a:rPr lang="en-US" dirty="0">
                <a:solidFill>
                  <a:srgbClr val="1A2A68"/>
                </a:solidFill>
              </a:rPr>
              <a:t>Does your child complain about how their body feels? </a:t>
            </a:r>
          </a:p>
          <a:p>
            <a:pPr marL="342900" indent="-342900" algn="ctr">
              <a:spcAft>
                <a:spcPts val="600"/>
              </a:spcAft>
              <a:buFont typeface="Arial" panose="020B0604020202020204" pitchFamily="34" charset="0"/>
              <a:buChar char="•"/>
            </a:pPr>
            <a:r>
              <a:rPr lang="en-US" dirty="0">
                <a:solidFill>
                  <a:srgbClr val="1A2A68"/>
                </a:solidFill>
              </a:rPr>
              <a:t>How do they react to these feelings?</a:t>
            </a:r>
          </a:p>
          <a:p>
            <a:pPr marL="342900" indent="-342900" algn="ctr">
              <a:spcAft>
                <a:spcPts val="600"/>
              </a:spcAft>
              <a:buFont typeface="Arial" panose="020B0604020202020204" pitchFamily="34" charset="0"/>
              <a:buChar char="•"/>
            </a:pPr>
            <a:r>
              <a:rPr lang="en-US" dirty="0">
                <a:solidFill>
                  <a:srgbClr val="1A2A68"/>
                </a:solidFill>
              </a:rPr>
              <a:t>Does this affect what they think about the situation and what they do?</a:t>
            </a:r>
          </a:p>
          <a:p>
            <a:pPr algn="ctr">
              <a:spcAft>
                <a:spcPts val="600"/>
              </a:spcAft>
            </a:pPr>
            <a:endParaRPr lang="en-US" dirty="0">
              <a:solidFill>
                <a:srgbClr val="1A2A68"/>
              </a:solidFill>
            </a:endParaRPr>
          </a:p>
          <a:p>
            <a:pPr algn="ctr">
              <a:spcAft>
                <a:spcPts val="600"/>
              </a:spcAft>
            </a:pPr>
            <a:r>
              <a:rPr lang="en-US" u="sng" dirty="0">
                <a:solidFill>
                  <a:srgbClr val="1A2A68"/>
                </a:solidFill>
              </a:rPr>
              <a:t>Add your responses to Handout 1</a:t>
            </a:r>
          </a:p>
        </p:txBody>
      </p:sp>
      <p:pic>
        <p:nvPicPr>
          <p:cNvPr id="6" name="Picture 5" descr="Icon, rectangle&#10;&#10;Description automatically generated">
            <a:extLst>
              <a:ext uri="{FF2B5EF4-FFF2-40B4-BE49-F238E27FC236}">
                <a16:creationId xmlns:a16="http://schemas.microsoft.com/office/drawing/2014/main" id="{228DA4D0-F586-1D41-9956-91B94128452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graphicFrame>
        <p:nvGraphicFramePr>
          <p:cNvPr id="8" name="Content Placeholder 2">
            <a:extLst>
              <a:ext uri="{FF2B5EF4-FFF2-40B4-BE49-F238E27FC236}">
                <a16:creationId xmlns:a16="http://schemas.microsoft.com/office/drawing/2014/main" id="{1CC52752-54DF-40CB-A610-587FD5125FBE}"/>
              </a:ext>
            </a:extLst>
          </p:cNvPr>
          <p:cNvGraphicFramePr>
            <a:graphicFrameLocks noGrp="1"/>
          </p:cNvGraphicFramePr>
          <p:nvPr>
            <p:ph idx="1"/>
            <p:extLst>
              <p:ext uri="{D42A27DB-BD31-4B8C-83A1-F6EECF244321}">
                <p14:modId xmlns:p14="http://schemas.microsoft.com/office/powerpoint/2010/main" val="2622008416"/>
              </p:ext>
            </p:extLst>
          </p:nvPr>
        </p:nvGraphicFramePr>
        <p:xfrm>
          <a:off x="1780054" y="1347611"/>
          <a:ext cx="7634288" cy="35941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992846686"/>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257300" y="890041"/>
            <a:ext cx="8280000" cy="828000"/>
          </a:xfrm>
        </p:spPr>
        <p:txBody>
          <a:bodyPr>
            <a:normAutofit/>
          </a:bodyPr>
          <a:lstStyle/>
          <a:p>
            <a:r>
              <a:rPr lang="en-US" dirty="0">
                <a:solidFill>
                  <a:srgbClr val="1A2A68"/>
                </a:solidFill>
              </a:rPr>
              <a:t>Anxious </a:t>
            </a:r>
            <a:r>
              <a:rPr lang="en-US" dirty="0" err="1">
                <a:solidFill>
                  <a:srgbClr val="1A2A68"/>
                </a:solidFill>
              </a:rPr>
              <a:t>behaviour</a:t>
            </a:r>
            <a:endParaRPr lang="en-US" dirty="0">
              <a:solidFill>
                <a:srgbClr val="1A2A68"/>
              </a:solidFill>
            </a:endParaRPr>
          </a:p>
        </p:txBody>
      </p:sp>
      <p:graphicFrame>
        <p:nvGraphicFramePr>
          <p:cNvPr id="8" name="Content Placeholder 2">
            <a:extLst>
              <a:ext uri="{FF2B5EF4-FFF2-40B4-BE49-F238E27FC236}">
                <a16:creationId xmlns:a16="http://schemas.microsoft.com/office/drawing/2014/main" id="{FA299DDE-B012-4998-B883-486FA78441CE}"/>
              </a:ext>
            </a:extLst>
          </p:cNvPr>
          <p:cNvGraphicFramePr>
            <a:graphicFrameLocks noGrp="1"/>
          </p:cNvGraphicFramePr>
          <p:nvPr>
            <p:ph idx="1"/>
            <p:extLst>
              <p:ext uri="{D42A27DB-BD31-4B8C-83A1-F6EECF244321}">
                <p14:modId xmlns:p14="http://schemas.microsoft.com/office/powerpoint/2010/main" val="3666112346"/>
              </p:ext>
            </p:extLst>
          </p:nvPr>
        </p:nvGraphicFramePr>
        <p:xfrm>
          <a:off x="683569" y="1718041"/>
          <a:ext cx="8064896" cy="396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DCF6A46F-80AB-49F3-8C7E-9717ED945456}" type="slidenum">
              <a:rPr lang="en-GB" altLang="en-US" smtClean="0"/>
              <a:pPr/>
              <a:t>26</a:t>
            </a:fld>
            <a:endParaRPr lang="en-GB" altLang="en-US"/>
          </a:p>
        </p:txBody>
      </p:sp>
      <p:sp>
        <p:nvSpPr>
          <p:cNvPr id="5" name="Rounded Rectangle 4"/>
          <p:cNvSpPr/>
          <p:nvPr/>
        </p:nvSpPr>
        <p:spPr>
          <a:xfrm>
            <a:off x="1329307" y="5590621"/>
            <a:ext cx="7131124" cy="1123712"/>
          </a:xfrm>
          <a:prstGeom prst="roundRect">
            <a:avLst/>
          </a:prstGeom>
          <a:solidFill>
            <a:srgbClr val="D0E5EB"/>
          </a:solidFill>
          <a:ln w="38100">
            <a:solidFill>
              <a:srgbClr val="D0E5EB"/>
            </a:solidFill>
          </a:ln>
        </p:spPr>
        <p:txBody>
          <a:bodyPr wrap="square" rtlCol="0" anchor="ctr">
            <a:spAutoFit/>
          </a:bodyPr>
          <a:lstStyle/>
          <a:p>
            <a:pPr algn="ctr"/>
            <a:r>
              <a:rPr lang="en-US" dirty="0">
                <a:solidFill>
                  <a:srgbClr val="1A2A68"/>
                </a:solidFill>
              </a:rPr>
              <a:t>What does your child do when they are feeling anxious or worried?</a:t>
            </a:r>
          </a:p>
          <a:p>
            <a:pPr algn="ctr"/>
            <a:r>
              <a:rPr lang="en-US" u="sng" dirty="0">
                <a:solidFill>
                  <a:srgbClr val="1A2A68"/>
                </a:solidFill>
              </a:rPr>
              <a:t>Add your responses to Handout 1</a:t>
            </a:r>
          </a:p>
        </p:txBody>
      </p:sp>
      <p:pic>
        <p:nvPicPr>
          <p:cNvPr id="6" name="Picture 5" descr="Icon, rectangle&#10;&#10;Description automatically generated">
            <a:extLst>
              <a:ext uri="{FF2B5EF4-FFF2-40B4-BE49-F238E27FC236}">
                <a16:creationId xmlns:a16="http://schemas.microsoft.com/office/drawing/2014/main" id="{4B9C58BE-9A33-A444-9F6E-0A4226414E2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1619292990"/>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7F31C52B-DEF9-4845-9A79-72C9330F49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83907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6" name="Freeform 10">
            <a:extLst>
              <a:ext uri="{FF2B5EF4-FFF2-40B4-BE49-F238E27FC236}">
                <a16:creationId xmlns:a16="http://schemas.microsoft.com/office/drawing/2014/main" id="{63DACD0E-B2B1-49C4-B085-D93AC5F6E1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839070" y="0"/>
            <a:ext cx="56769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lumMod val="90000"/>
            </a:schemeClr>
          </a:solidFill>
          <a:ln w="0">
            <a:noFill/>
            <a:prstDash val="solid"/>
            <a:round/>
            <a:headEnd/>
            <a:tailEnd/>
          </a:ln>
        </p:spPr>
      </p:sp>
      <p:sp>
        <p:nvSpPr>
          <p:cNvPr id="2" name="Title 1"/>
          <p:cNvSpPr>
            <a:spLocks noGrp="1"/>
          </p:cNvSpPr>
          <p:nvPr>
            <p:ph type="title"/>
          </p:nvPr>
        </p:nvSpPr>
        <p:spPr>
          <a:xfrm>
            <a:off x="1200263" y="980728"/>
            <a:ext cx="4755389" cy="1638469"/>
          </a:xfrm>
        </p:spPr>
        <p:txBody>
          <a:bodyPr vert="horz" lIns="91440" tIns="45720" rIns="91440" bIns="45720" rtlCol="0" anchor="t">
            <a:normAutofit/>
          </a:bodyPr>
          <a:lstStyle/>
          <a:p>
            <a:pPr defTabSz="914400"/>
            <a:r>
              <a:rPr lang="en-US" spc="200" dirty="0">
                <a:solidFill>
                  <a:srgbClr val="1A2A68"/>
                </a:solidFill>
              </a:rPr>
              <a:t>exercise</a:t>
            </a:r>
          </a:p>
        </p:txBody>
      </p:sp>
      <p:sp>
        <p:nvSpPr>
          <p:cNvPr id="18" name="Rectangle 17">
            <a:extLst>
              <a:ext uri="{FF2B5EF4-FFF2-40B4-BE49-F238E27FC236}">
                <a16:creationId xmlns:a16="http://schemas.microsoft.com/office/drawing/2014/main" id="{F2F5074D-2B0A-40BB-B69E-C08F65EC3C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ounded Rectangle 5"/>
          <p:cNvSpPr/>
          <p:nvPr/>
        </p:nvSpPr>
        <p:spPr>
          <a:xfrm>
            <a:off x="1126622" y="2057782"/>
            <a:ext cx="5173569" cy="3930227"/>
          </a:xfrm>
          <a:prstGeom prst="roundRect">
            <a:avLst/>
          </a:prstGeom>
        </p:spPr>
        <p:txBody>
          <a:bodyPr vert="horz" lIns="91440" tIns="45720" rIns="91440" bIns="45720" rtlCol="0" anchor="t">
            <a:normAutofit/>
          </a:bodyPr>
          <a:lstStyle/>
          <a:p>
            <a:pPr indent="-228600">
              <a:lnSpc>
                <a:spcPct val="110000"/>
              </a:lnSpc>
              <a:spcBef>
                <a:spcPts val="700"/>
              </a:spcBef>
              <a:buClr>
                <a:schemeClr val="tx2"/>
              </a:buClr>
            </a:pPr>
            <a:r>
              <a:rPr lang="en-US" sz="2800" b="1" dirty="0">
                <a:solidFill>
                  <a:srgbClr val="1A2A68"/>
                </a:solidFill>
              </a:rPr>
              <a:t>Group Discussion: </a:t>
            </a:r>
          </a:p>
          <a:p>
            <a:pPr indent="-228600">
              <a:lnSpc>
                <a:spcPct val="110000"/>
              </a:lnSpc>
              <a:spcBef>
                <a:spcPts val="700"/>
              </a:spcBef>
              <a:buClr>
                <a:schemeClr val="tx2"/>
              </a:buClr>
            </a:pPr>
            <a:r>
              <a:rPr lang="en-US" sz="2800" dirty="0">
                <a:solidFill>
                  <a:srgbClr val="1A2A68"/>
                </a:solidFill>
              </a:rPr>
              <a:t>What do you think is most likely to be keeping your child’s anxiety going?</a:t>
            </a:r>
          </a:p>
        </p:txBody>
      </p:sp>
      <p:sp>
        <p:nvSpPr>
          <p:cNvPr id="4" name="Slide Number Placeholder 3"/>
          <p:cNvSpPr>
            <a:spLocks noGrp="1"/>
          </p:cNvSpPr>
          <p:nvPr>
            <p:ph type="sldNum" sz="quarter" idx="12"/>
          </p:nvPr>
        </p:nvSpPr>
        <p:spPr>
          <a:xfrm>
            <a:off x="7297020" y="6375679"/>
            <a:ext cx="2114550" cy="345796"/>
          </a:xfrm>
        </p:spPr>
        <p:txBody>
          <a:bodyPr vert="horz" lIns="91440" tIns="45720" rIns="91440" bIns="45720" rtlCol="0" anchor="ctr">
            <a:normAutofit/>
          </a:bodyPr>
          <a:lstStyle/>
          <a:p>
            <a:pPr>
              <a:spcAft>
                <a:spcPts val="600"/>
              </a:spcAft>
            </a:pPr>
            <a:fld id="{DCF6A46F-80AB-49F3-8C7E-9717ED945456}" type="slidenum">
              <a:rPr lang="en-US" altLang="en-US" sz="1200" smtClean="0"/>
              <a:pPr>
                <a:spcAft>
                  <a:spcPts val="600"/>
                </a:spcAft>
              </a:pPr>
              <a:t>27</a:t>
            </a:fld>
            <a:endParaRPr lang="en-US" altLang="en-US" sz="1200"/>
          </a:p>
        </p:txBody>
      </p:sp>
      <p:pic>
        <p:nvPicPr>
          <p:cNvPr id="9" name="Graphic 8" descr="Chat outline">
            <a:extLst>
              <a:ext uri="{FF2B5EF4-FFF2-40B4-BE49-F238E27FC236}">
                <a16:creationId xmlns:a16="http://schemas.microsoft.com/office/drawing/2014/main" id="{AEDCBF03-AAFE-784A-97B3-39CE3D0F7DC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877160" y="2057782"/>
            <a:ext cx="2742436" cy="2742436"/>
          </a:xfrm>
          <a:prstGeom prst="rect">
            <a:avLst/>
          </a:prstGeom>
        </p:spPr>
      </p:pic>
      <p:pic>
        <p:nvPicPr>
          <p:cNvPr id="5" name="Picture 4" descr="Icon, rectangle&#10;&#10;Description automatically generated">
            <a:extLst>
              <a:ext uri="{FF2B5EF4-FFF2-40B4-BE49-F238E27FC236}">
                <a16:creationId xmlns:a16="http://schemas.microsoft.com/office/drawing/2014/main" id="{6E899FF7-82A8-2B47-8762-DA5DF6DFE33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397024499"/>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89DBA3C2-C92B-4CEB-868F-52A62295B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839070" y="0"/>
            <a:ext cx="9143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942975" y="626334"/>
            <a:ext cx="8001003" cy="1113295"/>
          </a:xfrm>
        </p:spPr>
        <p:txBody>
          <a:bodyPr anchor="b">
            <a:normAutofit/>
          </a:bodyPr>
          <a:lstStyle/>
          <a:p>
            <a:pPr algn="ctr"/>
            <a:r>
              <a:rPr lang="en-US" dirty="0">
                <a:solidFill>
                  <a:srgbClr val="1A2A68"/>
                </a:solidFill>
              </a:rPr>
              <a:t>Additional reading</a:t>
            </a:r>
          </a:p>
        </p:txBody>
      </p:sp>
      <p:sp>
        <p:nvSpPr>
          <p:cNvPr id="3" name="Content Placeholder 2"/>
          <p:cNvSpPr>
            <a:spLocks noGrp="1"/>
          </p:cNvSpPr>
          <p:nvPr>
            <p:ph idx="1"/>
          </p:nvPr>
        </p:nvSpPr>
        <p:spPr>
          <a:xfrm>
            <a:off x="1288131" y="2296277"/>
            <a:ext cx="7172301" cy="3440539"/>
          </a:xfrm>
        </p:spPr>
        <p:txBody>
          <a:bodyPr vert="horz" lIns="91440" tIns="45720" rIns="91440" bIns="45720" rtlCol="0" anchor="t">
            <a:normAutofit/>
          </a:bodyPr>
          <a:lstStyle/>
          <a:p>
            <a:r>
              <a:rPr lang="en-US" sz="2400" dirty="0">
                <a:solidFill>
                  <a:srgbClr val="1A2A68"/>
                </a:solidFill>
              </a:rPr>
              <a:t>Body symptoms:</a:t>
            </a:r>
          </a:p>
          <a:p>
            <a:pPr lvl="1"/>
            <a:r>
              <a:rPr lang="en-US" sz="2400" dirty="0">
                <a:solidFill>
                  <a:srgbClr val="1A2A68"/>
                </a:solidFill>
              </a:rPr>
              <a:t>If you think that feeling out of control or body symptoms of anxiety are a problem for your child, read Chapter 14 “Additional Strategies 3: Managing physical symptoms of anxiety.”</a:t>
            </a:r>
          </a:p>
          <a:p>
            <a:pPr lvl="1"/>
            <a:endParaRPr lang="en-US" sz="2400" dirty="0">
              <a:solidFill>
                <a:srgbClr val="1A2A68"/>
              </a:solidFill>
            </a:endParaRPr>
          </a:p>
        </p:txBody>
      </p:sp>
      <p:sp>
        <p:nvSpPr>
          <p:cNvPr id="13" name="Freeform: Shape 12">
            <a:extLst>
              <a:ext uri="{FF2B5EF4-FFF2-40B4-BE49-F238E27FC236}">
                <a16:creationId xmlns:a16="http://schemas.microsoft.com/office/drawing/2014/main" id="{0A5C11C9-65D2-491A-A266-6ADBD2CB44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6006736"/>
            <a:ext cx="9143999" cy="851265"/>
          </a:xfrm>
          <a:custGeom>
            <a:avLst/>
            <a:gdLst>
              <a:gd name="connsiteX0" fmla="*/ 619389 w 12191998"/>
              <a:gd name="connsiteY0" fmla="*/ 0 h 851265"/>
              <a:gd name="connsiteX1" fmla="*/ 687652 w 12191998"/>
              <a:gd name="connsiteY1" fmla="*/ 3175 h 851265"/>
              <a:gd name="connsiteX2" fmla="*/ 747977 w 12191998"/>
              <a:gd name="connsiteY2" fmla="*/ 9525 h 851265"/>
              <a:gd name="connsiteX3" fmla="*/ 800364 w 12191998"/>
              <a:gd name="connsiteY3" fmla="*/ 20637 h 851265"/>
              <a:gd name="connsiteX4" fmla="*/ 846402 w 12191998"/>
              <a:gd name="connsiteY4" fmla="*/ 36512 h 851265"/>
              <a:gd name="connsiteX5" fmla="*/ 887677 w 12191998"/>
              <a:gd name="connsiteY5" fmla="*/ 52387 h 851265"/>
              <a:gd name="connsiteX6" fmla="*/ 924189 w 12191998"/>
              <a:gd name="connsiteY6" fmla="*/ 68262 h 851265"/>
              <a:gd name="connsiteX7" fmla="*/ 962289 w 12191998"/>
              <a:gd name="connsiteY7" fmla="*/ 87312 h 851265"/>
              <a:gd name="connsiteX8" fmla="*/ 1000389 w 12191998"/>
              <a:gd name="connsiteY8" fmla="*/ 106362 h 851265"/>
              <a:gd name="connsiteX9" fmla="*/ 1036902 w 12191998"/>
              <a:gd name="connsiteY9" fmla="*/ 125412 h 851265"/>
              <a:gd name="connsiteX10" fmla="*/ 1078177 w 12191998"/>
              <a:gd name="connsiteY10" fmla="*/ 141287 h 851265"/>
              <a:gd name="connsiteX11" fmla="*/ 1124214 w 12191998"/>
              <a:gd name="connsiteY11" fmla="*/ 155575 h 851265"/>
              <a:gd name="connsiteX12" fmla="*/ 1176602 w 12191998"/>
              <a:gd name="connsiteY12" fmla="*/ 166687 h 851265"/>
              <a:gd name="connsiteX13" fmla="*/ 1236927 w 12191998"/>
              <a:gd name="connsiteY13" fmla="*/ 174625 h 851265"/>
              <a:gd name="connsiteX14" fmla="*/ 1305189 w 12191998"/>
              <a:gd name="connsiteY14" fmla="*/ 176212 h 851265"/>
              <a:gd name="connsiteX15" fmla="*/ 1373452 w 12191998"/>
              <a:gd name="connsiteY15" fmla="*/ 174625 h 851265"/>
              <a:gd name="connsiteX16" fmla="*/ 1433777 w 12191998"/>
              <a:gd name="connsiteY16" fmla="*/ 166687 h 851265"/>
              <a:gd name="connsiteX17" fmla="*/ 1486164 w 12191998"/>
              <a:gd name="connsiteY17" fmla="*/ 155575 h 851265"/>
              <a:gd name="connsiteX18" fmla="*/ 1532202 w 12191998"/>
              <a:gd name="connsiteY18" fmla="*/ 141287 h 851265"/>
              <a:gd name="connsiteX19" fmla="*/ 1573477 w 12191998"/>
              <a:gd name="connsiteY19" fmla="*/ 125412 h 851265"/>
              <a:gd name="connsiteX20" fmla="*/ 1609989 w 12191998"/>
              <a:gd name="connsiteY20" fmla="*/ 106362 h 851265"/>
              <a:gd name="connsiteX21" fmla="*/ 1648089 w 12191998"/>
              <a:gd name="connsiteY21" fmla="*/ 87312 h 851265"/>
              <a:gd name="connsiteX22" fmla="*/ 1686189 w 12191998"/>
              <a:gd name="connsiteY22" fmla="*/ 68262 h 851265"/>
              <a:gd name="connsiteX23" fmla="*/ 1722702 w 12191998"/>
              <a:gd name="connsiteY23" fmla="*/ 52387 h 851265"/>
              <a:gd name="connsiteX24" fmla="*/ 1763977 w 12191998"/>
              <a:gd name="connsiteY24" fmla="*/ 36512 h 851265"/>
              <a:gd name="connsiteX25" fmla="*/ 1810014 w 12191998"/>
              <a:gd name="connsiteY25" fmla="*/ 20637 h 851265"/>
              <a:gd name="connsiteX26" fmla="*/ 1862402 w 12191998"/>
              <a:gd name="connsiteY26" fmla="*/ 9525 h 851265"/>
              <a:gd name="connsiteX27" fmla="*/ 1922727 w 12191998"/>
              <a:gd name="connsiteY27" fmla="*/ 3175 h 851265"/>
              <a:gd name="connsiteX28" fmla="*/ 1990989 w 12191998"/>
              <a:gd name="connsiteY28" fmla="*/ 0 h 851265"/>
              <a:gd name="connsiteX29" fmla="*/ 2059252 w 12191998"/>
              <a:gd name="connsiteY29" fmla="*/ 3175 h 851265"/>
              <a:gd name="connsiteX30" fmla="*/ 2119577 w 12191998"/>
              <a:gd name="connsiteY30" fmla="*/ 9525 h 851265"/>
              <a:gd name="connsiteX31" fmla="*/ 2171964 w 12191998"/>
              <a:gd name="connsiteY31" fmla="*/ 20637 h 851265"/>
              <a:gd name="connsiteX32" fmla="*/ 2218002 w 12191998"/>
              <a:gd name="connsiteY32" fmla="*/ 36512 h 851265"/>
              <a:gd name="connsiteX33" fmla="*/ 2259277 w 12191998"/>
              <a:gd name="connsiteY33" fmla="*/ 52387 h 851265"/>
              <a:gd name="connsiteX34" fmla="*/ 2295789 w 12191998"/>
              <a:gd name="connsiteY34" fmla="*/ 68262 h 851265"/>
              <a:gd name="connsiteX35" fmla="*/ 2333889 w 12191998"/>
              <a:gd name="connsiteY35" fmla="*/ 87312 h 851265"/>
              <a:gd name="connsiteX36" fmla="*/ 2371989 w 12191998"/>
              <a:gd name="connsiteY36" fmla="*/ 106362 h 851265"/>
              <a:gd name="connsiteX37" fmla="*/ 2408502 w 12191998"/>
              <a:gd name="connsiteY37" fmla="*/ 125412 h 851265"/>
              <a:gd name="connsiteX38" fmla="*/ 2449777 w 12191998"/>
              <a:gd name="connsiteY38" fmla="*/ 141287 h 851265"/>
              <a:gd name="connsiteX39" fmla="*/ 2495814 w 12191998"/>
              <a:gd name="connsiteY39" fmla="*/ 155575 h 851265"/>
              <a:gd name="connsiteX40" fmla="*/ 2548202 w 12191998"/>
              <a:gd name="connsiteY40" fmla="*/ 166687 h 851265"/>
              <a:gd name="connsiteX41" fmla="*/ 2608527 w 12191998"/>
              <a:gd name="connsiteY41" fmla="*/ 174625 h 851265"/>
              <a:gd name="connsiteX42" fmla="*/ 2676789 w 12191998"/>
              <a:gd name="connsiteY42" fmla="*/ 176212 h 851265"/>
              <a:gd name="connsiteX43" fmla="*/ 2745052 w 12191998"/>
              <a:gd name="connsiteY43" fmla="*/ 174625 h 851265"/>
              <a:gd name="connsiteX44" fmla="*/ 2805377 w 12191998"/>
              <a:gd name="connsiteY44" fmla="*/ 166687 h 851265"/>
              <a:gd name="connsiteX45" fmla="*/ 2857764 w 12191998"/>
              <a:gd name="connsiteY45" fmla="*/ 155575 h 851265"/>
              <a:gd name="connsiteX46" fmla="*/ 2903802 w 12191998"/>
              <a:gd name="connsiteY46" fmla="*/ 141287 h 851265"/>
              <a:gd name="connsiteX47" fmla="*/ 2945077 w 12191998"/>
              <a:gd name="connsiteY47" fmla="*/ 125412 h 851265"/>
              <a:gd name="connsiteX48" fmla="*/ 2981589 w 12191998"/>
              <a:gd name="connsiteY48" fmla="*/ 106362 h 851265"/>
              <a:gd name="connsiteX49" fmla="*/ 3019689 w 12191998"/>
              <a:gd name="connsiteY49" fmla="*/ 87312 h 851265"/>
              <a:gd name="connsiteX50" fmla="*/ 3057789 w 12191998"/>
              <a:gd name="connsiteY50" fmla="*/ 68262 h 851265"/>
              <a:gd name="connsiteX51" fmla="*/ 3094302 w 12191998"/>
              <a:gd name="connsiteY51" fmla="*/ 52387 h 851265"/>
              <a:gd name="connsiteX52" fmla="*/ 3135577 w 12191998"/>
              <a:gd name="connsiteY52" fmla="*/ 36512 h 851265"/>
              <a:gd name="connsiteX53" fmla="*/ 3181614 w 12191998"/>
              <a:gd name="connsiteY53" fmla="*/ 20637 h 851265"/>
              <a:gd name="connsiteX54" fmla="*/ 3234002 w 12191998"/>
              <a:gd name="connsiteY54" fmla="*/ 9525 h 851265"/>
              <a:gd name="connsiteX55" fmla="*/ 3294327 w 12191998"/>
              <a:gd name="connsiteY55" fmla="*/ 3175 h 851265"/>
              <a:gd name="connsiteX56" fmla="*/ 3361002 w 12191998"/>
              <a:gd name="connsiteY56" fmla="*/ 0 h 851265"/>
              <a:gd name="connsiteX57" fmla="*/ 3430852 w 12191998"/>
              <a:gd name="connsiteY57" fmla="*/ 3175 h 851265"/>
              <a:gd name="connsiteX58" fmla="*/ 3491177 w 12191998"/>
              <a:gd name="connsiteY58" fmla="*/ 9525 h 851265"/>
              <a:gd name="connsiteX59" fmla="*/ 3543564 w 12191998"/>
              <a:gd name="connsiteY59" fmla="*/ 20637 h 851265"/>
              <a:gd name="connsiteX60" fmla="*/ 3589602 w 12191998"/>
              <a:gd name="connsiteY60" fmla="*/ 36512 h 851265"/>
              <a:gd name="connsiteX61" fmla="*/ 3630877 w 12191998"/>
              <a:gd name="connsiteY61" fmla="*/ 52387 h 851265"/>
              <a:gd name="connsiteX62" fmla="*/ 3667389 w 12191998"/>
              <a:gd name="connsiteY62" fmla="*/ 68262 h 851265"/>
              <a:gd name="connsiteX63" fmla="*/ 3705489 w 12191998"/>
              <a:gd name="connsiteY63" fmla="*/ 87312 h 851265"/>
              <a:gd name="connsiteX64" fmla="*/ 3743589 w 12191998"/>
              <a:gd name="connsiteY64" fmla="*/ 106362 h 851265"/>
              <a:gd name="connsiteX65" fmla="*/ 3780102 w 12191998"/>
              <a:gd name="connsiteY65" fmla="*/ 125412 h 851265"/>
              <a:gd name="connsiteX66" fmla="*/ 3821377 w 12191998"/>
              <a:gd name="connsiteY66" fmla="*/ 141287 h 851265"/>
              <a:gd name="connsiteX67" fmla="*/ 3867414 w 12191998"/>
              <a:gd name="connsiteY67" fmla="*/ 155575 h 851265"/>
              <a:gd name="connsiteX68" fmla="*/ 3919802 w 12191998"/>
              <a:gd name="connsiteY68" fmla="*/ 166687 h 851265"/>
              <a:gd name="connsiteX69" fmla="*/ 3980127 w 12191998"/>
              <a:gd name="connsiteY69" fmla="*/ 174625 h 851265"/>
              <a:gd name="connsiteX70" fmla="*/ 4048389 w 12191998"/>
              <a:gd name="connsiteY70" fmla="*/ 176212 h 851265"/>
              <a:gd name="connsiteX71" fmla="*/ 4116652 w 12191998"/>
              <a:gd name="connsiteY71" fmla="*/ 174625 h 851265"/>
              <a:gd name="connsiteX72" fmla="*/ 4176977 w 12191998"/>
              <a:gd name="connsiteY72" fmla="*/ 166687 h 851265"/>
              <a:gd name="connsiteX73" fmla="*/ 4229364 w 12191998"/>
              <a:gd name="connsiteY73" fmla="*/ 155575 h 851265"/>
              <a:gd name="connsiteX74" fmla="*/ 4275402 w 12191998"/>
              <a:gd name="connsiteY74" fmla="*/ 141287 h 851265"/>
              <a:gd name="connsiteX75" fmla="*/ 4316677 w 12191998"/>
              <a:gd name="connsiteY75" fmla="*/ 125412 h 851265"/>
              <a:gd name="connsiteX76" fmla="*/ 4353189 w 12191998"/>
              <a:gd name="connsiteY76" fmla="*/ 106362 h 851265"/>
              <a:gd name="connsiteX77" fmla="*/ 4429389 w 12191998"/>
              <a:gd name="connsiteY77" fmla="*/ 68262 h 851265"/>
              <a:gd name="connsiteX78" fmla="*/ 4465902 w 12191998"/>
              <a:gd name="connsiteY78" fmla="*/ 52387 h 851265"/>
              <a:gd name="connsiteX79" fmla="*/ 4507177 w 12191998"/>
              <a:gd name="connsiteY79" fmla="*/ 36512 h 851265"/>
              <a:gd name="connsiteX80" fmla="*/ 4553216 w 12191998"/>
              <a:gd name="connsiteY80" fmla="*/ 20637 h 851265"/>
              <a:gd name="connsiteX81" fmla="*/ 4605602 w 12191998"/>
              <a:gd name="connsiteY81" fmla="*/ 9525 h 851265"/>
              <a:gd name="connsiteX82" fmla="*/ 4665928 w 12191998"/>
              <a:gd name="connsiteY82" fmla="*/ 3175 h 851265"/>
              <a:gd name="connsiteX83" fmla="*/ 4734189 w 12191998"/>
              <a:gd name="connsiteY83" fmla="*/ 0 h 851265"/>
              <a:gd name="connsiteX84" fmla="*/ 4802453 w 12191998"/>
              <a:gd name="connsiteY84" fmla="*/ 3175 h 851265"/>
              <a:gd name="connsiteX85" fmla="*/ 4862777 w 12191998"/>
              <a:gd name="connsiteY85" fmla="*/ 9525 h 851265"/>
              <a:gd name="connsiteX86" fmla="*/ 4915165 w 12191998"/>
              <a:gd name="connsiteY86" fmla="*/ 20637 h 851265"/>
              <a:gd name="connsiteX87" fmla="*/ 4961202 w 12191998"/>
              <a:gd name="connsiteY87" fmla="*/ 36512 h 851265"/>
              <a:gd name="connsiteX88" fmla="*/ 5002478 w 12191998"/>
              <a:gd name="connsiteY88" fmla="*/ 52387 h 851265"/>
              <a:gd name="connsiteX89" fmla="*/ 5038989 w 12191998"/>
              <a:gd name="connsiteY89" fmla="*/ 68262 h 851265"/>
              <a:gd name="connsiteX90" fmla="*/ 5077091 w 12191998"/>
              <a:gd name="connsiteY90" fmla="*/ 87312 h 851265"/>
              <a:gd name="connsiteX91" fmla="*/ 5115189 w 12191998"/>
              <a:gd name="connsiteY91" fmla="*/ 106362 h 851265"/>
              <a:gd name="connsiteX92" fmla="*/ 5151702 w 12191998"/>
              <a:gd name="connsiteY92" fmla="*/ 125412 h 851265"/>
              <a:gd name="connsiteX93" fmla="*/ 5192978 w 12191998"/>
              <a:gd name="connsiteY93" fmla="*/ 141287 h 851265"/>
              <a:gd name="connsiteX94" fmla="*/ 5239014 w 12191998"/>
              <a:gd name="connsiteY94" fmla="*/ 155575 h 851265"/>
              <a:gd name="connsiteX95" fmla="*/ 5291401 w 12191998"/>
              <a:gd name="connsiteY95" fmla="*/ 166687 h 851265"/>
              <a:gd name="connsiteX96" fmla="*/ 5351727 w 12191998"/>
              <a:gd name="connsiteY96" fmla="*/ 174625 h 851265"/>
              <a:gd name="connsiteX97" fmla="*/ 5410199 w 12191998"/>
              <a:gd name="connsiteY97" fmla="*/ 175985 h 851265"/>
              <a:gd name="connsiteX98" fmla="*/ 5468671 w 12191998"/>
              <a:gd name="connsiteY98" fmla="*/ 174625 h 851265"/>
              <a:gd name="connsiteX99" fmla="*/ 5528996 w 12191998"/>
              <a:gd name="connsiteY99" fmla="*/ 166687 h 851265"/>
              <a:gd name="connsiteX100" fmla="*/ 5581383 w 12191998"/>
              <a:gd name="connsiteY100" fmla="*/ 155575 h 851265"/>
              <a:gd name="connsiteX101" fmla="*/ 5627421 w 12191998"/>
              <a:gd name="connsiteY101" fmla="*/ 141287 h 851265"/>
              <a:gd name="connsiteX102" fmla="*/ 5668696 w 12191998"/>
              <a:gd name="connsiteY102" fmla="*/ 125412 h 851265"/>
              <a:gd name="connsiteX103" fmla="*/ 5705210 w 12191998"/>
              <a:gd name="connsiteY103" fmla="*/ 106362 h 851265"/>
              <a:gd name="connsiteX104" fmla="*/ 5743308 w 12191998"/>
              <a:gd name="connsiteY104" fmla="*/ 87312 h 851265"/>
              <a:gd name="connsiteX105" fmla="*/ 5781408 w 12191998"/>
              <a:gd name="connsiteY105" fmla="*/ 68262 h 851265"/>
              <a:gd name="connsiteX106" fmla="*/ 5817921 w 12191998"/>
              <a:gd name="connsiteY106" fmla="*/ 52387 h 851265"/>
              <a:gd name="connsiteX107" fmla="*/ 5859196 w 12191998"/>
              <a:gd name="connsiteY107" fmla="*/ 36512 h 851265"/>
              <a:gd name="connsiteX108" fmla="*/ 5905234 w 12191998"/>
              <a:gd name="connsiteY108" fmla="*/ 20637 h 851265"/>
              <a:gd name="connsiteX109" fmla="*/ 5957621 w 12191998"/>
              <a:gd name="connsiteY109" fmla="*/ 9525 h 851265"/>
              <a:gd name="connsiteX110" fmla="*/ 6017948 w 12191998"/>
              <a:gd name="connsiteY110" fmla="*/ 3175 h 851265"/>
              <a:gd name="connsiteX111" fmla="*/ 6086210 w 12191998"/>
              <a:gd name="connsiteY111" fmla="*/ 0 h 851265"/>
              <a:gd name="connsiteX112" fmla="*/ 6095999 w 12191998"/>
              <a:gd name="connsiteY112" fmla="*/ 455 h 851265"/>
              <a:gd name="connsiteX113" fmla="*/ 6105789 w 12191998"/>
              <a:gd name="connsiteY113" fmla="*/ 0 h 851265"/>
              <a:gd name="connsiteX114" fmla="*/ 6174052 w 12191998"/>
              <a:gd name="connsiteY114" fmla="*/ 3175 h 851265"/>
              <a:gd name="connsiteX115" fmla="*/ 6234377 w 12191998"/>
              <a:gd name="connsiteY115" fmla="*/ 9525 h 851265"/>
              <a:gd name="connsiteX116" fmla="*/ 6286764 w 12191998"/>
              <a:gd name="connsiteY116" fmla="*/ 20637 h 851265"/>
              <a:gd name="connsiteX117" fmla="*/ 6332802 w 12191998"/>
              <a:gd name="connsiteY117" fmla="*/ 36512 h 851265"/>
              <a:gd name="connsiteX118" fmla="*/ 6374077 w 12191998"/>
              <a:gd name="connsiteY118" fmla="*/ 52387 h 851265"/>
              <a:gd name="connsiteX119" fmla="*/ 6410589 w 12191998"/>
              <a:gd name="connsiteY119" fmla="*/ 68262 h 851265"/>
              <a:gd name="connsiteX120" fmla="*/ 6448689 w 12191998"/>
              <a:gd name="connsiteY120" fmla="*/ 87312 h 851265"/>
              <a:gd name="connsiteX121" fmla="*/ 6486789 w 12191998"/>
              <a:gd name="connsiteY121" fmla="*/ 106362 h 851265"/>
              <a:gd name="connsiteX122" fmla="*/ 6523302 w 12191998"/>
              <a:gd name="connsiteY122" fmla="*/ 125412 h 851265"/>
              <a:gd name="connsiteX123" fmla="*/ 6564577 w 12191998"/>
              <a:gd name="connsiteY123" fmla="*/ 141287 h 851265"/>
              <a:gd name="connsiteX124" fmla="*/ 6610614 w 12191998"/>
              <a:gd name="connsiteY124" fmla="*/ 155575 h 851265"/>
              <a:gd name="connsiteX125" fmla="*/ 6663002 w 12191998"/>
              <a:gd name="connsiteY125" fmla="*/ 166687 h 851265"/>
              <a:gd name="connsiteX126" fmla="*/ 6723327 w 12191998"/>
              <a:gd name="connsiteY126" fmla="*/ 174625 h 851265"/>
              <a:gd name="connsiteX127" fmla="*/ 6781799 w 12191998"/>
              <a:gd name="connsiteY127" fmla="*/ 175985 h 851265"/>
              <a:gd name="connsiteX128" fmla="*/ 6840271 w 12191998"/>
              <a:gd name="connsiteY128" fmla="*/ 174625 h 851265"/>
              <a:gd name="connsiteX129" fmla="*/ 6900596 w 12191998"/>
              <a:gd name="connsiteY129" fmla="*/ 166687 h 851265"/>
              <a:gd name="connsiteX130" fmla="*/ 6952983 w 12191998"/>
              <a:gd name="connsiteY130" fmla="*/ 155575 h 851265"/>
              <a:gd name="connsiteX131" fmla="*/ 6999021 w 12191998"/>
              <a:gd name="connsiteY131" fmla="*/ 141287 h 851265"/>
              <a:gd name="connsiteX132" fmla="*/ 7040296 w 12191998"/>
              <a:gd name="connsiteY132" fmla="*/ 125412 h 851265"/>
              <a:gd name="connsiteX133" fmla="*/ 7076808 w 12191998"/>
              <a:gd name="connsiteY133" fmla="*/ 106362 h 851265"/>
              <a:gd name="connsiteX134" fmla="*/ 7114908 w 12191998"/>
              <a:gd name="connsiteY134" fmla="*/ 87312 h 851265"/>
              <a:gd name="connsiteX135" fmla="*/ 7153008 w 12191998"/>
              <a:gd name="connsiteY135" fmla="*/ 68262 h 851265"/>
              <a:gd name="connsiteX136" fmla="*/ 7189521 w 12191998"/>
              <a:gd name="connsiteY136" fmla="*/ 52387 h 851265"/>
              <a:gd name="connsiteX137" fmla="*/ 7230796 w 12191998"/>
              <a:gd name="connsiteY137" fmla="*/ 36512 h 851265"/>
              <a:gd name="connsiteX138" fmla="*/ 7276833 w 12191998"/>
              <a:gd name="connsiteY138" fmla="*/ 20637 h 851265"/>
              <a:gd name="connsiteX139" fmla="*/ 7329221 w 12191998"/>
              <a:gd name="connsiteY139" fmla="*/ 9525 h 851265"/>
              <a:gd name="connsiteX140" fmla="*/ 7389546 w 12191998"/>
              <a:gd name="connsiteY140" fmla="*/ 3175 h 851265"/>
              <a:gd name="connsiteX141" fmla="*/ 7457808 w 12191998"/>
              <a:gd name="connsiteY141" fmla="*/ 0 h 851265"/>
              <a:gd name="connsiteX142" fmla="*/ 7526071 w 12191998"/>
              <a:gd name="connsiteY142" fmla="*/ 3175 h 851265"/>
              <a:gd name="connsiteX143" fmla="*/ 7586396 w 12191998"/>
              <a:gd name="connsiteY143" fmla="*/ 9525 h 851265"/>
              <a:gd name="connsiteX144" fmla="*/ 7638783 w 12191998"/>
              <a:gd name="connsiteY144" fmla="*/ 20637 h 851265"/>
              <a:gd name="connsiteX145" fmla="*/ 7684821 w 12191998"/>
              <a:gd name="connsiteY145" fmla="*/ 36512 h 851265"/>
              <a:gd name="connsiteX146" fmla="*/ 7726096 w 12191998"/>
              <a:gd name="connsiteY146" fmla="*/ 52387 h 851265"/>
              <a:gd name="connsiteX147" fmla="*/ 7762608 w 12191998"/>
              <a:gd name="connsiteY147" fmla="*/ 68262 h 851265"/>
              <a:gd name="connsiteX148" fmla="*/ 7800708 w 12191998"/>
              <a:gd name="connsiteY148" fmla="*/ 87312 h 851265"/>
              <a:gd name="connsiteX149" fmla="*/ 7838808 w 12191998"/>
              <a:gd name="connsiteY149" fmla="*/ 106362 h 851265"/>
              <a:gd name="connsiteX150" fmla="*/ 7875321 w 12191998"/>
              <a:gd name="connsiteY150" fmla="*/ 125412 h 851265"/>
              <a:gd name="connsiteX151" fmla="*/ 7916596 w 12191998"/>
              <a:gd name="connsiteY151" fmla="*/ 141287 h 851265"/>
              <a:gd name="connsiteX152" fmla="*/ 7962633 w 12191998"/>
              <a:gd name="connsiteY152" fmla="*/ 155575 h 851265"/>
              <a:gd name="connsiteX153" fmla="*/ 8015021 w 12191998"/>
              <a:gd name="connsiteY153" fmla="*/ 166687 h 851265"/>
              <a:gd name="connsiteX154" fmla="*/ 8075346 w 12191998"/>
              <a:gd name="connsiteY154" fmla="*/ 174625 h 851265"/>
              <a:gd name="connsiteX155" fmla="*/ 8143608 w 12191998"/>
              <a:gd name="connsiteY155" fmla="*/ 176212 h 851265"/>
              <a:gd name="connsiteX156" fmla="*/ 8211871 w 12191998"/>
              <a:gd name="connsiteY156" fmla="*/ 174625 h 851265"/>
              <a:gd name="connsiteX157" fmla="*/ 8272196 w 12191998"/>
              <a:gd name="connsiteY157" fmla="*/ 166687 h 851265"/>
              <a:gd name="connsiteX158" fmla="*/ 8324583 w 12191998"/>
              <a:gd name="connsiteY158" fmla="*/ 155575 h 851265"/>
              <a:gd name="connsiteX159" fmla="*/ 8370621 w 12191998"/>
              <a:gd name="connsiteY159" fmla="*/ 141287 h 851265"/>
              <a:gd name="connsiteX160" fmla="*/ 8411896 w 12191998"/>
              <a:gd name="connsiteY160" fmla="*/ 125412 h 851265"/>
              <a:gd name="connsiteX161" fmla="*/ 8448408 w 12191998"/>
              <a:gd name="connsiteY161" fmla="*/ 106362 h 851265"/>
              <a:gd name="connsiteX162" fmla="*/ 8486508 w 12191998"/>
              <a:gd name="connsiteY162" fmla="*/ 87312 h 851265"/>
              <a:gd name="connsiteX163" fmla="*/ 8524608 w 12191998"/>
              <a:gd name="connsiteY163" fmla="*/ 68262 h 851265"/>
              <a:gd name="connsiteX164" fmla="*/ 8561120 w 12191998"/>
              <a:gd name="connsiteY164" fmla="*/ 52387 h 851265"/>
              <a:gd name="connsiteX165" fmla="*/ 8602396 w 12191998"/>
              <a:gd name="connsiteY165" fmla="*/ 36512 h 851265"/>
              <a:gd name="connsiteX166" fmla="*/ 8648432 w 12191998"/>
              <a:gd name="connsiteY166" fmla="*/ 20637 h 851265"/>
              <a:gd name="connsiteX167" fmla="*/ 8700820 w 12191998"/>
              <a:gd name="connsiteY167" fmla="*/ 9525 h 851265"/>
              <a:gd name="connsiteX168" fmla="*/ 8761146 w 12191998"/>
              <a:gd name="connsiteY168" fmla="*/ 3175 h 851265"/>
              <a:gd name="connsiteX169" fmla="*/ 8827820 w 12191998"/>
              <a:gd name="connsiteY169" fmla="*/ 0 h 851265"/>
              <a:gd name="connsiteX170" fmla="*/ 8897670 w 12191998"/>
              <a:gd name="connsiteY170" fmla="*/ 3175 h 851265"/>
              <a:gd name="connsiteX171" fmla="*/ 8957996 w 12191998"/>
              <a:gd name="connsiteY171" fmla="*/ 9525 h 851265"/>
              <a:gd name="connsiteX172" fmla="*/ 9010382 w 12191998"/>
              <a:gd name="connsiteY172" fmla="*/ 20637 h 851265"/>
              <a:gd name="connsiteX173" fmla="*/ 9056420 w 12191998"/>
              <a:gd name="connsiteY173" fmla="*/ 36512 h 851265"/>
              <a:gd name="connsiteX174" fmla="*/ 9097696 w 12191998"/>
              <a:gd name="connsiteY174" fmla="*/ 52387 h 851265"/>
              <a:gd name="connsiteX175" fmla="*/ 9134208 w 12191998"/>
              <a:gd name="connsiteY175" fmla="*/ 68262 h 851265"/>
              <a:gd name="connsiteX176" fmla="*/ 9172308 w 12191998"/>
              <a:gd name="connsiteY176" fmla="*/ 87312 h 851265"/>
              <a:gd name="connsiteX177" fmla="*/ 9210408 w 12191998"/>
              <a:gd name="connsiteY177" fmla="*/ 106362 h 851265"/>
              <a:gd name="connsiteX178" fmla="*/ 9246920 w 12191998"/>
              <a:gd name="connsiteY178" fmla="*/ 125412 h 851265"/>
              <a:gd name="connsiteX179" fmla="*/ 9288196 w 12191998"/>
              <a:gd name="connsiteY179" fmla="*/ 141287 h 851265"/>
              <a:gd name="connsiteX180" fmla="*/ 9334232 w 12191998"/>
              <a:gd name="connsiteY180" fmla="*/ 155575 h 851265"/>
              <a:gd name="connsiteX181" fmla="*/ 9386620 w 12191998"/>
              <a:gd name="connsiteY181" fmla="*/ 166687 h 851265"/>
              <a:gd name="connsiteX182" fmla="*/ 9446946 w 12191998"/>
              <a:gd name="connsiteY182" fmla="*/ 174625 h 851265"/>
              <a:gd name="connsiteX183" fmla="*/ 9515208 w 12191998"/>
              <a:gd name="connsiteY183" fmla="*/ 176212 h 851265"/>
              <a:gd name="connsiteX184" fmla="*/ 9583470 w 12191998"/>
              <a:gd name="connsiteY184" fmla="*/ 174625 h 851265"/>
              <a:gd name="connsiteX185" fmla="*/ 9643796 w 12191998"/>
              <a:gd name="connsiteY185" fmla="*/ 166687 h 851265"/>
              <a:gd name="connsiteX186" fmla="*/ 9696182 w 12191998"/>
              <a:gd name="connsiteY186" fmla="*/ 155575 h 851265"/>
              <a:gd name="connsiteX187" fmla="*/ 9742220 w 12191998"/>
              <a:gd name="connsiteY187" fmla="*/ 141287 h 851265"/>
              <a:gd name="connsiteX188" fmla="*/ 9783496 w 12191998"/>
              <a:gd name="connsiteY188" fmla="*/ 125412 h 851265"/>
              <a:gd name="connsiteX189" fmla="*/ 9820008 w 12191998"/>
              <a:gd name="connsiteY189" fmla="*/ 106362 h 851265"/>
              <a:gd name="connsiteX190" fmla="*/ 9896208 w 12191998"/>
              <a:gd name="connsiteY190" fmla="*/ 68262 h 851265"/>
              <a:gd name="connsiteX191" fmla="*/ 9932720 w 12191998"/>
              <a:gd name="connsiteY191" fmla="*/ 52387 h 851265"/>
              <a:gd name="connsiteX192" fmla="*/ 9973996 w 12191998"/>
              <a:gd name="connsiteY192" fmla="*/ 36512 h 851265"/>
              <a:gd name="connsiteX193" fmla="*/ 10020032 w 12191998"/>
              <a:gd name="connsiteY193" fmla="*/ 20637 h 851265"/>
              <a:gd name="connsiteX194" fmla="*/ 10072420 w 12191998"/>
              <a:gd name="connsiteY194" fmla="*/ 9525 h 851265"/>
              <a:gd name="connsiteX195" fmla="*/ 10132746 w 12191998"/>
              <a:gd name="connsiteY195" fmla="*/ 3175 h 851265"/>
              <a:gd name="connsiteX196" fmla="*/ 10201008 w 12191998"/>
              <a:gd name="connsiteY196" fmla="*/ 0 h 851265"/>
              <a:gd name="connsiteX197" fmla="*/ 10269270 w 12191998"/>
              <a:gd name="connsiteY197" fmla="*/ 3175 h 851265"/>
              <a:gd name="connsiteX198" fmla="*/ 10329596 w 12191998"/>
              <a:gd name="connsiteY198" fmla="*/ 9525 h 851265"/>
              <a:gd name="connsiteX199" fmla="*/ 10381982 w 12191998"/>
              <a:gd name="connsiteY199" fmla="*/ 20637 h 851265"/>
              <a:gd name="connsiteX200" fmla="*/ 10428020 w 12191998"/>
              <a:gd name="connsiteY200" fmla="*/ 36512 h 851265"/>
              <a:gd name="connsiteX201" fmla="*/ 10469296 w 12191998"/>
              <a:gd name="connsiteY201" fmla="*/ 52387 h 851265"/>
              <a:gd name="connsiteX202" fmla="*/ 10505808 w 12191998"/>
              <a:gd name="connsiteY202" fmla="*/ 68262 h 851265"/>
              <a:gd name="connsiteX203" fmla="*/ 10543908 w 12191998"/>
              <a:gd name="connsiteY203" fmla="*/ 87312 h 851265"/>
              <a:gd name="connsiteX204" fmla="*/ 10582008 w 12191998"/>
              <a:gd name="connsiteY204" fmla="*/ 106362 h 851265"/>
              <a:gd name="connsiteX205" fmla="*/ 10618520 w 12191998"/>
              <a:gd name="connsiteY205" fmla="*/ 125412 h 851265"/>
              <a:gd name="connsiteX206" fmla="*/ 10659796 w 12191998"/>
              <a:gd name="connsiteY206" fmla="*/ 141287 h 851265"/>
              <a:gd name="connsiteX207" fmla="*/ 10705832 w 12191998"/>
              <a:gd name="connsiteY207" fmla="*/ 155575 h 851265"/>
              <a:gd name="connsiteX208" fmla="*/ 10758220 w 12191998"/>
              <a:gd name="connsiteY208" fmla="*/ 166687 h 851265"/>
              <a:gd name="connsiteX209" fmla="*/ 10818546 w 12191998"/>
              <a:gd name="connsiteY209" fmla="*/ 174625 h 851265"/>
              <a:gd name="connsiteX210" fmla="*/ 10886808 w 12191998"/>
              <a:gd name="connsiteY210" fmla="*/ 176212 h 851265"/>
              <a:gd name="connsiteX211" fmla="*/ 10955070 w 12191998"/>
              <a:gd name="connsiteY211" fmla="*/ 174625 h 851265"/>
              <a:gd name="connsiteX212" fmla="*/ 11015396 w 12191998"/>
              <a:gd name="connsiteY212" fmla="*/ 166687 h 851265"/>
              <a:gd name="connsiteX213" fmla="*/ 11067782 w 12191998"/>
              <a:gd name="connsiteY213" fmla="*/ 155575 h 851265"/>
              <a:gd name="connsiteX214" fmla="*/ 11113820 w 12191998"/>
              <a:gd name="connsiteY214" fmla="*/ 141287 h 851265"/>
              <a:gd name="connsiteX215" fmla="*/ 11155096 w 12191998"/>
              <a:gd name="connsiteY215" fmla="*/ 125412 h 851265"/>
              <a:gd name="connsiteX216" fmla="*/ 11191608 w 12191998"/>
              <a:gd name="connsiteY216" fmla="*/ 106362 h 851265"/>
              <a:gd name="connsiteX217" fmla="*/ 11229708 w 12191998"/>
              <a:gd name="connsiteY217" fmla="*/ 87312 h 851265"/>
              <a:gd name="connsiteX218" fmla="*/ 11267808 w 12191998"/>
              <a:gd name="connsiteY218" fmla="*/ 68262 h 851265"/>
              <a:gd name="connsiteX219" fmla="*/ 11304320 w 12191998"/>
              <a:gd name="connsiteY219" fmla="*/ 52387 h 851265"/>
              <a:gd name="connsiteX220" fmla="*/ 11345596 w 12191998"/>
              <a:gd name="connsiteY220" fmla="*/ 36512 h 851265"/>
              <a:gd name="connsiteX221" fmla="*/ 11391632 w 12191998"/>
              <a:gd name="connsiteY221" fmla="*/ 20637 h 851265"/>
              <a:gd name="connsiteX222" fmla="*/ 11444020 w 12191998"/>
              <a:gd name="connsiteY222" fmla="*/ 9525 h 851265"/>
              <a:gd name="connsiteX223" fmla="*/ 11504346 w 12191998"/>
              <a:gd name="connsiteY223" fmla="*/ 3175 h 851265"/>
              <a:gd name="connsiteX224" fmla="*/ 11572608 w 12191998"/>
              <a:gd name="connsiteY224" fmla="*/ 0 h 851265"/>
              <a:gd name="connsiteX225" fmla="*/ 11640870 w 12191998"/>
              <a:gd name="connsiteY225" fmla="*/ 3175 h 851265"/>
              <a:gd name="connsiteX226" fmla="*/ 11701196 w 12191998"/>
              <a:gd name="connsiteY226" fmla="*/ 9525 h 851265"/>
              <a:gd name="connsiteX227" fmla="*/ 11753582 w 12191998"/>
              <a:gd name="connsiteY227" fmla="*/ 20637 h 851265"/>
              <a:gd name="connsiteX228" fmla="*/ 11799620 w 12191998"/>
              <a:gd name="connsiteY228" fmla="*/ 36512 h 851265"/>
              <a:gd name="connsiteX229" fmla="*/ 11840896 w 12191998"/>
              <a:gd name="connsiteY229" fmla="*/ 52387 h 851265"/>
              <a:gd name="connsiteX230" fmla="*/ 11877408 w 12191998"/>
              <a:gd name="connsiteY230" fmla="*/ 68262 h 851265"/>
              <a:gd name="connsiteX231" fmla="*/ 11915508 w 12191998"/>
              <a:gd name="connsiteY231" fmla="*/ 87312 h 851265"/>
              <a:gd name="connsiteX232" fmla="*/ 11953608 w 12191998"/>
              <a:gd name="connsiteY232" fmla="*/ 106362 h 851265"/>
              <a:gd name="connsiteX233" fmla="*/ 11990120 w 12191998"/>
              <a:gd name="connsiteY233" fmla="*/ 125412 h 851265"/>
              <a:gd name="connsiteX234" fmla="*/ 12031396 w 12191998"/>
              <a:gd name="connsiteY234" fmla="*/ 141287 h 851265"/>
              <a:gd name="connsiteX235" fmla="*/ 12077432 w 12191998"/>
              <a:gd name="connsiteY235" fmla="*/ 155575 h 851265"/>
              <a:gd name="connsiteX236" fmla="*/ 12129820 w 12191998"/>
              <a:gd name="connsiteY236" fmla="*/ 166688 h 851265"/>
              <a:gd name="connsiteX237" fmla="*/ 12190146 w 12191998"/>
              <a:gd name="connsiteY237" fmla="*/ 174625 h 851265"/>
              <a:gd name="connsiteX238" fmla="*/ 12191998 w 12191998"/>
              <a:gd name="connsiteY238" fmla="*/ 174668 h 851265"/>
              <a:gd name="connsiteX239" fmla="*/ 12191998 w 12191998"/>
              <a:gd name="connsiteY239" fmla="*/ 851265 h 851265"/>
              <a:gd name="connsiteX240" fmla="*/ 0 w 12191998"/>
              <a:gd name="connsiteY240" fmla="*/ 851265 h 851265"/>
              <a:gd name="connsiteX241" fmla="*/ 0 w 12191998"/>
              <a:gd name="connsiteY241" fmla="*/ 174668 h 851265"/>
              <a:gd name="connsiteX242" fmla="*/ 1852 w 12191998"/>
              <a:gd name="connsiteY242" fmla="*/ 174625 h 851265"/>
              <a:gd name="connsiteX243" fmla="*/ 62177 w 12191998"/>
              <a:gd name="connsiteY243" fmla="*/ 166687 h 851265"/>
              <a:gd name="connsiteX244" fmla="*/ 114564 w 12191998"/>
              <a:gd name="connsiteY244" fmla="*/ 155575 h 851265"/>
              <a:gd name="connsiteX245" fmla="*/ 160602 w 12191998"/>
              <a:gd name="connsiteY245" fmla="*/ 141287 h 851265"/>
              <a:gd name="connsiteX246" fmla="*/ 201877 w 12191998"/>
              <a:gd name="connsiteY246" fmla="*/ 125412 h 851265"/>
              <a:gd name="connsiteX247" fmla="*/ 238389 w 12191998"/>
              <a:gd name="connsiteY247" fmla="*/ 106362 h 851265"/>
              <a:gd name="connsiteX248" fmla="*/ 276489 w 12191998"/>
              <a:gd name="connsiteY248" fmla="*/ 87312 h 851265"/>
              <a:gd name="connsiteX249" fmla="*/ 314589 w 12191998"/>
              <a:gd name="connsiteY249" fmla="*/ 68262 h 851265"/>
              <a:gd name="connsiteX250" fmla="*/ 351102 w 12191998"/>
              <a:gd name="connsiteY250" fmla="*/ 52387 h 851265"/>
              <a:gd name="connsiteX251" fmla="*/ 392377 w 12191998"/>
              <a:gd name="connsiteY251" fmla="*/ 36512 h 851265"/>
              <a:gd name="connsiteX252" fmla="*/ 438414 w 12191998"/>
              <a:gd name="connsiteY252" fmla="*/ 20637 h 851265"/>
              <a:gd name="connsiteX253" fmla="*/ 490802 w 12191998"/>
              <a:gd name="connsiteY253" fmla="*/ 9525 h 851265"/>
              <a:gd name="connsiteX254" fmla="*/ 551127 w 12191998"/>
              <a:gd name="connsiteY254" fmla="*/ 3175 h 851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Lst>
            <a:rect l="l" t="t" r="r" b="b"/>
            <a:pathLst>
              <a:path w="12191998" h="851265">
                <a:moveTo>
                  <a:pt x="619389" y="0"/>
                </a:moveTo>
                <a:lnTo>
                  <a:pt x="687652" y="3175"/>
                </a:lnTo>
                <a:lnTo>
                  <a:pt x="747977" y="9525"/>
                </a:lnTo>
                <a:lnTo>
                  <a:pt x="800364" y="20637"/>
                </a:lnTo>
                <a:lnTo>
                  <a:pt x="846402" y="36512"/>
                </a:lnTo>
                <a:lnTo>
                  <a:pt x="887677" y="52387"/>
                </a:lnTo>
                <a:lnTo>
                  <a:pt x="924189" y="68262"/>
                </a:lnTo>
                <a:lnTo>
                  <a:pt x="962289" y="87312"/>
                </a:lnTo>
                <a:lnTo>
                  <a:pt x="1000389" y="106362"/>
                </a:lnTo>
                <a:lnTo>
                  <a:pt x="1036902" y="125412"/>
                </a:lnTo>
                <a:lnTo>
                  <a:pt x="1078177" y="141287"/>
                </a:lnTo>
                <a:lnTo>
                  <a:pt x="1124214" y="155575"/>
                </a:lnTo>
                <a:lnTo>
                  <a:pt x="1176602" y="166687"/>
                </a:lnTo>
                <a:lnTo>
                  <a:pt x="1236927" y="174625"/>
                </a:lnTo>
                <a:lnTo>
                  <a:pt x="1305189" y="176212"/>
                </a:lnTo>
                <a:lnTo>
                  <a:pt x="1373452" y="174625"/>
                </a:lnTo>
                <a:lnTo>
                  <a:pt x="1433777" y="166687"/>
                </a:lnTo>
                <a:lnTo>
                  <a:pt x="1486164" y="155575"/>
                </a:lnTo>
                <a:lnTo>
                  <a:pt x="1532202" y="141287"/>
                </a:lnTo>
                <a:lnTo>
                  <a:pt x="1573477" y="125412"/>
                </a:lnTo>
                <a:lnTo>
                  <a:pt x="1609989" y="106362"/>
                </a:lnTo>
                <a:lnTo>
                  <a:pt x="1648089" y="87312"/>
                </a:lnTo>
                <a:lnTo>
                  <a:pt x="1686189" y="68262"/>
                </a:lnTo>
                <a:lnTo>
                  <a:pt x="1722702" y="52387"/>
                </a:lnTo>
                <a:lnTo>
                  <a:pt x="1763977" y="36512"/>
                </a:lnTo>
                <a:lnTo>
                  <a:pt x="1810014" y="20637"/>
                </a:lnTo>
                <a:lnTo>
                  <a:pt x="1862402" y="9525"/>
                </a:lnTo>
                <a:lnTo>
                  <a:pt x="1922727" y="3175"/>
                </a:lnTo>
                <a:lnTo>
                  <a:pt x="1990989" y="0"/>
                </a:lnTo>
                <a:lnTo>
                  <a:pt x="2059252" y="3175"/>
                </a:lnTo>
                <a:lnTo>
                  <a:pt x="2119577" y="9525"/>
                </a:lnTo>
                <a:lnTo>
                  <a:pt x="2171964" y="20637"/>
                </a:lnTo>
                <a:lnTo>
                  <a:pt x="2218002" y="36512"/>
                </a:lnTo>
                <a:lnTo>
                  <a:pt x="2259277" y="52387"/>
                </a:lnTo>
                <a:lnTo>
                  <a:pt x="2295789" y="68262"/>
                </a:lnTo>
                <a:lnTo>
                  <a:pt x="2333889" y="87312"/>
                </a:lnTo>
                <a:lnTo>
                  <a:pt x="2371989" y="106362"/>
                </a:lnTo>
                <a:lnTo>
                  <a:pt x="2408502" y="125412"/>
                </a:lnTo>
                <a:lnTo>
                  <a:pt x="2449777" y="141287"/>
                </a:lnTo>
                <a:lnTo>
                  <a:pt x="2495814" y="155575"/>
                </a:lnTo>
                <a:lnTo>
                  <a:pt x="2548202" y="166687"/>
                </a:lnTo>
                <a:lnTo>
                  <a:pt x="2608527" y="174625"/>
                </a:lnTo>
                <a:lnTo>
                  <a:pt x="2676789" y="176212"/>
                </a:lnTo>
                <a:lnTo>
                  <a:pt x="2745052" y="174625"/>
                </a:lnTo>
                <a:lnTo>
                  <a:pt x="2805377" y="166687"/>
                </a:lnTo>
                <a:lnTo>
                  <a:pt x="2857764" y="155575"/>
                </a:lnTo>
                <a:lnTo>
                  <a:pt x="2903802" y="141287"/>
                </a:lnTo>
                <a:lnTo>
                  <a:pt x="2945077" y="125412"/>
                </a:lnTo>
                <a:lnTo>
                  <a:pt x="2981589" y="106362"/>
                </a:lnTo>
                <a:lnTo>
                  <a:pt x="3019689" y="87312"/>
                </a:lnTo>
                <a:lnTo>
                  <a:pt x="3057789" y="68262"/>
                </a:lnTo>
                <a:lnTo>
                  <a:pt x="3094302" y="52387"/>
                </a:lnTo>
                <a:lnTo>
                  <a:pt x="3135577" y="36512"/>
                </a:lnTo>
                <a:lnTo>
                  <a:pt x="3181614" y="20637"/>
                </a:lnTo>
                <a:lnTo>
                  <a:pt x="3234002" y="9525"/>
                </a:lnTo>
                <a:lnTo>
                  <a:pt x="3294327" y="3175"/>
                </a:lnTo>
                <a:lnTo>
                  <a:pt x="3361002" y="0"/>
                </a:lnTo>
                <a:lnTo>
                  <a:pt x="3430852" y="3175"/>
                </a:lnTo>
                <a:lnTo>
                  <a:pt x="3491177" y="9525"/>
                </a:lnTo>
                <a:lnTo>
                  <a:pt x="3543564" y="20637"/>
                </a:lnTo>
                <a:lnTo>
                  <a:pt x="3589602" y="36512"/>
                </a:lnTo>
                <a:lnTo>
                  <a:pt x="3630877" y="52387"/>
                </a:lnTo>
                <a:lnTo>
                  <a:pt x="3667389" y="68262"/>
                </a:lnTo>
                <a:lnTo>
                  <a:pt x="3705489" y="87312"/>
                </a:lnTo>
                <a:lnTo>
                  <a:pt x="3743589" y="106362"/>
                </a:lnTo>
                <a:lnTo>
                  <a:pt x="3780102" y="125412"/>
                </a:lnTo>
                <a:lnTo>
                  <a:pt x="3821377" y="141287"/>
                </a:lnTo>
                <a:lnTo>
                  <a:pt x="3867414" y="155575"/>
                </a:lnTo>
                <a:lnTo>
                  <a:pt x="3919802" y="166687"/>
                </a:lnTo>
                <a:lnTo>
                  <a:pt x="3980127" y="174625"/>
                </a:lnTo>
                <a:lnTo>
                  <a:pt x="4048389" y="176212"/>
                </a:lnTo>
                <a:lnTo>
                  <a:pt x="4116652" y="174625"/>
                </a:lnTo>
                <a:lnTo>
                  <a:pt x="4176977" y="166687"/>
                </a:lnTo>
                <a:lnTo>
                  <a:pt x="4229364" y="155575"/>
                </a:lnTo>
                <a:lnTo>
                  <a:pt x="4275402" y="141287"/>
                </a:lnTo>
                <a:lnTo>
                  <a:pt x="4316677" y="125412"/>
                </a:lnTo>
                <a:lnTo>
                  <a:pt x="4353189" y="106362"/>
                </a:lnTo>
                <a:lnTo>
                  <a:pt x="4429389" y="68262"/>
                </a:lnTo>
                <a:lnTo>
                  <a:pt x="4465902" y="52387"/>
                </a:lnTo>
                <a:lnTo>
                  <a:pt x="4507177" y="36512"/>
                </a:lnTo>
                <a:lnTo>
                  <a:pt x="4553216" y="20637"/>
                </a:lnTo>
                <a:lnTo>
                  <a:pt x="4605602" y="9525"/>
                </a:lnTo>
                <a:lnTo>
                  <a:pt x="4665928" y="3175"/>
                </a:lnTo>
                <a:lnTo>
                  <a:pt x="4734189" y="0"/>
                </a:lnTo>
                <a:lnTo>
                  <a:pt x="4802453" y="3175"/>
                </a:lnTo>
                <a:lnTo>
                  <a:pt x="4862777" y="9525"/>
                </a:lnTo>
                <a:lnTo>
                  <a:pt x="4915165" y="20637"/>
                </a:lnTo>
                <a:lnTo>
                  <a:pt x="4961202" y="36512"/>
                </a:lnTo>
                <a:lnTo>
                  <a:pt x="5002478" y="52387"/>
                </a:lnTo>
                <a:lnTo>
                  <a:pt x="5038989" y="68262"/>
                </a:lnTo>
                <a:lnTo>
                  <a:pt x="5077091" y="87312"/>
                </a:lnTo>
                <a:lnTo>
                  <a:pt x="5115189" y="106362"/>
                </a:lnTo>
                <a:lnTo>
                  <a:pt x="5151702" y="125412"/>
                </a:lnTo>
                <a:lnTo>
                  <a:pt x="5192978" y="141287"/>
                </a:lnTo>
                <a:lnTo>
                  <a:pt x="5239014" y="155575"/>
                </a:lnTo>
                <a:lnTo>
                  <a:pt x="5291401" y="166687"/>
                </a:lnTo>
                <a:lnTo>
                  <a:pt x="5351727" y="174625"/>
                </a:lnTo>
                <a:lnTo>
                  <a:pt x="5410199" y="175985"/>
                </a:lnTo>
                <a:lnTo>
                  <a:pt x="5468671" y="174625"/>
                </a:lnTo>
                <a:lnTo>
                  <a:pt x="5528996" y="166687"/>
                </a:lnTo>
                <a:lnTo>
                  <a:pt x="5581383" y="155575"/>
                </a:lnTo>
                <a:lnTo>
                  <a:pt x="5627421" y="141287"/>
                </a:lnTo>
                <a:lnTo>
                  <a:pt x="5668696" y="125412"/>
                </a:lnTo>
                <a:lnTo>
                  <a:pt x="5705210" y="106362"/>
                </a:lnTo>
                <a:lnTo>
                  <a:pt x="5743308" y="87312"/>
                </a:lnTo>
                <a:lnTo>
                  <a:pt x="5781408" y="68262"/>
                </a:lnTo>
                <a:lnTo>
                  <a:pt x="5817921" y="52387"/>
                </a:lnTo>
                <a:lnTo>
                  <a:pt x="5859196" y="36512"/>
                </a:lnTo>
                <a:lnTo>
                  <a:pt x="5905234" y="20637"/>
                </a:lnTo>
                <a:lnTo>
                  <a:pt x="5957621" y="9525"/>
                </a:lnTo>
                <a:lnTo>
                  <a:pt x="6017948" y="3175"/>
                </a:lnTo>
                <a:lnTo>
                  <a:pt x="6086210" y="0"/>
                </a:lnTo>
                <a:lnTo>
                  <a:pt x="6095999" y="455"/>
                </a:lnTo>
                <a:lnTo>
                  <a:pt x="6105789" y="0"/>
                </a:lnTo>
                <a:lnTo>
                  <a:pt x="6174052" y="3175"/>
                </a:lnTo>
                <a:lnTo>
                  <a:pt x="6234377" y="9525"/>
                </a:lnTo>
                <a:lnTo>
                  <a:pt x="6286764" y="20637"/>
                </a:lnTo>
                <a:lnTo>
                  <a:pt x="6332802" y="36512"/>
                </a:lnTo>
                <a:lnTo>
                  <a:pt x="6374077" y="52387"/>
                </a:lnTo>
                <a:lnTo>
                  <a:pt x="6410589" y="68262"/>
                </a:lnTo>
                <a:lnTo>
                  <a:pt x="6448689" y="87312"/>
                </a:lnTo>
                <a:lnTo>
                  <a:pt x="6486789" y="106362"/>
                </a:lnTo>
                <a:lnTo>
                  <a:pt x="6523302" y="125412"/>
                </a:lnTo>
                <a:lnTo>
                  <a:pt x="6564577" y="141287"/>
                </a:lnTo>
                <a:lnTo>
                  <a:pt x="6610614" y="155575"/>
                </a:lnTo>
                <a:lnTo>
                  <a:pt x="6663002" y="166687"/>
                </a:lnTo>
                <a:lnTo>
                  <a:pt x="6723327" y="174625"/>
                </a:lnTo>
                <a:lnTo>
                  <a:pt x="6781799" y="175985"/>
                </a:lnTo>
                <a:lnTo>
                  <a:pt x="6840271" y="174625"/>
                </a:lnTo>
                <a:lnTo>
                  <a:pt x="6900596" y="166687"/>
                </a:lnTo>
                <a:lnTo>
                  <a:pt x="6952983" y="155575"/>
                </a:lnTo>
                <a:lnTo>
                  <a:pt x="6999021" y="141287"/>
                </a:lnTo>
                <a:lnTo>
                  <a:pt x="7040296" y="125412"/>
                </a:lnTo>
                <a:lnTo>
                  <a:pt x="7076808" y="106362"/>
                </a:lnTo>
                <a:lnTo>
                  <a:pt x="7114908" y="87312"/>
                </a:lnTo>
                <a:lnTo>
                  <a:pt x="7153008" y="68262"/>
                </a:lnTo>
                <a:lnTo>
                  <a:pt x="7189521" y="52387"/>
                </a:lnTo>
                <a:lnTo>
                  <a:pt x="7230796" y="36512"/>
                </a:lnTo>
                <a:lnTo>
                  <a:pt x="7276833" y="20637"/>
                </a:lnTo>
                <a:lnTo>
                  <a:pt x="7329221" y="9525"/>
                </a:lnTo>
                <a:lnTo>
                  <a:pt x="7389546" y="3175"/>
                </a:lnTo>
                <a:lnTo>
                  <a:pt x="7457808" y="0"/>
                </a:lnTo>
                <a:lnTo>
                  <a:pt x="7526071" y="3175"/>
                </a:lnTo>
                <a:lnTo>
                  <a:pt x="7586396" y="9525"/>
                </a:lnTo>
                <a:lnTo>
                  <a:pt x="7638783" y="20637"/>
                </a:lnTo>
                <a:lnTo>
                  <a:pt x="7684821" y="36512"/>
                </a:lnTo>
                <a:lnTo>
                  <a:pt x="7726096" y="52387"/>
                </a:lnTo>
                <a:lnTo>
                  <a:pt x="7762608" y="68262"/>
                </a:lnTo>
                <a:lnTo>
                  <a:pt x="7800708" y="87312"/>
                </a:lnTo>
                <a:lnTo>
                  <a:pt x="7838808" y="106362"/>
                </a:lnTo>
                <a:lnTo>
                  <a:pt x="7875321" y="125412"/>
                </a:lnTo>
                <a:lnTo>
                  <a:pt x="7916596" y="141287"/>
                </a:lnTo>
                <a:lnTo>
                  <a:pt x="7962633" y="155575"/>
                </a:lnTo>
                <a:lnTo>
                  <a:pt x="8015021" y="166687"/>
                </a:lnTo>
                <a:lnTo>
                  <a:pt x="8075346" y="174625"/>
                </a:lnTo>
                <a:lnTo>
                  <a:pt x="8143608" y="176212"/>
                </a:lnTo>
                <a:lnTo>
                  <a:pt x="8211871" y="174625"/>
                </a:lnTo>
                <a:lnTo>
                  <a:pt x="8272196" y="166687"/>
                </a:lnTo>
                <a:lnTo>
                  <a:pt x="8324583" y="155575"/>
                </a:lnTo>
                <a:lnTo>
                  <a:pt x="8370621" y="141287"/>
                </a:lnTo>
                <a:lnTo>
                  <a:pt x="8411896" y="125412"/>
                </a:lnTo>
                <a:lnTo>
                  <a:pt x="8448408" y="106362"/>
                </a:lnTo>
                <a:lnTo>
                  <a:pt x="8486508" y="87312"/>
                </a:lnTo>
                <a:lnTo>
                  <a:pt x="8524608" y="68262"/>
                </a:lnTo>
                <a:lnTo>
                  <a:pt x="8561120" y="52387"/>
                </a:lnTo>
                <a:lnTo>
                  <a:pt x="8602396" y="36512"/>
                </a:lnTo>
                <a:lnTo>
                  <a:pt x="8648432" y="20637"/>
                </a:lnTo>
                <a:lnTo>
                  <a:pt x="8700820" y="9525"/>
                </a:lnTo>
                <a:lnTo>
                  <a:pt x="8761146" y="3175"/>
                </a:lnTo>
                <a:lnTo>
                  <a:pt x="8827820" y="0"/>
                </a:lnTo>
                <a:lnTo>
                  <a:pt x="8897670" y="3175"/>
                </a:lnTo>
                <a:lnTo>
                  <a:pt x="8957996" y="9525"/>
                </a:lnTo>
                <a:lnTo>
                  <a:pt x="9010382" y="20637"/>
                </a:lnTo>
                <a:lnTo>
                  <a:pt x="9056420" y="36512"/>
                </a:lnTo>
                <a:lnTo>
                  <a:pt x="9097696" y="52387"/>
                </a:lnTo>
                <a:lnTo>
                  <a:pt x="9134208" y="68262"/>
                </a:lnTo>
                <a:lnTo>
                  <a:pt x="9172308" y="87312"/>
                </a:lnTo>
                <a:lnTo>
                  <a:pt x="9210408" y="106362"/>
                </a:lnTo>
                <a:lnTo>
                  <a:pt x="9246920" y="125412"/>
                </a:lnTo>
                <a:lnTo>
                  <a:pt x="9288196" y="141287"/>
                </a:lnTo>
                <a:lnTo>
                  <a:pt x="9334232" y="155575"/>
                </a:lnTo>
                <a:lnTo>
                  <a:pt x="9386620" y="166687"/>
                </a:lnTo>
                <a:lnTo>
                  <a:pt x="9446946" y="174625"/>
                </a:lnTo>
                <a:lnTo>
                  <a:pt x="9515208" y="176212"/>
                </a:lnTo>
                <a:lnTo>
                  <a:pt x="9583470" y="174625"/>
                </a:lnTo>
                <a:lnTo>
                  <a:pt x="9643796" y="166687"/>
                </a:lnTo>
                <a:lnTo>
                  <a:pt x="9696182" y="155575"/>
                </a:lnTo>
                <a:lnTo>
                  <a:pt x="9742220" y="141287"/>
                </a:lnTo>
                <a:lnTo>
                  <a:pt x="9783496" y="125412"/>
                </a:lnTo>
                <a:lnTo>
                  <a:pt x="9820008" y="106362"/>
                </a:lnTo>
                <a:lnTo>
                  <a:pt x="9896208" y="68262"/>
                </a:lnTo>
                <a:lnTo>
                  <a:pt x="9932720" y="52387"/>
                </a:lnTo>
                <a:lnTo>
                  <a:pt x="9973996" y="36512"/>
                </a:lnTo>
                <a:lnTo>
                  <a:pt x="10020032" y="20637"/>
                </a:lnTo>
                <a:lnTo>
                  <a:pt x="10072420" y="9525"/>
                </a:lnTo>
                <a:lnTo>
                  <a:pt x="10132746" y="3175"/>
                </a:lnTo>
                <a:lnTo>
                  <a:pt x="10201008" y="0"/>
                </a:lnTo>
                <a:lnTo>
                  <a:pt x="10269270" y="3175"/>
                </a:lnTo>
                <a:lnTo>
                  <a:pt x="10329596" y="9525"/>
                </a:lnTo>
                <a:lnTo>
                  <a:pt x="10381982" y="20637"/>
                </a:lnTo>
                <a:lnTo>
                  <a:pt x="10428020" y="36512"/>
                </a:lnTo>
                <a:lnTo>
                  <a:pt x="10469296" y="52387"/>
                </a:lnTo>
                <a:lnTo>
                  <a:pt x="10505808" y="68262"/>
                </a:lnTo>
                <a:lnTo>
                  <a:pt x="10543908" y="87312"/>
                </a:lnTo>
                <a:lnTo>
                  <a:pt x="10582008" y="106362"/>
                </a:lnTo>
                <a:lnTo>
                  <a:pt x="10618520" y="125412"/>
                </a:lnTo>
                <a:lnTo>
                  <a:pt x="10659796" y="141287"/>
                </a:lnTo>
                <a:lnTo>
                  <a:pt x="10705832" y="155575"/>
                </a:lnTo>
                <a:lnTo>
                  <a:pt x="10758220" y="166687"/>
                </a:lnTo>
                <a:lnTo>
                  <a:pt x="10818546" y="174625"/>
                </a:lnTo>
                <a:lnTo>
                  <a:pt x="10886808" y="176212"/>
                </a:lnTo>
                <a:lnTo>
                  <a:pt x="10955070" y="174625"/>
                </a:lnTo>
                <a:lnTo>
                  <a:pt x="11015396" y="166687"/>
                </a:lnTo>
                <a:lnTo>
                  <a:pt x="11067782" y="155575"/>
                </a:lnTo>
                <a:lnTo>
                  <a:pt x="11113820" y="141287"/>
                </a:lnTo>
                <a:lnTo>
                  <a:pt x="11155096" y="125412"/>
                </a:lnTo>
                <a:lnTo>
                  <a:pt x="11191608" y="106362"/>
                </a:lnTo>
                <a:lnTo>
                  <a:pt x="11229708" y="87312"/>
                </a:lnTo>
                <a:lnTo>
                  <a:pt x="11267808" y="68262"/>
                </a:lnTo>
                <a:lnTo>
                  <a:pt x="11304320" y="52387"/>
                </a:lnTo>
                <a:lnTo>
                  <a:pt x="11345596" y="36512"/>
                </a:lnTo>
                <a:lnTo>
                  <a:pt x="11391632" y="20637"/>
                </a:lnTo>
                <a:lnTo>
                  <a:pt x="11444020" y="9525"/>
                </a:lnTo>
                <a:lnTo>
                  <a:pt x="11504346" y="3175"/>
                </a:lnTo>
                <a:lnTo>
                  <a:pt x="11572608" y="0"/>
                </a:lnTo>
                <a:lnTo>
                  <a:pt x="11640870" y="3175"/>
                </a:lnTo>
                <a:lnTo>
                  <a:pt x="11701196" y="9525"/>
                </a:lnTo>
                <a:lnTo>
                  <a:pt x="11753582" y="20637"/>
                </a:lnTo>
                <a:lnTo>
                  <a:pt x="11799620" y="36512"/>
                </a:lnTo>
                <a:lnTo>
                  <a:pt x="11840896" y="52387"/>
                </a:lnTo>
                <a:lnTo>
                  <a:pt x="11877408" y="68262"/>
                </a:lnTo>
                <a:lnTo>
                  <a:pt x="11915508" y="87312"/>
                </a:lnTo>
                <a:lnTo>
                  <a:pt x="11953608" y="106362"/>
                </a:lnTo>
                <a:lnTo>
                  <a:pt x="11990120" y="125412"/>
                </a:lnTo>
                <a:lnTo>
                  <a:pt x="12031396" y="141287"/>
                </a:lnTo>
                <a:lnTo>
                  <a:pt x="12077432" y="155575"/>
                </a:lnTo>
                <a:lnTo>
                  <a:pt x="12129820" y="166688"/>
                </a:lnTo>
                <a:lnTo>
                  <a:pt x="12190146" y="174625"/>
                </a:lnTo>
                <a:lnTo>
                  <a:pt x="12191998" y="174668"/>
                </a:lnTo>
                <a:lnTo>
                  <a:pt x="12191998" y="851265"/>
                </a:lnTo>
                <a:lnTo>
                  <a:pt x="0" y="851265"/>
                </a:lnTo>
                <a:lnTo>
                  <a:pt x="0" y="174668"/>
                </a:lnTo>
                <a:lnTo>
                  <a:pt x="1852" y="174625"/>
                </a:lnTo>
                <a:lnTo>
                  <a:pt x="62177" y="166687"/>
                </a:lnTo>
                <a:lnTo>
                  <a:pt x="114564" y="155575"/>
                </a:lnTo>
                <a:lnTo>
                  <a:pt x="160602" y="141287"/>
                </a:lnTo>
                <a:lnTo>
                  <a:pt x="201877" y="125412"/>
                </a:lnTo>
                <a:lnTo>
                  <a:pt x="238389" y="106362"/>
                </a:lnTo>
                <a:lnTo>
                  <a:pt x="276489" y="87312"/>
                </a:lnTo>
                <a:lnTo>
                  <a:pt x="314589" y="68262"/>
                </a:lnTo>
                <a:lnTo>
                  <a:pt x="351102" y="52387"/>
                </a:lnTo>
                <a:lnTo>
                  <a:pt x="392377" y="36512"/>
                </a:lnTo>
                <a:lnTo>
                  <a:pt x="438414" y="20637"/>
                </a:lnTo>
                <a:lnTo>
                  <a:pt x="490802" y="9525"/>
                </a:lnTo>
                <a:lnTo>
                  <a:pt x="551127" y="3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Slide Number Placeholder 3"/>
          <p:cNvSpPr>
            <a:spLocks noGrp="1"/>
          </p:cNvSpPr>
          <p:nvPr>
            <p:ph type="sldNum" sz="quarter" idx="12"/>
          </p:nvPr>
        </p:nvSpPr>
        <p:spPr>
          <a:xfrm>
            <a:off x="8635962" y="6375679"/>
            <a:ext cx="775608" cy="345796"/>
          </a:xfrm>
        </p:spPr>
        <p:txBody>
          <a:bodyPr>
            <a:normAutofit/>
          </a:bodyPr>
          <a:lstStyle/>
          <a:p>
            <a:pPr>
              <a:spcAft>
                <a:spcPts val="600"/>
              </a:spcAft>
            </a:pPr>
            <a:fld id="{DCF6A46F-80AB-49F3-8C7E-9717ED945456}" type="slidenum">
              <a:rPr lang="en-GB" altLang="en-US" smtClean="0"/>
              <a:pPr>
                <a:spcAft>
                  <a:spcPts val="600"/>
                </a:spcAft>
              </a:pPr>
              <a:t>28</a:t>
            </a:fld>
            <a:endParaRPr lang="en-GB" altLang="en-US"/>
          </a:p>
        </p:txBody>
      </p:sp>
      <p:pic>
        <p:nvPicPr>
          <p:cNvPr id="6" name="Picture 5" descr="Icon, rectangle&#10;&#10;Description automatically generated">
            <a:extLst>
              <a:ext uri="{FF2B5EF4-FFF2-40B4-BE49-F238E27FC236}">
                <a16:creationId xmlns:a16="http://schemas.microsoft.com/office/drawing/2014/main" id="{17E3F698-0C6E-0241-9074-43F131C1D8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559063464"/>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DCF6A46F-80AB-49F3-8C7E-9717ED945456}" type="slidenum">
              <a:rPr lang="en-GB" altLang="en-US" smtClean="0"/>
              <a:pPr/>
              <a:t>29</a:t>
            </a:fld>
            <a:endParaRPr lang="en-GB" altLang="en-US"/>
          </a:p>
        </p:txBody>
      </p:sp>
      <p:sp>
        <p:nvSpPr>
          <p:cNvPr id="8" name="Content Placeholder 7"/>
          <p:cNvSpPr>
            <a:spLocks noGrp="1"/>
          </p:cNvSpPr>
          <p:nvPr>
            <p:ph sz="quarter" idx="11"/>
          </p:nvPr>
        </p:nvSpPr>
        <p:spPr>
          <a:xfrm>
            <a:off x="1257297" y="-1395561"/>
            <a:ext cx="7886700" cy="3024336"/>
          </a:xfrm>
        </p:spPr>
        <p:txBody>
          <a:bodyPr>
            <a:noAutofit/>
          </a:bodyPr>
          <a:lstStyle/>
          <a:p>
            <a:pPr marL="0" indent="0">
              <a:buNone/>
            </a:pPr>
            <a:endParaRPr lang="en-US" sz="4400" b="1" dirty="0">
              <a:solidFill>
                <a:srgbClr val="1A2A68"/>
              </a:solidFill>
            </a:endParaRPr>
          </a:p>
          <a:p>
            <a:pPr marL="0" indent="0">
              <a:buNone/>
            </a:pPr>
            <a:endParaRPr lang="en-US" sz="4400" b="1" dirty="0">
              <a:solidFill>
                <a:srgbClr val="1A2A68"/>
              </a:solidFill>
            </a:endParaRPr>
          </a:p>
          <a:p>
            <a:pPr marL="0" indent="0">
              <a:buNone/>
            </a:pPr>
            <a:r>
              <a:rPr lang="en-US" sz="4400" cap="all" spc="150" dirty="0">
                <a:solidFill>
                  <a:srgbClr val="1A2A68"/>
                </a:solidFill>
                <a:latin typeface="+mj-lt"/>
                <a:ea typeface="+mj-ea"/>
                <a:cs typeface="+mj-cs"/>
              </a:rPr>
              <a:t>How is this information useful for treatment?</a:t>
            </a:r>
          </a:p>
        </p:txBody>
      </p:sp>
      <p:pic>
        <p:nvPicPr>
          <p:cNvPr id="5" name="Picture 4" descr="Icon, rectangle&#10;&#10;Description automatically generated">
            <a:extLst>
              <a:ext uri="{FF2B5EF4-FFF2-40B4-BE49-F238E27FC236}">
                <a16:creationId xmlns:a16="http://schemas.microsoft.com/office/drawing/2014/main" id="{BDA95A31-5665-B94A-9AF2-08F0C872A0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7" name="Graphic 6" descr="Confused Person">
            <a:extLst>
              <a:ext uri="{FF2B5EF4-FFF2-40B4-BE49-F238E27FC236}">
                <a16:creationId xmlns:a16="http://schemas.microsoft.com/office/drawing/2014/main" id="{0DABF606-D10A-1A44-AD12-D430C5931FD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200782" y="2631009"/>
            <a:ext cx="2742436" cy="2742436"/>
          </a:xfrm>
          <a:prstGeom prst="rect">
            <a:avLst/>
          </a:prstGeom>
        </p:spPr>
      </p:pic>
    </p:spTree>
    <p:extLst>
      <p:ext uri="{BB962C8B-B14F-4D97-AF65-F5344CB8AC3E}">
        <p14:creationId xmlns:p14="http://schemas.microsoft.com/office/powerpoint/2010/main" val="1709702949"/>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C437FABD-8C69-4801-8D9F-F88EFA0324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83907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p:cNvSpPr>
            <a:spLocks noGrp="1"/>
          </p:cNvSpPr>
          <p:nvPr>
            <p:ph type="title"/>
          </p:nvPr>
        </p:nvSpPr>
        <p:spPr>
          <a:xfrm>
            <a:off x="1429248" y="622072"/>
            <a:ext cx="7633742" cy="1492132"/>
          </a:xfrm>
        </p:spPr>
        <p:txBody>
          <a:bodyPr anchor="ctr">
            <a:normAutofit/>
          </a:bodyPr>
          <a:lstStyle/>
          <a:p>
            <a:r>
              <a:rPr lang="en-US" dirty="0">
                <a:solidFill>
                  <a:srgbClr val="1A2A68"/>
                </a:solidFill>
              </a:rPr>
              <a:t>INTRODUCTIONS</a:t>
            </a:r>
          </a:p>
        </p:txBody>
      </p:sp>
      <p:sp>
        <p:nvSpPr>
          <p:cNvPr id="26" name="Freeform 6">
            <a:extLst>
              <a:ext uri="{FF2B5EF4-FFF2-40B4-BE49-F238E27FC236}">
                <a16:creationId xmlns:a16="http://schemas.microsoft.com/office/drawing/2014/main" id="{9BD2ECB5-E1D5-4F95-8DB5-D6B38DEEE9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39070" y="0"/>
            <a:ext cx="664368"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solidFill>
          <a:ln w="0">
            <a:noFill/>
            <a:prstDash val="solid"/>
            <a:round/>
            <a:headEnd/>
            <a:tailEnd/>
          </a:ln>
        </p:spPr>
      </p:sp>
      <p:sp>
        <p:nvSpPr>
          <p:cNvPr id="4" name="Slide Number Placeholder 3"/>
          <p:cNvSpPr>
            <a:spLocks noGrp="1"/>
          </p:cNvSpPr>
          <p:nvPr>
            <p:ph type="sldNum" sz="quarter" idx="12"/>
          </p:nvPr>
        </p:nvSpPr>
        <p:spPr>
          <a:xfrm>
            <a:off x="7297020" y="6375679"/>
            <a:ext cx="2114550" cy="345796"/>
          </a:xfrm>
        </p:spPr>
        <p:txBody>
          <a:bodyPr>
            <a:normAutofit/>
          </a:bodyPr>
          <a:lstStyle/>
          <a:p>
            <a:pPr>
              <a:spcAft>
                <a:spcPts val="600"/>
              </a:spcAft>
            </a:pPr>
            <a:fld id="{DCF6A46F-80AB-49F3-8C7E-9717ED945456}" type="slidenum">
              <a:rPr lang="en-GB" altLang="en-US" smtClean="0">
                <a:solidFill>
                  <a:schemeClr val="tx1">
                    <a:lumMod val="50000"/>
                    <a:lumOff val="50000"/>
                  </a:schemeClr>
                </a:solidFill>
              </a:rPr>
              <a:pPr>
                <a:spcAft>
                  <a:spcPts val="600"/>
                </a:spcAft>
              </a:pPr>
              <a:t>3</a:t>
            </a:fld>
            <a:endParaRPr lang="en-GB" altLang="en-US">
              <a:solidFill>
                <a:schemeClr val="tx1">
                  <a:lumMod val="50000"/>
                  <a:lumOff val="50000"/>
                </a:schemeClr>
              </a:solidFill>
            </a:endParaRPr>
          </a:p>
        </p:txBody>
      </p:sp>
      <p:sp>
        <p:nvSpPr>
          <p:cNvPr id="28" name="Rectangle 27">
            <a:extLst>
              <a:ext uri="{FF2B5EF4-FFF2-40B4-BE49-F238E27FC236}">
                <a16:creationId xmlns:a16="http://schemas.microsoft.com/office/drawing/2014/main" id="{1500752C-7683-4E03-95C5-06FCFE0C9C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7047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6" name="Picture 5" descr="Icon, rectangle&#10;&#10;Description automatically generated">
            <a:extLst>
              <a:ext uri="{FF2B5EF4-FFF2-40B4-BE49-F238E27FC236}">
                <a16:creationId xmlns:a16="http://schemas.microsoft.com/office/drawing/2014/main" id="{4363417A-46D2-5D45-8939-AE82F6783CA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graphicFrame>
        <p:nvGraphicFramePr>
          <p:cNvPr id="10" name="Content Placeholder 2">
            <a:extLst>
              <a:ext uri="{FF2B5EF4-FFF2-40B4-BE49-F238E27FC236}">
                <a16:creationId xmlns:a16="http://schemas.microsoft.com/office/drawing/2014/main" id="{CEC0C5E6-1920-4DC6-86D6-2848E713F6AB}"/>
              </a:ext>
            </a:extLst>
          </p:cNvPr>
          <p:cNvGraphicFramePr>
            <a:graphicFrameLocks noGrp="1"/>
          </p:cNvGraphicFramePr>
          <p:nvPr>
            <p:ph idx="1"/>
            <p:extLst>
              <p:ext uri="{D42A27DB-BD31-4B8C-83A1-F6EECF244321}">
                <p14:modId xmlns:p14="http://schemas.microsoft.com/office/powerpoint/2010/main" val="56080210"/>
              </p:ext>
            </p:extLst>
          </p:nvPr>
        </p:nvGraphicFramePr>
        <p:xfrm>
          <a:off x="1650013" y="2336662"/>
          <a:ext cx="7484526" cy="383315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957353326"/>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287D9197-4A85-4276-8FC4-67873E2075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83907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5" name="Freeform 10">
            <a:extLst>
              <a:ext uri="{FF2B5EF4-FFF2-40B4-BE49-F238E27FC236}">
                <a16:creationId xmlns:a16="http://schemas.microsoft.com/office/drawing/2014/main" id="{01B5B487-A1DE-47E1-B06D-F13BBCCA78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839070" y="0"/>
            <a:ext cx="56769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lumMod val="90000"/>
            </a:schemeClr>
          </a:solidFill>
          <a:ln w="0">
            <a:noFill/>
            <a:prstDash val="solid"/>
            <a:round/>
            <a:headEnd/>
            <a:tailEnd/>
          </a:ln>
        </p:spPr>
      </p:sp>
      <p:sp>
        <p:nvSpPr>
          <p:cNvPr id="2" name="Title 1"/>
          <p:cNvSpPr>
            <a:spLocks noGrp="1"/>
          </p:cNvSpPr>
          <p:nvPr>
            <p:ph type="title"/>
          </p:nvPr>
        </p:nvSpPr>
        <p:spPr>
          <a:xfrm>
            <a:off x="1192079" y="650569"/>
            <a:ext cx="5676900" cy="1638469"/>
          </a:xfrm>
        </p:spPr>
        <p:txBody>
          <a:bodyPr>
            <a:normAutofit/>
          </a:bodyPr>
          <a:lstStyle/>
          <a:p>
            <a:r>
              <a:rPr lang="en-US" sz="3600" dirty="0">
                <a:solidFill>
                  <a:srgbClr val="1A2A68"/>
                </a:solidFill>
              </a:rPr>
              <a:t>What does this mean </a:t>
            </a:r>
            <a:br>
              <a:rPr lang="en-US" sz="3600" dirty="0">
                <a:solidFill>
                  <a:srgbClr val="1A2A68"/>
                </a:solidFill>
              </a:rPr>
            </a:br>
            <a:r>
              <a:rPr lang="en-US" sz="3600" dirty="0">
                <a:solidFill>
                  <a:srgbClr val="1A2A68"/>
                </a:solidFill>
              </a:rPr>
              <a:t>for treatment?</a:t>
            </a:r>
          </a:p>
        </p:txBody>
      </p:sp>
      <p:sp>
        <p:nvSpPr>
          <p:cNvPr id="17" name="Rectangle 16">
            <a:extLst>
              <a:ext uri="{FF2B5EF4-FFF2-40B4-BE49-F238E27FC236}">
                <a16:creationId xmlns:a16="http://schemas.microsoft.com/office/drawing/2014/main" id="{2E45AF6B-4F42-45F1-A22C-AF0FCA898F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Content Placeholder 2"/>
          <p:cNvSpPr>
            <a:spLocks noGrp="1"/>
          </p:cNvSpPr>
          <p:nvPr>
            <p:ph idx="1"/>
          </p:nvPr>
        </p:nvSpPr>
        <p:spPr>
          <a:xfrm>
            <a:off x="1207169" y="2289038"/>
            <a:ext cx="5090310" cy="4090955"/>
          </a:xfrm>
        </p:spPr>
        <p:txBody>
          <a:bodyPr vert="horz" lIns="91440" tIns="45720" rIns="91440" bIns="45720" rtlCol="0" anchor="t">
            <a:noAutofit/>
          </a:bodyPr>
          <a:lstStyle/>
          <a:p>
            <a:pPr>
              <a:lnSpc>
                <a:spcPct val="100000"/>
              </a:lnSpc>
            </a:pPr>
            <a:r>
              <a:rPr lang="en-US" sz="1900" dirty="0">
                <a:solidFill>
                  <a:srgbClr val="1A2A68"/>
                </a:solidFill>
              </a:rPr>
              <a:t>Children’s thoughts and </a:t>
            </a:r>
            <a:r>
              <a:rPr lang="en-US" sz="1900" dirty="0" err="1">
                <a:solidFill>
                  <a:srgbClr val="1A2A68"/>
                </a:solidFill>
              </a:rPr>
              <a:t>behaviours</a:t>
            </a:r>
            <a:r>
              <a:rPr lang="en-US" sz="1900" dirty="0">
                <a:solidFill>
                  <a:srgbClr val="1A2A68"/>
                </a:solidFill>
              </a:rPr>
              <a:t> are influenced by other people around them.</a:t>
            </a:r>
          </a:p>
          <a:p>
            <a:pPr>
              <a:lnSpc>
                <a:spcPct val="100000"/>
              </a:lnSpc>
            </a:pPr>
            <a:r>
              <a:rPr lang="en-US" sz="1900" dirty="0">
                <a:solidFill>
                  <a:srgbClr val="1A2A68"/>
                </a:solidFill>
              </a:rPr>
              <a:t>This means that adults can influence more positive ways of coping.</a:t>
            </a:r>
          </a:p>
          <a:p>
            <a:pPr>
              <a:lnSpc>
                <a:spcPct val="100000"/>
              </a:lnSpc>
            </a:pPr>
            <a:r>
              <a:rPr lang="en-US" sz="1900" dirty="0">
                <a:solidFill>
                  <a:srgbClr val="1A2A68"/>
                </a:solidFill>
              </a:rPr>
              <a:t>By working together, we will be able to look at some of these areas and discuss helpful ways of responding to anxiety.</a:t>
            </a:r>
          </a:p>
          <a:p>
            <a:pPr>
              <a:lnSpc>
                <a:spcPct val="100000"/>
              </a:lnSpc>
            </a:pPr>
            <a:r>
              <a:rPr lang="en-US" sz="1900" dirty="0">
                <a:solidFill>
                  <a:srgbClr val="1A2A68"/>
                </a:solidFill>
              </a:rPr>
              <a:t>Sessions will focus on thoughts and </a:t>
            </a:r>
            <a:r>
              <a:rPr lang="en-US" sz="1900" dirty="0" err="1">
                <a:solidFill>
                  <a:srgbClr val="1A2A68"/>
                </a:solidFill>
              </a:rPr>
              <a:t>behaviours</a:t>
            </a:r>
            <a:r>
              <a:rPr lang="en-US" sz="1900" dirty="0">
                <a:solidFill>
                  <a:srgbClr val="1A2A68"/>
                </a:solidFill>
              </a:rPr>
              <a:t> </a:t>
            </a:r>
          </a:p>
        </p:txBody>
      </p:sp>
      <p:pic>
        <p:nvPicPr>
          <p:cNvPr id="6" name="Picture 5">
            <a:extLst>
              <a:ext uri="{FF2B5EF4-FFF2-40B4-BE49-F238E27FC236}">
                <a16:creationId xmlns:a16="http://schemas.microsoft.com/office/drawing/2014/main" id="{BC79B27D-76CD-4FAE-97B0-6BED49172D88}"/>
              </a:ext>
            </a:extLst>
          </p:cNvPr>
          <p:cNvPicPr/>
          <p:nvPr/>
        </p:nvPicPr>
        <p:blipFill>
          <a:blip r:embed="rId3" cstate="print">
            <a:extLst>
              <a:ext uri="{28A0092B-C50C-407E-A947-70E740481C1C}">
                <a14:useLocalDpi xmlns:a14="http://schemas.microsoft.com/office/drawing/2010/main" val="0"/>
              </a:ext>
            </a:extLst>
          </a:blip>
          <a:stretch>
            <a:fillRect/>
          </a:stretch>
        </p:blipFill>
        <p:spPr bwMode="auto">
          <a:xfrm>
            <a:off x="6868979" y="893881"/>
            <a:ext cx="2750617" cy="2374391"/>
          </a:xfrm>
          <a:prstGeom prst="rect">
            <a:avLst/>
          </a:prstGeom>
          <a:solidFill>
            <a:schemeClr val="bg2"/>
          </a:solidFill>
        </p:spPr>
      </p:pic>
      <p:sp>
        <p:nvSpPr>
          <p:cNvPr id="4" name="Slide Number Placeholder 3"/>
          <p:cNvSpPr>
            <a:spLocks noGrp="1"/>
          </p:cNvSpPr>
          <p:nvPr>
            <p:ph type="sldNum" sz="quarter" idx="12"/>
          </p:nvPr>
        </p:nvSpPr>
        <p:spPr>
          <a:xfrm>
            <a:off x="7297020" y="6375679"/>
            <a:ext cx="2114550" cy="345796"/>
          </a:xfrm>
        </p:spPr>
        <p:txBody>
          <a:bodyPr>
            <a:normAutofit/>
          </a:bodyPr>
          <a:lstStyle/>
          <a:p>
            <a:pPr>
              <a:spcAft>
                <a:spcPts val="600"/>
              </a:spcAft>
            </a:pPr>
            <a:fld id="{DCF6A46F-80AB-49F3-8C7E-9717ED945456}" type="slidenum">
              <a:rPr lang="en-GB" altLang="en-US" smtClean="0"/>
              <a:pPr>
                <a:spcAft>
                  <a:spcPts val="600"/>
                </a:spcAft>
              </a:pPr>
              <a:t>30</a:t>
            </a:fld>
            <a:endParaRPr lang="en-GB" altLang="en-US"/>
          </a:p>
        </p:txBody>
      </p:sp>
      <p:pic>
        <p:nvPicPr>
          <p:cNvPr id="8" name="Picture 7">
            <a:extLst>
              <a:ext uri="{FF2B5EF4-FFF2-40B4-BE49-F238E27FC236}">
                <a16:creationId xmlns:a16="http://schemas.microsoft.com/office/drawing/2014/main" id="{3CADD5F8-0C9D-4D47-93A3-35A1594E2F4F}"/>
              </a:ext>
            </a:extLst>
          </p:cNvPr>
          <p:cNvPicPr/>
          <p:nvPr/>
        </p:nvPicPr>
        <p:blipFill>
          <a:blip r:embed="rId4" cstate="print">
            <a:extLst>
              <a:ext uri="{28A0092B-C50C-407E-A947-70E740481C1C}">
                <a14:useLocalDpi xmlns:a14="http://schemas.microsoft.com/office/drawing/2010/main" val="0"/>
              </a:ext>
            </a:extLst>
          </a:blip>
          <a:stretch>
            <a:fillRect/>
          </a:stretch>
        </p:blipFill>
        <p:spPr bwMode="auto">
          <a:xfrm>
            <a:off x="6868979" y="3429000"/>
            <a:ext cx="2750617" cy="2526207"/>
          </a:xfrm>
          <a:prstGeom prst="rect">
            <a:avLst/>
          </a:prstGeom>
          <a:noFill/>
        </p:spPr>
      </p:pic>
      <p:pic>
        <p:nvPicPr>
          <p:cNvPr id="7" name="Picture 6" descr="Icon, rectangle&#10;&#10;Description automatically generated">
            <a:extLst>
              <a:ext uri="{FF2B5EF4-FFF2-40B4-BE49-F238E27FC236}">
                <a16:creationId xmlns:a16="http://schemas.microsoft.com/office/drawing/2014/main" id="{09E6BEA9-1B2F-9949-8ADA-B1B753D5573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887839357"/>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257300" y="978407"/>
            <a:ext cx="7633742" cy="1492132"/>
          </a:xfrm>
        </p:spPr>
        <p:txBody>
          <a:bodyPr/>
          <a:lstStyle/>
          <a:p>
            <a:r>
              <a:rPr lang="en-US" dirty="0">
                <a:solidFill>
                  <a:srgbClr val="1A2A68"/>
                </a:solidFill>
              </a:rPr>
              <a:t>homework</a:t>
            </a:r>
          </a:p>
        </p:txBody>
      </p:sp>
      <p:sp>
        <p:nvSpPr>
          <p:cNvPr id="3" name="Content Placeholder 2"/>
          <p:cNvSpPr>
            <a:spLocks noGrp="1"/>
          </p:cNvSpPr>
          <p:nvPr>
            <p:ph idx="1"/>
          </p:nvPr>
        </p:nvSpPr>
        <p:spPr>
          <a:xfrm>
            <a:off x="1257300" y="2305283"/>
            <a:ext cx="7633742" cy="3593591"/>
          </a:xfrm>
        </p:spPr>
        <p:txBody>
          <a:bodyPr vert="horz" lIns="91440" tIns="45720" rIns="91440" bIns="45720" rtlCol="0" anchor="t">
            <a:normAutofit/>
          </a:bodyPr>
          <a:lstStyle/>
          <a:p>
            <a:r>
              <a:rPr lang="en-US" dirty="0">
                <a:solidFill>
                  <a:srgbClr val="1A2A68"/>
                </a:solidFill>
              </a:rPr>
              <a:t>In order to help your child with anxiety, we need to know what happens when they face a particular challenging situation.</a:t>
            </a:r>
          </a:p>
          <a:p>
            <a:r>
              <a:rPr lang="en-US" dirty="0">
                <a:solidFill>
                  <a:srgbClr val="1A2A68"/>
                </a:solidFill>
              </a:rPr>
              <a:t>Handout 2: What keeps child anxiety problems going</a:t>
            </a:r>
          </a:p>
          <a:p>
            <a:r>
              <a:rPr lang="en-US" dirty="0">
                <a:solidFill>
                  <a:srgbClr val="1A2A68"/>
                </a:solidFill>
              </a:rPr>
              <a:t>The purpose of Handout 2 is to gather more detailed information about your child’s thoughts, feelings and behaviours when they are anxious</a:t>
            </a:r>
          </a:p>
        </p:txBody>
      </p:sp>
      <p:sp>
        <p:nvSpPr>
          <p:cNvPr id="4" name="Slide Number Placeholder 3"/>
          <p:cNvSpPr>
            <a:spLocks noGrp="1"/>
          </p:cNvSpPr>
          <p:nvPr>
            <p:ph type="sldNum" sz="quarter" idx="12"/>
          </p:nvPr>
        </p:nvSpPr>
        <p:spPr/>
        <p:txBody>
          <a:bodyPr/>
          <a:lstStyle/>
          <a:p>
            <a:fld id="{DCF6A46F-80AB-49F3-8C7E-9717ED945456}" type="slidenum">
              <a:rPr lang="en-GB" altLang="en-US" smtClean="0"/>
              <a:pPr/>
              <a:t>31</a:t>
            </a:fld>
            <a:endParaRPr lang="en-GB" altLang="en-US"/>
          </a:p>
        </p:txBody>
      </p:sp>
      <p:sp>
        <p:nvSpPr>
          <p:cNvPr id="5" name="Rounded Rectangle 4"/>
          <p:cNvSpPr/>
          <p:nvPr/>
        </p:nvSpPr>
        <p:spPr>
          <a:xfrm>
            <a:off x="1227684" y="5081669"/>
            <a:ext cx="7344816" cy="1055608"/>
          </a:xfrm>
          <a:prstGeom prst="roundRect">
            <a:avLst/>
          </a:prstGeom>
          <a:solidFill>
            <a:srgbClr val="D0E5EB"/>
          </a:solidFill>
          <a:ln w="38100">
            <a:solidFill>
              <a:srgbClr val="D0E5EB"/>
            </a:solidFill>
          </a:ln>
        </p:spPr>
        <p:txBody>
          <a:bodyPr wrap="square" rtlCol="0" anchor="ctr">
            <a:spAutoFit/>
          </a:bodyPr>
          <a:lstStyle/>
          <a:p>
            <a:pPr algn="ctr"/>
            <a:r>
              <a:rPr lang="en-US" sz="2800" dirty="0">
                <a:solidFill>
                  <a:srgbClr val="1A2A68"/>
                </a:solidFill>
              </a:rPr>
              <a:t>Homework: </a:t>
            </a:r>
          </a:p>
          <a:p>
            <a:pPr algn="ctr"/>
            <a:r>
              <a:rPr lang="en-US" sz="2800" dirty="0">
                <a:solidFill>
                  <a:srgbClr val="1A2A68"/>
                </a:solidFill>
              </a:rPr>
              <a:t>Fill in Handout 2 over the next week.</a:t>
            </a:r>
          </a:p>
        </p:txBody>
      </p:sp>
      <p:pic>
        <p:nvPicPr>
          <p:cNvPr id="6" name="Picture 5" descr="Icon, rectangle&#10;&#10;Description automatically generated">
            <a:extLst>
              <a:ext uri="{FF2B5EF4-FFF2-40B4-BE49-F238E27FC236}">
                <a16:creationId xmlns:a16="http://schemas.microsoft.com/office/drawing/2014/main" id="{97E218CD-1EFD-BE4D-AAC1-FFD3727103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8" name="Graphic 7" descr="Desk outline">
            <a:extLst>
              <a:ext uri="{FF2B5EF4-FFF2-40B4-BE49-F238E27FC236}">
                <a16:creationId xmlns:a16="http://schemas.microsoft.com/office/drawing/2014/main" id="{6A66FCD9-0875-F24F-B466-50DD1D6F1DF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123815" y="365720"/>
            <a:ext cx="1462758" cy="1462758"/>
          </a:xfrm>
          <a:prstGeom prst="rect">
            <a:avLst/>
          </a:prstGeom>
        </p:spPr>
      </p:pic>
    </p:spTree>
    <p:extLst>
      <p:ext uri="{BB962C8B-B14F-4D97-AF65-F5344CB8AC3E}">
        <p14:creationId xmlns:p14="http://schemas.microsoft.com/office/powerpoint/2010/main" val="652741931"/>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DCF6A46F-80AB-49F3-8C7E-9717ED945456}" type="slidenum">
              <a:rPr lang="en-GB" altLang="en-US" smtClean="0"/>
              <a:pPr/>
              <a:t>32</a:t>
            </a:fld>
            <a:endParaRPr lang="en-GB" altLang="en-US"/>
          </a:p>
        </p:txBody>
      </p:sp>
      <p:sp>
        <p:nvSpPr>
          <p:cNvPr id="8" name="Content Placeholder 7"/>
          <p:cNvSpPr>
            <a:spLocks noGrp="1"/>
          </p:cNvSpPr>
          <p:nvPr>
            <p:ph sz="quarter" idx="11"/>
          </p:nvPr>
        </p:nvSpPr>
        <p:spPr>
          <a:xfrm>
            <a:off x="1257300" y="-603448"/>
            <a:ext cx="8309264" cy="3024336"/>
          </a:xfrm>
        </p:spPr>
        <p:txBody>
          <a:bodyPr/>
          <a:lstStyle/>
          <a:p>
            <a:pPr marL="0" indent="0">
              <a:buNone/>
            </a:pPr>
            <a:endParaRPr lang="en-US" sz="4000" b="1" dirty="0">
              <a:solidFill>
                <a:srgbClr val="1A2A68"/>
              </a:solidFill>
            </a:endParaRPr>
          </a:p>
          <a:p>
            <a:pPr marL="0" indent="0">
              <a:buNone/>
            </a:pPr>
            <a:endParaRPr lang="en-US" sz="4000" b="1" dirty="0">
              <a:solidFill>
                <a:srgbClr val="1A2A68"/>
              </a:solidFill>
            </a:endParaRPr>
          </a:p>
          <a:p>
            <a:pPr marL="0" indent="0">
              <a:buNone/>
            </a:pPr>
            <a:r>
              <a:rPr lang="en-US" sz="5100" cap="all" spc="150" dirty="0">
                <a:solidFill>
                  <a:srgbClr val="1A2A68"/>
                </a:solidFill>
                <a:latin typeface="+mj-lt"/>
                <a:ea typeface="+mj-ea"/>
                <a:cs typeface="+mj-cs"/>
              </a:rPr>
              <a:t>Setting Goals</a:t>
            </a:r>
          </a:p>
        </p:txBody>
      </p:sp>
      <p:pic>
        <p:nvPicPr>
          <p:cNvPr id="5" name="Picture 4" descr="Icon, rectangle&#10;&#10;Description automatically generated">
            <a:extLst>
              <a:ext uri="{FF2B5EF4-FFF2-40B4-BE49-F238E27FC236}">
                <a16:creationId xmlns:a16="http://schemas.microsoft.com/office/drawing/2014/main" id="{15BCCFB0-59D8-B846-BBA2-E6B63675F5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3" name="Graphic 2" descr="Bullseye outline">
            <a:extLst>
              <a:ext uri="{FF2B5EF4-FFF2-40B4-BE49-F238E27FC236}">
                <a16:creationId xmlns:a16="http://schemas.microsoft.com/office/drawing/2014/main" id="{0D5491A5-7347-C446-96FE-81A12DD3A62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877415" y="2415817"/>
            <a:ext cx="3389170" cy="3389170"/>
          </a:xfrm>
          <a:prstGeom prst="rect">
            <a:avLst/>
          </a:prstGeom>
        </p:spPr>
      </p:pic>
    </p:spTree>
    <p:extLst>
      <p:ext uri="{BB962C8B-B14F-4D97-AF65-F5344CB8AC3E}">
        <p14:creationId xmlns:p14="http://schemas.microsoft.com/office/powerpoint/2010/main" val="1021713688"/>
      </p:ext>
    </p:extLst>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title"/>
          </p:nvPr>
        </p:nvSpPr>
        <p:spPr>
          <a:xfrm>
            <a:off x="1236407" y="882709"/>
            <a:ext cx="7633742" cy="1492132"/>
          </a:xfrm>
        </p:spPr>
        <p:txBody>
          <a:bodyPr/>
          <a:lstStyle/>
          <a:p>
            <a:r>
              <a:rPr lang="en-US" dirty="0">
                <a:solidFill>
                  <a:srgbClr val="1A2A68"/>
                </a:solidFill>
              </a:rPr>
              <a:t>Why set goals?</a:t>
            </a:r>
          </a:p>
        </p:txBody>
      </p:sp>
      <p:graphicFrame>
        <p:nvGraphicFramePr>
          <p:cNvPr id="9" name="Content Placeholder 4">
            <a:extLst>
              <a:ext uri="{FF2B5EF4-FFF2-40B4-BE49-F238E27FC236}">
                <a16:creationId xmlns:a16="http://schemas.microsoft.com/office/drawing/2014/main" id="{A2F7729C-5FB9-4543-A9FF-0FBFB8CE122C}"/>
              </a:ext>
            </a:extLst>
          </p:cNvPr>
          <p:cNvGraphicFramePr>
            <a:graphicFrameLocks noGrp="1"/>
          </p:cNvGraphicFramePr>
          <p:nvPr>
            <p:ph idx="1"/>
            <p:extLst>
              <p:ext uri="{D42A27DB-BD31-4B8C-83A1-F6EECF244321}">
                <p14:modId xmlns:p14="http://schemas.microsoft.com/office/powerpoint/2010/main" val="2976110771"/>
              </p:ext>
            </p:extLst>
          </p:nvPr>
        </p:nvGraphicFramePr>
        <p:xfrm>
          <a:off x="1236407" y="2311909"/>
          <a:ext cx="7152017" cy="35935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Slide Number Placeholder 1"/>
          <p:cNvSpPr>
            <a:spLocks noGrp="1"/>
          </p:cNvSpPr>
          <p:nvPr>
            <p:ph type="sldNum" sz="quarter" idx="12"/>
          </p:nvPr>
        </p:nvSpPr>
        <p:spPr/>
        <p:txBody>
          <a:bodyPr/>
          <a:lstStyle/>
          <a:p>
            <a:fld id="{8CAE96E1-FE19-476C-9CF0-3BB4903735D9}" type="slidenum">
              <a:rPr lang="en-GB" altLang="en-US" smtClean="0"/>
              <a:pPr/>
              <a:t>33</a:t>
            </a:fld>
            <a:endParaRPr lang="en-GB" altLang="en-US"/>
          </a:p>
        </p:txBody>
      </p:sp>
      <p:pic>
        <p:nvPicPr>
          <p:cNvPr id="6" name="Picture 5" descr="Icon, rectangle&#10;&#10;Description automatically generated">
            <a:extLst>
              <a:ext uri="{FF2B5EF4-FFF2-40B4-BE49-F238E27FC236}">
                <a16:creationId xmlns:a16="http://schemas.microsoft.com/office/drawing/2014/main" id="{02A74CBA-5B93-F044-8DCE-32B7C7CAD2A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7" name="Graphic 6" descr="Aspiration outline">
            <a:extLst>
              <a:ext uri="{FF2B5EF4-FFF2-40B4-BE49-F238E27FC236}">
                <a16:creationId xmlns:a16="http://schemas.microsoft.com/office/drawing/2014/main" id="{C4E8D889-865A-4D41-B39A-94DC3530244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760874" y="492507"/>
            <a:ext cx="1825352" cy="1825352"/>
          </a:xfrm>
          <a:prstGeom prst="rect">
            <a:avLst/>
          </a:prstGeom>
        </p:spPr>
      </p:pic>
    </p:spTree>
    <p:extLst>
      <p:ext uri="{BB962C8B-B14F-4D97-AF65-F5344CB8AC3E}">
        <p14:creationId xmlns:p14="http://schemas.microsoft.com/office/powerpoint/2010/main" val="1844910117"/>
      </p:ext>
    </p:extLst>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7F31C52B-DEF9-4845-9A79-72C9330F49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83907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4" name="Freeform 10">
            <a:extLst>
              <a:ext uri="{FF2B5EF4-FFF2-40B4-BE49-F238E27FC236}">
                <a16:creationId xmlns:a16="http://schemas.microsoft.com/office/drawing/2014/main" id="{63DACD0E-B2B1-49C4-B085-D93AC5F6E1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839070" y="0"/>
            <a:ext cx="56769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lumMod val="90000"/>
            </a:schemeClr>
          </a:solidFill>
          <a:ln w="0">
            <a:noFill/>
            <a:prstDash val="solid"/>
            <a:round/>
            <a:headEnd/>
            <a:tailEnd/>
          </a:ln>
        </p:spPr>
      </p:sp>
      <p:sp>
        <p:nvSpPr>
          <p:cNvPr id="2" name="Title 1"/>
          <p:cNvSpPr>
            <a:spLocks noGrp="1"/>
          </p:cNvSpPr>
          <p:nvPr>
            <p:ph type="title"/>
          </p:nvPr>
        </p:nvSpPr>
        <p:spPr>
          <a:xfrm>
            <a:off x="1239308" y="938008"/>
            <a:ext cx="5950359" cy="1638469"/>
          </a:xfrm>
        </p:spPr>
        <p:txBody>
          <a:bodyPr>
            <a:normAutofit/>
          </a:bodyPr>
          <a:lstStyle/>
          <a:p>
            <a:r>
              <a:rPr lang="en-US" dirty="0">
                <a:solidFill>
                  <a:srgbClr val="1A2A68"/>
                </a:solidFill>
              </a:rPr>
              <a:t>Smart goals</a:t>
            </a:r>
          </a:p>
        </p:txBody>
      </p:sp>
      <p:sp>
        <p:nvSpPr>
          <p:cNvPr id="16" name="Rectangle 15">
            <a:extLst>
              <a:ext uri="{FF2B5EF4-FFF2-40B4-BE49-F238E27FC236}">
                <a16:creationId xmlns:a16="http://schemas.microsoft.com/office/drawing/2014/main" id="{F2F5074D-2B0A-40BB-B69E-C08F65EC3C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18" name="Content Placeholder 2">
            <a:extLst>
              <a:ext uri="{FF2B5EF4-FFF2-40B4-BE49-F238E27FC236}">
                <a16:creationId xmlns:a16="http://schemas.microsoft.com/office/drawing/2014/main" id="{EF4E87CD-A4C0-4FFA-9136-3275BB5CD017}"/>
              </a:ext>
            </a:extLst>
          </p:cNvPr>
          <p:cNvGraphicFramePr>
            <a:graphicFrameLocks noGrp="1"/>
          </p:cNvGraphicFramePr>
          <p:nvPr>
            <p:ph idx="1"/>
            <p:extLst>
              <p:ext uri="{D42A27DB-BD31-4B8C-83A1-F6EECF244321}">
                <p14:modId xmlns:p14="http://schemas.microsoft.com/office/powerpoint/2010/main" val="373685039"/>
              </p:ext>
            </p:extLst>
          </p:nvPr>
        </p:nvGraphicFramePr>
        <p:xfrm>
          <a:off x="1217740" y="2286000"/>
          <a:ext cx="4729732" cy="42230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a:xfrm>
            <a:off x="7297020" y="6375679"/>
            <a:ext cx="2114550" cy="345796"/>
          </a:xfrm>
        </p:spPr>
        <p:txBody>
          <a:bodyPr>
            <a:normAutofit/>
          </a:bodyPr>
          <a:lstStyle/>
          <a:p>
            <a:pPr>
              <a:spcAft>
                <a:spcPts val="600"/>
              </a:spcAft>
            </a:pPr>
            <a:fld id="{DCF6A46F-80AB-49F3-8C7E-9717ED945456}" type="slidenum">
              <a:rPr lang="en-GB" altLang="en-US" smtClean="0"/>
              <a:pPr>
                <a:spcAft>
                  <a:spcPts val="600"/>
                </a:spcAft>
              </a:pPr>
              <a:t>34</a:t>
            </a:fld>
            <a:endParaRPr lang="en-GB" altLang="en-US"/>
          </a:p>
        </p:txBody>
      </p:sp>
      <p:pic>
        <p:nvPicPr>
          <p:cNvPr id="7" name="Graphic 6" descr="Aspiration with solid fill">
            <a:extLst>
              <a:ext uri="{FF2B5EF4-FFF2-40B4-BE49-F238E27FC236}">
                <a16:creationId xmlns:a16="http://schemas.microsoft.com/office/drawing/2014/main" id="{2200977B-F005-4444-A695-D933CCB05FF6}"/>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160067" y="1840069"/>
            <a:ext cx="3459450" cy="3459450"/>
          </a:xfrm>
          <a:prstGeom prst="rect">
            <a:avLst/>
          </a:prstGeom>
        </p:spPr>
      </p:pic>
      <p:pic>
        <p:nvPicPr>
          <p:cNvPr id="6" name="Picture 5" descr="Icon, rectangle&#10;&#10;Description automatically generated">
            <a:extLst>
              <a:ext uri="{FF2B5EF4-FFF2-40B4-BE49-F238E27FC236}">
                <a16:creationId xmlns:a16="http://schemas.microsoft.com/office/drawing/2014/main" id="{ABF18677-4740-F34D-B709-750CA9BFD6C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1903126826"/>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257300" y="882709"/>
            <a:ext cx="7633742" cy="1492132"/>
          </a:xfrm>
        </p:spPr>
        <p:txBody>
          <a:bodyPr/>
          <a:lstStyle/>
          <a:p>
            <a:r>
              <a:rPr lang="en-US" dirty="0">
                <a:solidFill>
                  <a:srgbClr val="1A2A68"/>
                </a:solidFill>
              </a:rPr>
              <a:t>Smart</a:t>
            </a:r>
            <a:r>
              <a:rPr lang="en-US" dirty="0"/>
              <a:t> </a:t>
            </a:r>
            <a:r>
              <a:rPr lang="en-US" dirty="0">
                <a:solidFill>
                  <a:srgbClr val="1A2A68"/>
                </a:solidFill>
              </a:rPr>
              <a:t>goals</a:t>
            </a:r>
          </a:p>
        </p:txBody>
      </p:sp>
      <p:graphicFrame>
        <p:nvGraphicFramePr>
          <p:cNvPr id="9" name="Content Placeholder 2">
            <a:extLst>
              <a:ext uri="{FF2B5EF4-FFF2-40B4-BE49-F238E27FC236}">
                <a16:creationId xmlns:a16="http://schemas.microsoft.com/office/drawing/2014/main" id="{660777F4-0F74-49C4-B985-E0454280B3CD}"/>
              </a:ext>
            </a:extLst>
          </p:cNvPr>
          <p:cNvGraphicFramePr>
            <a:graphicFrameLocks noGrp="1"/>
          </p:cNvGraphicFramePr>
          <p:nvPr>
            <p:ph idx="1"/>
            <p:extLst>
              <p:ext uri="{D42A27DB-BD31-4B8C-83A1-F6EECF244321}">
                <p14:modId xmlns:p14="http://schemas.microsoft.com/office/powerpoint/2010/main" val="1423108817"/>
              </p:ext>
            </p:extLst>
          </p:nvPr>
        </p:nvGraphicFramePr>
        <p:xfrm>
          <a:off x="1264669" y="2279374"/>
          <a:ext cx="7051747" cy="35935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DCF6A46F-80AB-49F3-8C7E-9717ED945456}" type="slidenum">
              <a:rPr lang="en-GB" altLang="en-US" smtClean="0"/>
              <a:pPr/>
              <a:t>35</a:t>
            </a:fld>
            <a:endParaRPr lang="en-GB" altLang="en-US"/>
          </a:p>
        </p:txBody>
      </p:sp>
      <p:pic>
        <p:nvPicPr>
          <p:cNvPr id="7" name="Picture 6" descr="Icon, rectangle&#10;&#10;Description automatically generated">
            <a:extLst>
              <a:ext uri="{FF2B5EF4-FFF2-40B4-BE49-F238E27FC236}">
                <a16:creationId xmlns:a16="http://schemas.microsoft.com/office/drawing/2014/main" id="{BBDFC574-D0F5-8B40-B7E8-BD551944FBF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1617140234"/>
      </p:ext>
    </p:extLst>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5" name="Freeform 6">
            <a:extLst>
              <a:ext uri="{FF2B5EF4-FFF2-40B4-BE49-F238E27FC236}">
                <a16:creationId xmlns:a16="http://schemas.microsoft.com/office/drawing/2014/main" id="{1DF61F47-37EC-408A-BDC8-E491FB5E5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39070" y="0"/>
            <a:ext cx="664368"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7" name="Rectangle 16">
            <a:extLst>
              <a:ext uri="{FF2B5EF4-FFF2-40B4-BE49-F238E27FC236}">
                <a16:creationId xmlns:a16="http://schemas.microsoft.com/office/drawing/2014/main" id="{68157995-9098-42A2-8E36-8BA9015D75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7047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19" name="Rectangle 18">
            <a:extLst>
              <a:ext uri="{FF2B5EF4-FFF2-40B4-BE49-F238E27FC236}">
                <a16:creationId xmlns:a16="http://schemas.microsoft.com/office/drawing/2014/main" id="{89DBA3C2-C92B-4CEB-868F-52A62295B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839070" y="0"/>
            <a:ext cx="9143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044624" y="616274"/>
            <a:ext cx="8001003" cy="1113295"/>
          </a:xfrm>
        </p:spPr>
        <p:txBody>
          <a:bodyPr vert="horz" lIns="91440" tIns="45720" rIns="91440" bIns="45720" rtlCol="0" anchor="b">
            <a:normAutofit/>
          </a:bodyPr>
          <a:lstStyle/>
          <a:p>
            <a:pPr algn="ctr" defTabSz="914400"/>
            <a:r>
              <a:rPr lang="en-US" spc="200" dirty="0">
                <a:solidFill>
                  <a:srgbClr val="1A2A68"/>
                </a:solidFill>
              </a:rPr>
              <a:t>examples</a:t>
            </a:r>
          </a:p>
        </p:txBody>
      </p:sp>
      <p:sp>
        <p:nvSpPr>
          <p:cNvPr id="21" name="Freeform: Shape 20">
            <a:extLst>
              <a:ext uri="{FF2B5EF4-FFF2-40B4-BE49-F238E27FC236}">
                <a16:creationId xmlns:a16="http://schemas.microsoft.com/office/drawing/2014/main" id="{0A5C11C9-65D2-491A-A266-6ADBD2CB44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6006736"/>
            <a:ext cx="9143999" cy="851265"/>
          </a:xfrm>
          <a:custGeom>
            <a:avLst/>
            <a:gdLst>
              <a:gd name="connsiteX0" fmla="*/ 619389 w 12191998"/>
              <a:gd name="connsiteY0" fmla="*/ 0 h 851265"/>
              <a:gd name="connsiteX1" fmla="*/ 687652 w 12191998"/>
              <a:gd name="connsiteY1" fmla="*/ 3175 h 851265"/>
              <a:gd name="connsiteX2" fmla="*/ 747977 w 12191998"/>
              <a:gd name="connsiteY2" fmla="*/ 9525 h 851265"/>
              <a:gd name="connsiteX3" fmla="*/ 800364 w 12191998"/>
              <a:gd name="connsiteY3" fmla="*/ 20637 h 851265"/>
              <a:gd name="connsiteX4" fmla="*/ 846402 w 12191998"/>
              <a:gd name="connsiteY4" fmla="*/ 36512 h 851265"/>
              <a:gd name="connsiteX5" fmla="*/ 887677 w 12191998"/>
              <a:gd name="connsiteY5" fmla="*/ 52387 h 851265"/>
              <a:gd name="connsiteX6" fmla="*/ 924189 w 12191998"/>
              <a:gd name="connsiteY6" fmla="*/ 68262 h 851265"/>
              <a:gd name="connsiteX7" fmla="*/ 962289 w 12191998"/>
              <a:gd name="connsiteY7" fmla="*/ 87312 h 851265"/>
              <a:gd name="connsiteX8" fmla="*/ 1000389 w 12191998"/>
              <a:gd name="connsiteY8" fmla="*/ 106362 h 851265"/>
              <a:gd name="connsiteX9" fmla="*/ 1036902 w 12191998"/>
              <a:gd name="connsiteY9" fmla="*/ 125412 h 851265"/>
              <a:gd name="connsiteX10" fmla="*/ 1078177 w 12191998"/>
              <a:gd name="connsiteY10" fmla="*/ 141287 h 851265"/>
              <a:gd name="connsiteX11" fmla="*/ 1124214 w 12191998"/>
              <a:gd name="connsiteY11" fmla="*/ 155575 h 851265"/>
              <a:gd name="connsiteX12" fmla="*/ 1176602 w 12191998"/>
              <a:gd name="connsiteY12" fmla="*/ 166687 h 851265"/>
              <a:gd name="connsiteX13" fmla="*/ 1236927 w 12191998"/>
              <a:gd name="connsiteY13" fmla="*/ 174625 h 851265"/>
              <a:gd name="connsiteX14" fmla="*/ 1305189 w 12191998"/>
              <a:gd name="connsiteY14" fmla="*/ 176212 h 851265"/>
              <a:gd name="connsiteX15" fmla="*/ 1373452 w 12191998"/>
              <a:gd name="connsiteY15" fmla="*/ 174625 h 851265"/>
              <a:gd name="connsiteX16" fmla="*/ 1433777 w 12191998"/>
              <a:gd name="connsiteY16" fmla="*/ 166687 h 851265"/>
              <a:gd name="connsiteX17" fmla="*/ 1486164 w 12191998"/>
              <a:gd name="connsiteY17" fmla="*/ 155575 h 851265"/>
              <a:gd name="connsiteX18" fmla="*/ 1532202 w 12191998"/>
              <a:gd name="connsiteY18" fmla="*/ 141287 h 851265"/>
              <a:gd name="connsiteX19" fmla="*/ 1573477 w 12191998"/>
              <a:gd name="connsiteY19" fmla="*/ 125412 h 851265"/>
              <a:gd name="connsiteX20" fmla="*/ 1609989 w 12191998"/>
              <a:gd name="connsiteY20" fmla="*/ 106362 h 851265"/>
              <a:gd name="connsiteX21" fmla="*/ 1648089 w 12191998"/>
              <a:gd name="connsiteY21" fmla="*/ 87312 h 851265"/>
              <a:gd name="connsiteX22" fmla="*/ 1686189 w 12191998"/>
              <a:gd name="connsiteY22" fmla="*/ 68262 h 851265"/>
              <a:gd name="connsiteX23" fmla="*/ 1722702 w 12191998"/>
              <a:gd name="connsiteY23" fmla="*/ 52387 h 851265"/>
              <a:gd name="connsiteX24" fmla="*/ 1763977 w 12191998"/>
              <a:gd name="connsiteY24" fmla="*/ 36512 h 851265"/>
              <a:gd name="connsiteX25" fmla="*/ 1810014 w 12191998"/>
              <a:gd name="connsiteY25" fmla="*/ 20637 h 851265"/>
              <a:gd name="connsiteX26" fmla="*/ 1862402 w 12191998"/>
              <a:gd name="connsiteY26" fmla="*/ 9525 h 851265"/>
              <a:gd name="connsiteX27" fmla="*/ 1922727 w 12191998"/>
              <a:gd name="connsiteY27" fmla="*/ 3175 h 851265"/>
              <a:gd name="connsiteX28" fmla="*/ 1990989 w 12191998"/>
              <a:gd name="connsiteY28" fmla="*/ 0 h 851265"/>
              <a:gd name="connsiteX29" fmla="*/ 2059252 w 12191998"/>
              <a:gd name="connsiteY29" fmla="*/ 3175 h 851265"/>
              <a:gd name="connsiteX30" fmla="*/ 2119577 w 12191998"/>
              <a:gd name="connsiteY30" fmla="*/ 9525 h 851265"/>
              <a:gd name="connsiteX31" fmla="*/ 2171964 w 12191998"/>
              <a:gd name="connsiteY31" fmla="*/ 20637 h 851265"/>
              <a:gd name="connsiteX32" fmla="*/ 2218002 w 12191998"/>
              <a:gd name="connsiteY32" fmla="*/ 36512 h 851265"/>
              <a:gd name="connsiteX33" fmla="*/ 2259277 w 12191998"/>
              <a:gd name="connsiteY33" fmla="*/ 52387 h 851265"/>
              <a:gd name="connsiteX34" fmla="*/ 2295789 w 12191998"/>
              <a:gd name="connsiteY34" fmla="*/ 68262 h 851265"/>
              <a:gd name="connsiteX35" fmla="*/ 2333889 w 12191998"/>
              <a:gd name="connsiteY35" fmla="*/ 87312 h 851265"/>
              <a:gd name="connsiteX36" fmla="*/ 2371989 w 12191998"/>
              <a:gd name="connsiteY36" fmla="*/ 106362 h 851265"/>
              <a:gd name="connsiteX37" fmla="*/ 2408502 w 12191998"/>
              <a:gd name="connsiteY37" fmla="*/ 125412 h 851265"/>
              <a:gd name="connsiteX38" fmla="*/ 2449777 w 12191998"/>
              <a:gd name="connsiteY38" fmla="*/ 141287 h 851265"/>
              <a:gd name="connsiteX39" fmla="*/ 2495814 w 12191998"/>
              <a:gd name="connsiteY39" fmla="*/ 155575 h 851265"/>
              <a:gd name="connsiteX40" fmla="*/ 2548202 w 12191998"/>
              <a:gd name="connsiteY40" fmla="*/ 166687 h 851265"/>
              <a:gd name="connsiteX41" fmla="*/ 2608527 w 12191998"/>
              <a:gd name="connsiteY41" fmla="*/ 174625 h 851265"/>
              <a:gd name="connsiteX42" fmla="*/ 2676789 w 12191998"/>
              <a:gd name="connsiteY42" fmla="*/ 176212 h 851265"/>
              <a:gd name="connsiteX43" fmla="*/ 2745052 w 12191998"/>
              <a:gd name="connsiteY43" fmla="*/ 174625 h 851265"/>
              <a:gd name="connsiteX44" fmla="*/ 2805377 w 12191998"/>
              <a:gd name="connsiteY44" fmla="*/ 166687 h 851265"/>
              <a:gd name="connsiteX45" fmla="*/ 2857764 w 12191998"/>
              <a:gd name="connsiteY45" fmla="*/ 155575 h 851265"/>
              <a:gd name="connsiteX46" fmla="*/ 2903802 w 12191998"/>
              <a:gd name="connsiteY46" fmla="*/ 141287 h 851265"/>
              <a:gd name="connsiteX47" fmla="*/ 2945077 w 12191998"/>
              <a:gd name="connsiteY47" fmla="*/ 125412 h 851265"/>
              <a:gd name="connsiteX48" fmla="*/ 2981589 w 12191998"/>
              <a:gd name="connsiteY48" fmla="*/ 106362 h 851265"/>
              <a:gd name="connsiteX49" fmla="*/ 3019689 w 12191998"/>
              <a:gd name="connsiteY49" fmla="*/ 87312 h 851265"/>
              <a:gd name="connsiteX50" fmla="*/ 3057789 w 12191998"/>
              <a:gd name="connsiteY50" fmla="*/ 68262 h 851265"/>
              <a:gd name="connsiteX51" fmla="*/ 3094302 w 12191998"/>
              <a:gd name="connsiteY51" fmla="*/ 52387 h 851265"/>
              <a:gd name="connsiteX52" fmla="*/ 3135577 w 12191998"/>
              <a:gd name="connsiteY52" fmla="*/ 36512 h 851265"/>
              <a:gd name="connsiteX53" fmla="*/ 3181614 w 12191998"/>
              <a:gd name="connsiteY53" fmla="*/ 20637 h 851265"/>
              <a:gd name="connsiteX54" fmla="*/ 3234002 w 12191998"/>
              <a:gd name="connsiteY54" fmla="*/ 9525 h 851265"/>
              <a:gd name="connsiteX55" fmla="*/ 3294327 w 12191998"/>
              <a:gd name="connsiteY55" fmla="*/ 3175 h 851265"/>
              <a:gd name="connsiteX56" fmla="*/ 3361002 w 12191998"/>
              <a:gd name="connsiteY56" fmla="*/ 0 h 851265"/>
              <a:gd name="connsiteX57" fmla="*/ 3430852 w 12191998"/>
              <a:gd name="connsiteY57" fmla="*/ 3175 h 851265"/>
              <a:gd name="connsiteX58" fmla="*/ 3491177 w 12191998"/>
              <a:gd name="connsiteY58" fmla="*/ 9525 h 851265"/>
              <a:gd name="connsiteX59" fmla="*/ 3543564 w 12191998"/>
              <a:gd name="connsiteY59" fmla="*/ 20637 h 851265"/>
              <a:gd name="connsiteX60" fmla="*/ 3589602 w 12191998"/>
              <a:gd name="connsiteY60" fmla="*/ 36512 h 851265"/>
              <a:gd name="connsiteX61" fmla="*/ 3630877 w 12191998"/>
              <a:gd name="connsiteY61" fmla="*/ 52387 h 851265"/>
              <a:gd name="connsiteX62" fmla="*/ 3667389 w 12191998"/>
              <a:gd name="connsiteY62" fmla="*/ 68262 h 851265"/>
              <a:gd name="connsiteX63" fmla="*/ 3705489 w 12191998"/>
              <a:gd name="connsiteY63" fmla="*/ 87312 h 851265"/>
              <a:gd name="connsiteX64" fmla="*/ 3743589 w 12191998"/>
              <a:gd name="connsiteY64" fmla="*/ 106362 h 851265"/>
              <a:gd name="connsiteX65" fmla="*/ 3780102 w 12191998"/>
              <a:gd name="connsiteY65" fmla="*/ 125412 h 851265"/>
              <a:gd name="connsiteX66" fmla="*/ 3821377 w 12191998"/>
              <a:gd name="connsiteY66" fmla="*/ 141287 h 851265"/>
              <a:gd name="connsiteX67" fmla="*/ 3867414 w 12191998"/>
              <a:gd name="connsiteY67" fmla="*/ 155575 h 851265"/>
              <a:gd name="connsiteX68" fmla="*/ 3919802 w 12191998"/>
              <a:gd name="connsiteY68" fmla="*/ 166687 h 851265"/>
              <a:gd name="connsiteX69" fmla="*/ 3980127 w 12191998"/>
              <a:gd name="connsiteY69" fmla="*/ 174625 h 851265"/>
              <a:gd name="connsiteX70" fmla="*/ 4048389 w 12191998"/>
              <a:gd name="connsiteY70" fmla="*/ 176212 h 851265"/>
              <a:gd name="connsiteX71" fmla="*/ 4116652 w 12191998"/>
              <a:gd name="connsiteY71" fmla="*/ 174625 h 851265"/>
              <a:gd name="connsiteX72" fmla="*/ 4176977 w 12191998"/>
              <a:gd name="connsiteY72" fmla="*/ 166687 h 851265"/>
              <a:gd name="connsiteX73" fmla="*/ 4229364 w 12191998"/>
              <a:gd name="connsiteY73" fmla="*/ 155575 h 851265"/>
              <a:gd name="connsiteX74" fmla="*/ 4275402 w 12191998"/>
              <a:gd name="connsiteY74" fmla="*/ 141287 h 851265"/>
              <a:gd name="connsiteX75" fmla="*/ 4316677 w 12191998"/>
              <a:gd name="connsiteY75" fmla="*/ 125412 h 851265"/>
              <a:gd name="connsiteX76" fmla="*/ 4353189 w 12191998"/>
              <a:gd name="connsiteY76" fmla="*/ 106362 h 851265"/>
              <a:gd name="connsiteX77" fmla="*/ 4429389 w 12191998"/>
              <a:gd name="connsiteY77" fmla="*/ 68262 h 851265"/>
              <a:gd name="connsiteX78" fmla="*/ 4465902 w 12191998"/>
              <a:gd name="connsiteY78" fmla="*/ 52387 h 851265"/>
              <a:gd name="connsiteX79" fmla="*/ 4507177 w 12191998"/>
              <a:gd name="connsiteY79" fmla="*/ 36512 h 851265"/>
              <a:gd name="connsiteX80" fmla="*/ 4553216 w 12191998"/>
              <a:gd name="connsiteY80" fmla="*/ 20637 h 851265"/>
              <a:gd name="connsiteX81" fmla="*/ 4605602 w 12191998"/>
              <a:gd name="connsiteY81" fmla="*/ 9525 h 851265"/>
              <a:gd name="connsiteX82" fmla="*/ 4665928 w 12191998"/>
              <a:gd name="connsiteY82" fmla="*/ 3175 h 851265"/>
              <a:gd name="connsiteX83" fmla="*/ 4734189 w 12191998"/>
              <a:gd name="connsiteY83" fmla="*/ 0 h 851265"/>
              <a:gd name="connsiteX84" fmla="*/ 4802453 w 12191998"/>
              <a:gd name="connsiteY84" fmla="*/ 3175 h 851265"/>
              <a:gd name="connsiteX85" fmla="*/ 4862777 w 12191998"/>
              <a:gd name="connsiteY85" fmla="*/ 9525 h 851265"/>
              <a:gd name="connsiteX86" fmla="*/ 4915165 w 12191998"/>
              <a:gd name="connsiteY86" fmla="*/ 20637 h 851265"/>
              <a:gd name="connsiteX87" fmla="*/ 4961202 w 12191998"/>
              <a:gd name="connsiteY87" fmla="*/ 36512 h 851265"/>
              <a:gd name="connsiteX88" fmla="*/ 5002478 w 12191998"/>
              <a:gd name="connsiteY88" fmla="*/ 52387 h 851265"/>
              <a:gd name="connsiteX89" fmla="*/ 5038989 w 12191998"/>
              <a:gd name="connsiteY89" fmla="*/ 68262 h 851265"/>
              <a:gd name="connsiteX90" fmla="*/ 5077091 w 12191998"/>
              <a:gd name="connsiteY90" fmla="*/ 87312 h 851265"/>
              <a:gd name="connsiteX91" fmla="*/ 5115189 w 12191998"/>
              <a:gd name="connsiteY91" fmla="*/ 106362 h 851265"/>
              <a:gd name="connsiteX92" fmla="*/ 5151702 w 12191998"/>
              <a:gd name="connsiteY92" fmla="*/ 125412 h 851265"/>
              <a:gd name="connsiteX93" fmla="*/ 5192978 w 12191998"/>
              <a:gd name="connsiteY93" fmla="*/ 141287 h 851265"/>
              <a:gd name="connsiteX94" fmla="*/ 5239014 w 12191998"/>
              <a:gd name="connsiteY94" fmla="*/ 155575 h 851265"/>
              <a:gd name="connsiteX95" fmla="*/ 5291401 w 12191998"/>
              <a:gd name="connsiteY95" fmla="*/ 166687 h 851265"/>
              <a:gd name="connsiteX96" fmla="*/ 5351727 w 12191998"/>
              <a:gd name="connsiteY96" fmla="*/ 174625 h 851265"/>
              <a:gd name="connsiteX97" fmla="*/ 5410199 w 12191998"/>
              <a:gd name="connsiteY97" fmla="*/ 175985 h 851265"/>
              <a:gd name="connsiteX98" fmla="*/ 5468671 w 12191998"/>
              <a:gd name="connsiteY98" fmla="*/ 174625 h 851265"/>
              <a:gd name="connsiteX99" fmla="*/ 5528996 w 12191998"/>
              <a:gd name="connsiteY99" fmla="*/ 166687 h 851265"/>
              <a:gd name="connsiteX100" fmla="*/ 5581383 w 12191998"/>
              <a:gd name="connsiteY100" fmla="*/ 155575 h 851265"/>
              <a:gd name="connsiteX101" fmla="*/ 5627421 w 12191998"/>
              <a:gd name="connsiteY101" fmla="*/ 141287 h 851265"/>
              <a:gd name="connsiteX102" fmla="*/ 5668696 w 12191998"/>
              <a:gd name="connsiteY102" fmla="*/ 125412 h 851265"/>
              <a:gd name="connsiteX103" fmla="*/ 5705210 w 12191998"/>
              <a:gd name="connsiteY103" fmla="*/ 106362 h 851265"/>
              <a:gd name="connsiteX104" fmla="*/ 5743308 w 12191998"/>
              <a:gd name="connsiteY104" fmla="*/ 87312 h 851265"/>
              <a:gd name="connsiteX105" fmla="*/ 5781408 w 12191998"/>
              <a:gd name="connsiteY105" fmla="*/ 68262 h 851265"/>
              <a:gd name="connsiteX106" fmla="*/ 5817921 w 12191998"/>
              <a:gd name="connsiteY106" fmla="*/ 52387 h 851265"/>
              <a:gd name="connsiteX107" fmla="*/ 5859196 w 12191998"/>
              <a:gd name="connsiteY107" fmla="*/ 36512 h 851265"/>
              <a:gd name="connsiteX108" fmla="*/ 5905234 w 12191998"/>
              <a:gd name="connsiteY108" fmla="*/ 20637 h 851265"/>
              <a:gd name="connsiteX109" fmla="*/ 5957621 w 12191998"/>
              <a:gd name="connsiteY109" fmla="*/ 9525 h 851265"/>
              <a:gd name="connsiteX110" fmla="*/ 6017948 w 12191998"/>
              <a:gd name="connsiteY110" fmla="*/ 3175 h 851265"/>
              <a:gd name="connsiteX111" fmla="*/ 6086210 w 12191998"/>
              <a:gd name="connsiteY111" fmla="*/ 0 h 851265"/>
              <a:gd name="connsiteX112" fmla="*/ 6095999 w 12191998"/>
              <a:gd name="connsiteY112" fmla="*/ 455 h 851265"/>
              <a:gd name="connsiteX113" fmla="*/ 6105789 w 12191998"/>
              <a:gd name="connsiteY113" fmla="*/ 0 h 851265"/>
              <a:gd name="connsiteX114" fmla="*/ 6174052 w 12191998"/>
              <a:gd name="connsiteY114" fmla="*/ 3175 h 851265"/>
              <a:gd name="connsiteX115" fmla="*/ 6234377 w 12191998"/>
              <a:gd name="connsiteY115" fmla="*/ 9525 h 851265"/>
              <a:gd name="connsiteX116" fmla="*/ 6286764 w 12191998"/>
              <a:gd name="connsiteY116" fmla="*/ 20637 h 851265"/>
              <a:gd name="connsiteX117" fmla="*/ 6332802 w 12191998"/>
              <a:gd name="connsiteY117" fmla="*/ 36512 h 851265"/>
              <a:gd name="connsiteX118" fmla="*/ 6374077 w 12191998"/>
              <a:gd name="connsiteY118" fmla="*/ 52387 h 851265"/>
              <a:gd name="connsiteX119" fmla="*/ 6410589 w 12191998"/>
              <a:gd name="connsiteY119" fmla="*/ 68262 h 851265"/>
              <a:gd name="connsiteX120" fmla="*/ 6448689 w 12191998"/>
              <a:gd name="connsiteY120" fmla="*/ 87312 h 851265"/>
              <a:gd name="connsiteX121" fmla="*/ 6486789 w 12191998"/>
              <a:gd name="connsiteY121" fmla="*/ 106362 h 851265"/>
              <a:gd name="connsiteX122" fmla="*/ 6523302 w 12191998"/>
              <a:gd name="connsiteY122" fmla="*/ 125412 h 851265"/>
              <a:gd name="connsiteX123" fmla="*/ 6564577 w 12191998"/>
              <a:gd name="connsiteY123" fmla="*/ 141287 h 851265"/>
              <a:gd name="connsiteX124" fmla="*/ 6610614 w 12191998"/>
              <a:gd name="connsiteY124" fmla="*/ 155575 h 851265"/>
              <a:gd name="connsiteX125" fmla="*/ 6663002 w 12191998"/>
              <a:gd name="connsiteY125" fmla="*/ 166687 h 851265"/>
              <a:gd name="connsiteX126" fmla="*/ 6723327 w 12191998"/>
              <a:gd name="connsiteY126" fmla="*/ 174625 h 851265"/>
              <a:gd name="connsiteX127" fmla="*/ 6781799 w 12191998"/>
              <a:gd name="connsiteY127" fmla="*/ 175985 h 851265"/>
              <a:gd name="connsiteX128" fmla="*/ 6840271 w 12191998"/>
              <a:gd name="connsiteY128" fmla="*/ 174625 h 851265"/>
              <a:gd name="connsiteX129" fmla="*/ 6900596 w 12191998"/>
              <a:gd name="connsiteY129" fmla="*/ 166687 h 851265"/>
              <a:gd name="connsiteX130" fmla="*/ 6952983 w 12191998"/>
              <a:gd name="connsiteY130" fmla="*/ 155575 h 851265"/>
              <a:gd name="connsiteX131" fmla="*/ 6999021 w 12191998"/>
              <a:gd name="connsiteY131" fmla="*/ 141287 h 851265"/>
              <a:gd name="connsiteX132" fmla="*/ 7040296 w 12191998"/>
              <a:gd name="connsiteY132" fmla="*/ 125412 h 851265"/>
              <a:gd name="connsiteX133" fmla="*/ 7076808 w 12191998"/>
              <a:gd name="connsiteY133" fmla="*/ 106362 h 851265"/>
              <a:gd name="connsiteX134" fmla="*/ 7114908 w 12191998"/>
              <a:gd name="connsiteY134" fmla="*/ 87312 h 851265"/>
              <a:gd name="connsiteX135" fmla="*/ 7153008 w 12191998"/>
              <a:gd name="connsiteY135" fmla="*/ 68262 h 851265"/>
              <a:gd name="connsiteX136" fmla="*/ 7189521 w 12191998"/>
              <a:gd name="connsiteY136" fmla="*/ 52387 h 851265"/>
              <a:gd name="connsiteX137" fmla="*/ 7230796 w 12191998"/>
              <a:gd name="connsiteY137" fmla="*/ 36512 h 851265"/>
              <a:gd name="connsiteX138" fmla="*/ 7276833 w 12191998"/>
              <a:gd name="connsiteY138" fmla="*/ 20637 h 851265"/>
              <a:gd name="connsiteX139" fmla="*/ 7329221 w 12191998"/>
              <a:gd name="connsiteY139" fmla="*/ 9525 h 851265"/>
              <a:gd name="connsiteX140" fmla="*/ 7389546 w 12191998"/>
              <a:gd name="connsiteY140" fmla="*/ 3175 h 851265"/>
              <a:gd name="connsiteX141" fmla="*/ 7457808 w 12191998"/>
              <a:gd name="connsiteY141" fmla="*/ 0 h 851265"/>
              <a:gd name="connsiteX142" fmla="*/ 7526071 w 12191998"/>
              <a:gd name="connsiteY142" fmla="*/ 3175 h 851265"/>
              <a:gd name="connsiteX143" fmla="*/ 7586396 w 12191998"/>
              <a:gd name="connsiteY143" fmla="*/ 9525 h 851265"/>
              <a:gd name="connsiteX144" fmla="*/ 7638783 w 12191998"/>
              <a:gd name="connsiteY144" fmla="*/ 20637 h 851265"/>
              <a:gd name="connsiteX145" fmla="*/ 7684821 w 12191998"/>
              <a:gd name="connsiteY145" fmla="*/ 36512 h 851265"/>
              <a:gd name="connsiteX146" fmla="*/ 7726096 w 12191998"/>
              <a:gd name="connsiteY146" fmla="*/ 52387 h 851265"/>
              <a:gd name="connsiteX147" fmla="*/ 7762608 w 12191998"/>
              <a:gd name="connsiteY147" fmla="*/ 68262 h 851265"/>
              <a:gd name="connsiteX148" fmla="*/ 7800708 w 12191998"/>
              <a:gd name="connsiteY148" fmla="*/ 87312 h 851265"/>
              <a:gd name="connsiteX149" fmla="*/ 7838808 w 12191998"/>
              <a:gd name="connsiteY149" fmla="*/ 106362 h 851265"/>
              <a:gd name="connsiteX150" fmla="*/ 7875321 w 12191998"/>
              <a:gd name="connsiteY150" fmla="*/ 125412 h 851265"/>
              <a:gd name="connsiteX151" fmla="*/ 7916596 w 12191998"/>
              <a:gd name="connsiteY151" fmla="*/ 141287 h 851265"/>
              <a:gd name="connsiteX152" fmla="*/ 7962633 w 12191998"/>
              <a:gd name="connsiteY152" fmla="*/ 155575 h 851265"/>
              <a:gd name="connsiteX153" fmla="*/ 8015021 w 12191998"/>
              <a:gd name="connsiteY153" fmla="*/ 166687 h 851265"/>
              <a:gd name="connsiteX154" fmla="*/ 8075346 w 12191998"/>
              <a:gd name="connsiteY154" fmla="*/ 174625 h 851265"/>
              <a:gd name="connsiteX155" fmla="*/ 8143608 w 12191998"/>
              <a:gd name="connsiteY155" fmla="*/ 176212 h 851265"/>
              <a:gd name="connsiteX156" fmla="*/ 8211871 w 12191998"/>
              <a:gd name="connsiteY156" fmla="*/ 174625 h 851265"/>
              <a:gd name="connsiteX157" fmla="*/ 8272196 w 12191998"/>
              <a:gd name="connsiteY157" fmla="*/ 166687 h 851265"/>
              <a:gd name="connsiteX158" fmla="*/ 8324583 w 12191998"/>
              <a:gd name="connsiteY158" fmla="*/ 155575 h 851265"/>
              <a:gd name="connsiteX159" fmla="*/ 8370621 w 12191998"/>
              <a:gd name="connsiteY159" fmla="*/ 141287 h 851265"/>
              <a:gd name="connsiteX160" fmla="*/ 8411896 w 12191998"/>
              <a:gd name="connsiteY160" fmla="*/ 125412 h 851265"/>
              <a:gd name="connsiteX161" fmla="*/ 8448408 w 12191998"/>
              <a:gd name="connsiteY161" fmla="*/ 106362 h 851265"/>
              <a:gd name="connsiteX162" fmla="*/ 8486508 w 12191998"/>
              <a:gd name="connsiteY162" fmla="*/ 87312 h 851265"/>
              <a:gd name="connsiteX163" fmla="*/ 8524608 w 12191998"/>
              <a:gd name="connsiteY163" fmla="*/ 68262 h 851265"/>
              <a:gd name="connsiteX164" fmla="*/ 8561120 w 12191998"/>
              <a:gd name="connsiteY164" fmla="*/ 52387 h 851265"/>
              <a:gd name="connsiteX165" fmla="*/ 8602396 w 12191998"/>
              <a:gd name="connsiteY165" fmla="*/ 36512 h 851265"/>
              <a:gd name="connsiteX166" fmla="*/ 8648432 w 12191998"/>
              <a:gd name="connsiteY166" fmla="*/ 20637 h 851265"/>
              <a:gd name="connsiteX167" fmla="*/ 8700820 w 12191998"/>
              <a:gd name="connsiteY167" fmla="*/ 9525 h 851265"/>
              <a:gd name="connsiteX168" fmla="*/ 8761146 w 12191998"/>
              <a:gd name="connsiteY168" fmla="*/ 3175 h 851265"/>
              <a:gd name="connsiteX169" fmla="*/ 8827820 w 12191998"/>
              <a:gd name="connsiteY169" fmla="*/ 0 h 851265"/>
              <a:gd name="connsiteX170" fmla="*/ 8897670 w 12191998"/>
              <a:gd name="connsiteY170" fmla="*/ 3175 h 851265"/>
              <a:gd name="connsiteX171" fmla="*/ 8957996 w 12191998"/>
              <a:gd name="connsiteY171" fmla="*/ 9525 h 851265"/>
              <a:gd name="connsiteX172" fmla="*/ 9010382 w 12191998"/>
              <a:gd name="connsiteY172" fmla="*/ 20637 h 851265"/>
              <a:gd name="connsiteX173" fmla="*/ 9056420 w 12191998"/>
              <a:gd name="connsiteY173" fmla="*/ 36512 h 851265"/>
              <a:gd name="connsiteX174" fmla="*/ 9097696 w 12191998"/>
              <a:gd name="connsiteY174" fmla="*/ 52387 h 851265"/>
              <a:gd name="connsiteX175" fmla="*/ 9134208 w 12191998"/>
              <a:gd name="connsiteY175" fmla="*/ 68262 h 851265"/>
              <a:gd name="connsiteX176" fmla="*/ 9172308 w 12191998"/>
              <a:gd name="connsiteY176" fmla="*/ 87312 h 851265"/>
              <a:gd name="connsiteX177" fmla="*/ 9210408 w 12191998"/>
              <a:gd name="connsiteY177" fmla="*/ 106362 h 851265"/>
              <a:gd name="connsiteX178" fmla="*/ 9246920 w 12191998"/>
              <a:gd name="connsiteY178" fmla="*/ 125412 h 851265"/>
              <a:gd name="connsiteX179" fmla="*/ 9288196 w 12191998"/>
              <a:gd name="connsiteY179" fmla="*/ 141287 h 851265"/>
              <a:gd name="connsiteX180" fmla="*/ 9334232 w 12191998"/>
              <a:gd name="connsiteY180" fmla="*/ 155575 h 851265"/>
              <a:gd name="connsiteX181" fmla="*/ 9386620 w 12191998"/>
              <a:gd name="connsiteY181" fmla="*/ 166687 h 851265"/>
              <a:gd name="connsiteX182" fmla="*/ 9446946 w 12191998"/>
              <a:gd name="connsiteY182" fmla="*/ 174625 h 851265"/>
              <a:gd name="connsiteX183" fmla="*/ 9515208 w 12191998"/>
              <a:gd name="connsiteY183" fmla="*/ 176212 h 851265"/>
              <a:gd name="connsiteX184" fmla="*/ 9583470 w 12191998"/>
              <a:gd name="connsiteY184" fmla="*/ 174625 h 851265"/>
              <a:gd name="connsiteX185" fmla="*/ 9643796 w 12191998"/>
              <a:gd name="connsiteY185" fmla="*/ 166687 h 851265"/>
              <a:gd name="connsiteX186" fmla="*/ 9696182 w 12191998"/>
              <a:gd name="connsiteY186" fmla="*/ 155575 h 851265"/>
              <a:gd name="connsiteX187" fmla="*/ 9742220 w 12191998"/>
              <a:gd name="connsiteY187" fmla="*/ 141287 h 851265"/>
              <a:gd name="connsiteX188" fmla="*/ 9783496 w 12191998"/>
              <a:gd name="connsiteY188" fmla="*/ 125412 h 851265"/>
              <a:gd name="connsiteX189" fmla="*/ 9820008 w 12191998"/>
              <a:gd name="connsiteY189" fmla="*/ 106362 h 851265"/>
              <a:gd name="connsiteX190" fmla="*/ 9896208 w 12191998"/>
              <a:gd name="connsiteY190" fmla="*/ 68262 h 851265"/>
              <a:gd name="connsiteX191" fmla="*/ 9932720 w 12191998"/>
              <a:gd name="connsiteY191" fmla="*/ 52387 h 851265"/>
              <a:gd name="connsiteX192" fmla="*/ 9973996 w 12191998"/>
              <a:gd name="connsiteY192" fmla="*/ 36512 h 851265"/>
              <a:gd name="connsiteX193" fmla="*/ 10020032 w 12191998"/>
              <a:gd name="connsiteY193" fmla="*/ 20637 h 851265"/>
              <a:gd name="connsiteX194" fmla="*/ 10072420 w 12191998"/>
              <a:gd name="connsiteY194" fmla="*/ 9525 h 851265"/>
              <a:gd name="connsiteX195" fmla="*/ 10132746 w 12191998"/>
              <a:gd name="connsiteY195" fmla="*/ 3175 h 851265"/>
              <a:gd name="connsiteX196" fmla="*/ 10201008 w 12191998"/>
              <a:gd name="connsiteY196" fmla="*/ 0 h 851265"/>
              <a:gd name="connsiteX197" fmla="*/ 10269270 w 12191998"/>
              <a:gd name="connsiteY197" fmla="*/ 3175 h 851265"/>
              <a:gd name="connsiteX198" fmla="*/ 10329596 w 12191998"/>
              <a:gd name="connsiteY198" fmla="*/ 9525 h 851265"/>
              <a:gd name="connsiteX199" fmla="*/ 10381982 w 12191998"/>
              <a:gd name="connsiteY199" fmla="*/ 20637 h 851265"/>
              <a:gd name="connsiteX200" fmla="*/ 10428020 w 12191998"/>
              <a:gd name="connsiteY200" fmla="*/ 36512 h 851265"/>
              <a:gd name="connsiteX201" fmla="*/ 10469296 w 12191998"/>
              <a:gd name="connsiteY201" fmla="*/ 52387 h 851265"/>
              <a:gd name="connsiteX202" fmla="*/ 10505808 w 12191998"/>
              <a:gd name="connsiteY202" fmla="*/ 68262 h 851265"/>
              <a:gd name="connsiteX203" fmla="*/ 10543908 w 12191998"/>
              <a:gd name="connsiteY203" fmla="*/ 87312 h 851265"/>
              <a:gd name="connsiteX204" fmla="*/ 10582008 w 12191998"/>
              <a:gd name="connsiteY204" fmla="*/ 106362 h 851265"/>
              <a:gd name="connsiteX205" fmla="*/ 10618520 w 12191998"/>
              <a:gd name="connsiteY205" fmla="*/ 125412 h 851265"/>
              <a:gd name="connsiteX206" fmla="*/ 10659796 w 12191998"/>
              <a:gd name="connsiteY206" fmla="*/ 141287 h 851265"/>
              <a:gd name="connsiteX207" fmla="*/ 10705832 w 12191998"/>
              <a:gd name="connsiteY207" fmla="*/ 155575 h 851265"/>
              <a:gd name="connsiteX208" fmla="*/ 10758220 w 12191998"/>
              <a:gd name="connsiteY208" fmla="*/ 166687 h 851265"/>
              <a:gd name="connsiteX209" fmla="*/ 10818546 w 12191998"/>
              <a:gd name="connsiteY209" fmla="*/ 174625 h 851265"/>
              <a:gd name="connsiteX210" fmla="*/ 10886808 w 12191998"/>
              <a:gd name="connsiteY210" fmla="*/ 176212 h 851265"/>
              <a:gd name="connsiteX211" fmla="*/ 10955070 w 12191998"/>
              <a:gd name="connsiteY211" fmla="*/ 174625 h 851265"/>
              <a:gd name="connsiteX212" fmla="*/ 11015396 w 12191998"/>
              <a:gd name="connsiteY212" fmla="*/ 166687 h 851265"/>
              <a:gd name="connsiteX213" fmla="*/ 11067782 w 12191998"/>
              <a:gd name="connsiteY213" fmla="*/ 155575 h 851265"/>
              <a:gd name="connsiteX214" fmla="*/ 11113820 w 12191998"/>
              <a:gd name="connsiteY214" fmla="*/ 141287 h 851265"/>
              <a:gd name="connsiteX215" fmla="*/ 11155096 w 12191998"/>
              <a:gd name="connsiteY215" fmla="*/ 125412 h 851265"/>
              <a:gd name="connsiteX216" fmla="*/ 11191608 w 12191998"/>
              <a:gd name="connsiteY216" fmla="*/ 106362 h 851265"/>
              <a:gd name="connsiteX217" fmla="*/ 11229708 w 12191998"/>
              <a:gd name="connsiteY217" fmla="*/ 87312 h 851265"/>
              <a:gd name="connsiteX218" fmla="*/ 11267808 w 12191998"/>
              <a:gd name="connsiteY218" fmla="*/ 68262 h 851265"/>
              <a:gd name="connsiteX219" fmla="*/ 11304320 w 12191998"/>
              <a:gd name="connsiteY219" fmla="*/ 52387 h 851265"/>
              <a:gd name="connsiteX220" fmla="*/ 11345596 w 12191998"/>
              <a:gd name="connsiteY220" fmla="*/ 36512 h 851265"/>
              <a:gd name="connsiteX221" fmla="*/ 11391632 w 12191998"/>
              <a:gd name="connsiteY221" fmla="*/ 20637 h 851265"/>
              <a:gd name="connsiteX222" fmla="*/ 11444020 w 12191998"/>
              <a:gd name="connsiteY222" fmla="*/ 9525 h 851265"/>
              <a:gd name="connsiteX223" fmla="*/ 11504346 w 12191998"/>
              <a:gd name="connsiteY223" fmla="*/ 3175 h 851265"/>
              <a:gd name="connsiteX224" fmla="*/ 11572608 w 12191998"/>
              <a:gd name="connsiteY224" fmla="*/ 0 h 851265"/>
              <a:gd name="connsiteX225" fmla="*/ 11640870 w 12191998"/>
              <a:gd name="connsiteY225" fmla="*/ 3175 h 851265"/>
              <a:gd name="connsiteX226" fmla="*/ 11701196 w 12191998"/>
              <a:gd name="connsiteY226" fmla="*/ 9525 h 851265"/>
              <a:gd name="connsiteX227" fmla="*/ 11753582 w 12191998"/>
              <a:gd name="connsiteY227" fmla="*/ 20637 h 851265"/>
              <a:gd name="connsiteX228" fmla="*/ 11799620 w 12191998"/>
              <a:gd name="connsiteY228" fmla="*/ 36512 h 851265"/>
              <a:gd name="connsiteX229" fmla="*/ 11840896 w 12191998"/>
              <a:gd name="connsiteY229" fmla="*/ 52387 h 851265"/>
              <a:gd name="connsiteX230" fmla="*/ 11877408 w 12191998"/>
              <a:gd name="connsiteY230" fmla="*/ 68262 h 851265"/>
              <a:gd name="connsiteX231" fmla="*/ 11915508 w 12191998"/>
              <a:gd name="connsiteY231" fmla="*/ 87312 h 851265"/>
              <a:gd name="connsiteX232" fmla="*/ 11953608 w 12191998"/>
              <a:gd name="connsiteY232" fmla="*/ 106362 h 851265"/>
              <a:gd name="connsiteX233" fmla="*/ 11990120 w 12191998"/>
              <a:gd name="connsiteY233" fmla="*/ 125412 h 851265"/>
              <a:gd name="connsiteX234" fmla="*/ 12031396 w 12191998"/>
              <a:gd name="connsiteY234" fmla="*/ 141287 h 851265"/>
              <a:gd name="connsiteX235" fmla="*/ 12077432 w 12191998"/>
              <a:gd name="connsiteY235" fmla="*/ 155575 h 851265"/>
              <a:gd name="connsiteX236" fmla="*/ 12129820 w 12191998"/>
              <a:gd name="connsiteY236" fmla="*/ 166688 h 851265"/>
              <a:gd name="connsiteX237" fmla="*/ 12190146 w 12191998"/>
              <a:gd name="connsiteY237" fmla="*/ 174625 h 851265"/>
              <a:gd name="connsiteX238" fmla="*/ 12191998 w 12191998"/>
              <a:gd name="connsiteY238" fmla="*/ 174668 h 851265"/>
              <a:gd name="connsiteX239" fmla="*/ 12191998 w 12191998"/>
              <a:gd name="connsiteY239" fmla="*/ 851265 h 851265"/>
              <a:gd name="connsiteX240" fmla="*/ 0 w 12191998"/>
              <a:gd name="connsiteY240" fmla="*/ 851265 h 851265"/>
              <a:gd name="connsiteX241" fmla="*/ 0 w 12191998"/>
              <a:gd name="connsiteY241" fmla="*/ 174668 h 851265"/>
              <a:gd name="connsiteX242" fmla="*/ 1852 w 12191998"/>
              <a:gd name="connsiteY242" fmla="*/ 174625 h 851265"/>
              <a:gd name="connsiteX243" fmla="*/ 62177 w 12191998"/>
              <a:gd name="connsiteY243" fmla="*/ 166687 h 851265"/>
              <a:gd name="connsiteX244" fmla="*/ 114564 w 12191998"/>
              <a:gd name="connsiteY244" fmla="*/ 155575 h 851265"/>
              <a:gd name="connsiteX245" fmla="*/ 160602 w 12191998"/>
              <a:gd name="connsiteY245" fmla="*/ 141287 h 851265"/>
              <a:gd name="connsiteX246" fmla="*/ 201877 w 12191998"/>
              <a:gd name="connsiteY246" fmla="*/ 125412 h 851265"/>
              <a:gd name="connsiteX247" fmla="*/ 238389 w 12191998"/>
              <a:gd name="connsiteY247" fmla="*/ 106362 h 851265"/>
              <a:gd name="connsiteX248" fmla="*/ 276489 w 12191998"/>
              <a:gd name="connsiteY248" fmla="*/ 87312 h 851265"/>
              <a:gd name="connsiteX249" fmla="*/ 314589 w 12191998"/>
              <a:gd name="connsiteY249" fmla="*/ 68262 h 851265"/>
              <a:gd name="connsiteX250" fmla="*/ 351102 w 12191998"/>
              <a:gd name="connsiteY250" fmla="*/ 52387 h 851265"/>
              <a:gd name="connsiteX251" fmla="*/ 392377 w 12191998"/>
              <a:gd name="connsiteY251" fmla="*/ 36512 h 851265"/>
              <a:gd name="connsiteX252" fmla="*/ 438414 w 12191998"/>
              <a:gd name="connsiteY252" fmla="*/ 20637 h 851265"/>
              <a:gd name="connsiteX253" fmla="*/ 490802 w 12191998"/>
              <a:gd name="connsiteY253" fmla="*/ 9525 h 851265"/>
              <a:gd name="connsiteX254" fmla="*/ 551127 w 12191998"/>
              <a:gd name="connsiteY254" fmla="*/ 3175 h 851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Lst>
            <a:rect l="l" t="t" r="r" b="b"/>
            <a:pathLst>
              <a:path w="12191998" h="851265">
                <a:moveTo>
                  <a:pt x="619389" y="0"/>
                </a:moveTo>
                <a:lnTo>
                  <a:pt x="687652" y="3175"/>
                </a:lnTo>
                <a:lnTo>
                  <a:pt x="747977" y="9525"/>
                </a:lnTo>
                <a:lnTo>
                  <a:pt x="800364" y="20637"/>
                </a:lnTo>
                <a:lnTo>
                  <a:pt x="846402" y="36512"/>
                </a:lnTo>
                <a:lnTo>
                  <a:pt x="887677" y="52387"/>
                </a:lnTo>
                <a:lnTo>
                  <a:pt x="924189" y="68262"/>
                </a:lnTo>
                <a:lnTo>
                  <a:pt x="962289" y="87312"/>
                </a:lnTo>
                <a:lnTo>
                  <a:pt x="1000389" y="106362"/>
                </a:lnTo>
                <a:lnTo>
                  <a:pt x="1036902" y="125412"/>
                </a:lnTo>
                <a:lnTo>
                  <a:pt x="1078177" y="141287"/>
                </a:lnTo>
                <a:lnTo>
                  <a:pt x="1124214" y="155575"/>
                </a:lnTo>
                <a:lnTo>
                  <a:pt x="1176602" y="166687"/>
                </a:lnTo>
                <a:lnTo>
                  <a:pt x="1236927" y="174625"/>
                </a:lnTo>
                <a:lnTo>
                  <a:pt x="1305189" y="176212"/>
                </a:lnTo>
                <a:lnTo>
                  <a:pt x="1373452" y="174625"/>
                </a:lnTo>
                <a:lnTo>
                  <a:pt x="1433777" y="166687"/>
                </a:lnTo>
                <a:lnTo>
                  <a:pt x="1486164" y="155575"/>
                </a:lnTo>
                <a:lnTo>
                  <a:pt x="1532202" y="141287"/>
                </a:lnTo>
                <a:lnTo>
                  <a:pt x="1573477" y="125412"/>
                </a:lnTo>
                <a:lnTo>
                  <a:pt x="1609989" y="106362"/>
                </a:lnTo>
                <a:lnTo>
                  <a:pt x="1648089" y="87312"/>
                </a:lnTo>
                <a:lnTo>
                  <a:pt x="1686189" y="68262"/>
                </a:lnTo>
                <a:lnTo>
                  <a:pt x="1722702" y="52387"/>
                </a:lnTo>
                <a:lnTo>
                  <a:pt x="1763977" y="36512"/>
                </a:lnTo>
                <a:lnTo>
                  <a:pt x="1810014" y="20637"/>
                </a:lnTo>
                <a:lnTo>
                  <a:pt x="1862402" y="9525"/>
                </a:lnTo>
                <a:lnTo>
                  <a:pt x="1922727" y="3175"/>
                </a:lnTo>
                <a:lnTo>
                  <a:pt x="1990989" y="0"/>
                </a:lnTo>
                <a:lnTo>
                  <a:pt x="2059252" y="3175"/>
                </a:lnTo>
                <a:lnTo>
                  <a:pt x="2119577" y="9525"/>
                </a:lnTo>
                <a:lnTo>
                  <a:pt x="2171964" y="20637"/>
                </a:lnTo>
                <a:lnTo>
                  <a:pt x="2218002" y="36512"/>
                </a:lnTo>
                <a:lnTo>
                  <a:pt x="2259277" y="52387"/>
                </a:lnTo>
                <a:lnTo>
                  <a:pt x="2295789" y="68262"/>
                </a:lnTo>
                <a:lnTo>
                  <a:pt x="2333889" y="87312"/>
                </a:lnTo>
                <a:lnTo>
                  <a:pt x="2371989" y="106362"/>
                </a:lnTo>
                <a:lnTo>
                  <a:pt x="2408502" y="125412"/>
                </a:lnTo>
                <a:lnTo>
                  <a:pt x="2449777" y="141287"/>
                </a:lnTo>
                <a:lnTo>
                  <a:pt x="2495814" y="155575"/>
                </a:lnTo>
                <a:lnTo>
                  <a:pt x="2548202" y="166687"/>
                </a:lnTo>
                <a:lnTo>
                  <a:pt x="2608527" y="174625"/>
                </a:lnTo>
                <a:lnTo>
                  <a:pt x="2676789" y="176212"/>
                </a:lnTo>
                <a:lnTo>
                  <a:pt x="2745052" y="174625"/>
                </a:lnTo>
                <a:lnTo>
                  <a:pt x="2805377" y="166687"/>
                </a:lnTo>
                <a:lnTo>
                  <a:pt x="2857764" y="155575"/>
                </a:lnTo>
                <a:lnTo>
                  <a:pt x="2903802" y="141287"/>
                </a:lnTo>
                <a:lnTo>
                  <a:pt x="2945077" y="125412"/>
                </a:lnTo>
                <a:lnTo>
                  <a:pt x="2981589" y="106362"/>
                </a:lnTo>
                <a:lnTo>
                  <a:pt x="3019689" y="87312"/>
                </a:lnTo>
                <a:lnTo>
                  <a:pt x="3057789" y="68262"/>
                </a:lnTo>
                <a:lnTo>
                  <a:pt x="3094302" y="52387"/>
                </a:lnTo>
                <a:lnTo>
                  <a:pt x="3135577" y="36512"/>
                </a:lnTo>
                <a:lnTo>
                  <a:pt x="3181614" y="20637"/>
                </a:lnTo>
                <a:lnTo>
                  <a:pt x="3234002" y="9525"/>
                </a:lnTo>
                <a:lnTo>
                  <a:pt x="3294327" y="3175"/>
                </a:lnTo>
                <a:lnTo>
                  <a:pt x="3361002" y="0"/>
                </a:lnTo>
                <a:lnTo>
                  <a:pt x="3430852" y="3175"/>
                </a:lnTo>
                <a:lnTo>
                  <a:pt x="3491177" y="9525"/>
                </a:lnTo>
                <a:lnTo>
                  <a:pt x="3543564" y="20637"/>
                </a:lnTo>
                <a:lnTo>
                  <a:pt x="3589602" y="36512"/>
                </a:lnTo>
                <a:lnTo>
                  <a:pt x="3630877" y="52387"/>
                </a:lnTo>
                <a:lnTo>
                  <a:pt x="3667389" y="68262"/>
                </a:lnTo>
                <a:lnTo>
                  <a:pt x="3705489" y="87312"/>
                </a:lnTo>
                <a:lnTo>
                  <a:pt x="3743589" y="106362"/>
                </a:lnTo>
                <a:lnTo>
                  <a:pt x="3780102" y="125412"/>
                </a:lnTo>
                <a:lnTo>
                  <a:pt x="3821377" y="141287"/>
                </a:lnTo>
                <a:lnTo>
                  <a:pt x="3867414" y="155575"/>
                </a:lnTo>
                <a:lnTo>
                  <a:pt x="3919802" y="166687"/>
                </a:lnTo>
                <a:lnTo>
                  <a:pt x="3980127" y="174625"/>
                </a:lnTo>
                <a:lnTo>
                  <a:pt x="4048389" y="176212"/>
                </a:lnTo>
                <a:lnTo>
                  <a:pt x="4116652" y="174625"/>
                </a:lnTo>
                <a:lnTo>
                  <a:pt x="4176977" y="166687"/>
                </a:lnTo>
                <a:lnTo>
                  <a:pt x="4229364" y="155575"/>
                </a:lnTo>
                <a:lnTo>
                  <a:pt x="4275402" y="141287"/>
                </a:lnTo>
                <a:lnTo>
                  <a:pt x="4316677" y="125412"/>
                </a:lnTo>
                <a:lnTo>
                  <a:pt x="4353189" y="106362"/>
                </a:lnTo>
                <a:lnTo>
                  <a:pt x="4429389" y="68262"/>
                </a:lnTo>
                <a:lnTo>
                  <a:pt x="4465902" y="52387"/>
                </a:lnTo>
                <a:lnTo>
                  <a:pt x="4507177" y="36512"/>
                </a:lnTo>
                <a:lnTo>
                  <a:pt x="4553216" y="20637"/>
                </a:lnTo>
                <a:lnTo>
                  <a:pt x="4605602" y="9525"/>
                </a:lnTo>
                <a:lnTo>
                  <a:pt x="4665928" y="3175"/>
                </a:lnTo>
                <a:lnTo>
                  <a:pt x="4734189" y="0"/>
                </a:lnTo>
                <a:lnTo>
                  <a:pt x="4802453" y="3175"/>
                </a:lnTo>
                <a:lnTo>
                  <a:pt x="4862777" y="9525"/>
                </a:lnTo>
                <a:lnTo>
                  <a:pt x="4915165" y="20637"/>
                </a:lnTo>
                <a:lnTo>
                  <a:pt x="4961202" y="36512"/>
                </a:lnTo>
                <a:lnTo>
                  <a:pt x="5002478" y="52387"/>
                </a:lnTo>
                <a:lnTo>
                  <a:pt x="5038989" y="68262"/>
                </a:lnTo>
                <a:lnTo>
                  <a:pt x="5077091" y="87312"/>
                </a:lnTo>
                <a:lnTo>
                  <a:pt x="5115189" y="106362"/>
                </a:lnTo>
                <a:lnTo>
                  <a:pt x="5151702" y="125412"/>
                </a:lnTo>
                <a:lnTo>
                  <a:pt x="5192978" y="141287"/>
                </a:lnTo>
                <a:lnTo>
                  <a:pt x="5239014" y="155575"/>
                </a:lnTo>
                <a:lnTo>
                  <a:pt x="5291401" y="166687"/>
                </a:lnTo>
                <a:lnTo>
                  <a:pt x="5351727" y="174625"/>
                </a:lnTo>
                <a:lnTo>
                  <a:pt x="5410199" y="175985"/>
                </a:lnTo>
                <a:lnTo>
                  <a:pt x="5468671" y="174625"/>
                </a:lnTo>
                <a:lnTo>
                  <a:pt x="5528996" y="166687"/>
                </a:lnTo>
                <a:lnTo>
                  <a:pt x="5581383" y="155575"/>
                </a:lnTo>
                <a:lnTo>
                  <a:pt x="5627421" y="141287"/>
                </a:lnTo>
                <a:lnTo>
                  <a:pt x="5668696" y="125412"/>
                </a:lnTo>
                <a:lnTo>
                  <a:pt x="5705210" y="106362"/>
                </a:lnTo>
                <a:lnTo>
                  <a:pt x="5743308" y="87312"/>
                </a:lnTo>
                <a:lnTo>
                  <a:pt x="5781408" y="68262"/>
                </a:lnTo>
                <a:lnTo>
                  <a:pt x="5817921" y="52387"/>
                </a:lnTo>
                <a:lnTo>
                  <a:pt x="5859196" y="36512"/>
                </a:lnTo>
                <a:lnTo>
                  <a:pt x="5905234" y="20637"/>
                </a:lnTo>
                <a:lnTo>
                  <a:pt x="5957621" y="9525"/>
                </a:lnTo>
                <a:lnTo>
                  <a:pt x="6017948" y="3175"/>
                </a:lnTo>
                <a:lnTo>
                  <a:pt x="6086210" y="0"/>
                </a:lnTo>
                <a:lnTo>
                  <a:pt x="6095999" y="455"/>
                </a:lnTo>
                <a:lnTo>
                  <a:pt x="6105789" y="0"/>
                </a:lnTo>
                <a:lnTo>
                  <a:pt x="6174052" y="3175"/>
                </a:lnTo>
                <a:lnTo>
                  <a:pt x="6234377" y="9525"/>
                </a:lnTo>
                <a:lnTo>
                  <a:pt x="6286764" y="20637"/>
                </a:lnTo>
                <a:lnTo>
                  <a:pt x="6332802" y="36512"/>
                </a:lnTo>
                <a:lnTo>
                  <a:pt x="6374077" y="52387"/>
                </a:lnTo>
                <a:lnTo>
                  <a:pt x="6410589" y="68262"/>
                </a:lnTo>
                <a:lnTo>
                  <a:pt x="6448689" y="87312"/>
                </a:lnTo>
                <a:lnTo>
                  <a:pt x="6486789" y="106362"/>
                </a:lnTo>
                <a:lnTo>
                  <a:pt x="6523302" y="125412"/>
                </a:lnTo>
                <a:lnTo>
                  <a:pt x="6564577" y="141287"/>
                </a:lnTo>
                <a:lnTo>
                  <a:pt x="6610614" y="155575"/>
                </a:lnTo>
                <a:lnTo>
                  <a:pt x="6663002" y="166687"/>
                </a:lnTo>
                <a:lnTo>
                  <a:pt x="6723327" y="174625"/>
                </a:lnTo>
                <a:lnTo>
                  <a:pt x="6781799" y="175985"/>
                </a:lnTo>
                <a:lnTo>
                  <a:pt x="6840271" y="174625"/>
                </a:lnTo>
                <a:lnTo>
                  <a:pt x="6900596" y="166687"/>
                </a:lnTo>
                <a:lnTo>
                  <a:pt x="6952983" y="155575"/>
                </a:lnTo>
                <a:lnTo>
                  <a:pt x="6999021" y="141287"/>
                </a:lnTo>
                <a:lnTo>
                  <a:pt x="7040296" y="125412"/>
                </a:lnTo>
                <a:lnTo>
                  <a:pt x="7076808" y="106362"/>
                </a:lnTo>
                <a:lnTo>
                  <a:pt x="7114908" y="87312"/>
                </a:lnTo>
                <a:lnTo>
                  <a:pt x="7153008" y="68262"/>
                </a:lnTo>
                <a:lnTo>
                  <a:pt x="7189521" y="52387"/>
                </a:lnTo>
                <a:lnTo>
                  <a:pt x="7230796" y="36512"/>
                </a:lnTo>
                <a:lnTo>
                  <a:pt x="7276833" y="20637"/>
                </a:lnTo>
                <a:lnTo>
                  <a:pt x="7329221" y="9525"/>
                </a:lnTo>
                <a:lnTo>
                  <a:pt x="7389546" y="3175"/>
                </a:lnTo>
                <a:lnTo>
                  <a:pt x="7457808" y="0"/>
                </a:lnTo>
                <a:lnTo>
                  <a:pt x="7526071" y="3175"/>
                </a:lnTo>
                <a:lnTo>
                  <a:pt x="7586396" y="9525"/>
                </a:lnTo>
                <a:lnTo>
                  <a:pt x="7638783" y="20637"/>
                </a:lnTo>
                <a:lnTo>
                  <a:pt x="7684821" y="36512"/>
                </a:lnTo>
                <a:lnTo>
                  <a:pt x="7726096" y="52387"/>
                </a:lnTo>
                <a:lnTo>
                  <a:pt x="7762608" y="68262"/>
                </a:lnTo>
                <a:lnTo>
                  <a:pt x="7800708" y="87312"/>
                </a:lnTo>
                <a:lnTo>
                  <a:pt x="7838808" y="106362"/>
                </a:lnTo>
                <a:lnTo>
                  <a:pt x="7875321" y="125412"/>
                </a:lnTo>
                <a:lnTo>
                  <a:pt x="7916596" y="141287"/>
                </a:lnTo>
                <a:lnTo>
                  <a:pt x="7962633" y="155575"/>
                </a:lnTo>
                <a:lnTo>
                  <a:pt x="8015021" y="166687"/>
                </a:lnTo>
                <a:lnTo>
                  <a:pt x="8075346" y="174625"/>
                </a:lnTo>
                <a:lnTo>
                  <a:pt x="8143608" y="176212"/>
                </a:lnTo>
                <a:lnTo>
                  <a:pt x="8211871" y="174625"/>
                </a:lnTo>
                <a:lnTo>
                  <a:pt x="8272196" y="166687"/>
                </a:lnTo>
                <a:lnTo>
                  <a:pt x="8324583" y="155575"/>
                </a:lnTo>
                <a:lnTo>
                  <a:pt x="8370621" y="141287"/>
                </a:lnTo>
                <a:lnTo>
                  <a:pt x="8411896" y="125412"/>
                </a:lnTo>
                <a:lnTo>
                  <a:pt x="8448408" y="106362"/>
                </a:lnTo>
                <a:lnTo>
                  <a:pt x="8486508" y="87312"/>
                </a:lnTo>
                <a:lnTo>
                  <a:pt x="8524608" y="68262"/>
                </a:lnTo>
                <a:lnTo>
                  <a:pt x="8561120" y="52387"/>
                </a:lnTo>
                <a:lnTo>
                  <a:pt x="8602396" y="36512"/>
                </a:lnTo>
                <a:lnTo>
                  <a:pt x="8648432" y="20637"/>
                </a:lnTo>
                <a:lnTo>
                  <a:pt x="8700820" y="9525"/>
                </a:lnTo>
                <a:lnTo>
                  <a:pt x="8761146" y="3175"/>
                </a:lnTo>
                <a:lnTo>
                  <a:pt x="8827820" y="0"/>
                </a:lnTo>
                <a:lnTo>
                  <a:pt x="8897670" y="3175"/>
                </a:lnTo>
                <a:lnTo>
                  <a:pt x="8957996" y="9525"/>
                </a:lnTo>
                <a:lnTo>
                  <a:pt x="9010382" y="20637"/>
                </a:lnTo>
                <a:lnTo>
                  <a:pt x="9056420" y="36512"/>
                </a:lnTo>
                <a:lnTo>
                  <a:pt x="9097696" y="52387"/>
                </a:lnTo>
                <a:lnTo>
                  <a:pt x="9134208" y="68262"/>
                </a:lnTo>
                <a:lnTo>
                  <a:pt x="9172308" y="87312"/>
                </a:lnTo>
                <a:lnTo>
                  <a:pt x="9210408" y="106362"/>
                </a:lnTo>
                <a:lnTo>
                  <a:pt x="9246920" y="125412"/>
                </a:lnTo>
                <a:lnTo>
                  <a:pt x="9288196" y="141287"/>
                </a:lnTo>
                <a:lnTo>
                  <a:pt x="9334232" y="155575"/>
                </a:lnTo>
                <a:lnTo>
                  <a:pt x="9386620" y="166687"/>
                </a:lnTo>
                <a:lnTo>
                  <a:pt x="9446946" y="174625"/>
                </a:lnTo>
                <a:lnTo>
                  <a:pt x="9515208" y="176212"/>
                </a:lnTo>
                <a:lnTo>
                  <a:pt x="9583470" y="174625"/>
                </a:lnTo>
                <a:lnTo>
                  <a:pt x="9643796" y="166687"/>
                </a:lnTo>
                <a:lnTo>
                  <a:pt x="9696182" y="155575"/>
                </a:lnTo>
                <a:lnTo>
                  <a:pt x="9742220" y="141287"/>
                </a:lnTo>
                <a:lnTo>
                  <a:pt x="9783496" y="125412"/>
                </a:lnTo>
                <a:lnTo>
                  <a:pt x="9820008" y="106362"/>
                </a:lnTo>
                <a:lnTo>
                  <a:pt x="9896208" y="68262"/>
                </a:lnTo>
                <a:lnTo>
                  <a:pt x="9932720" y="52387"/>
                </a:lnTo>
                <a:lnTo>
                  <a:pt x="9973996" y="36512"/>
                </a:lnTo>
                <a:lnTo>
                  <a:pt x="10020032" y="20637"/>
                </a:lnTo>
                <a:lnTo>
                  <a:pt x="10072420" y="9525"/>
                </a:lnTo>
                <a:lnTo>
                  <a:pt x="10132746" y="3175"/>
                </a:lnTo>
                <a:lnTo>
                  <a:pt x="10201008" y="0"/>
                </a:lnTo>
                <a:lnTo>
                  <a:pt x="10269270" y="3175"/>
                </a:lnTo>
                <a:lnTo>
                  <a:pt x="10329596" y="9525"/>
                </a:lnTo>
                <a:lnTo>
                  <a:pt x="10381982" y="20637"/>
                </a:lnTo>
                <a:lnTo>
                  <a:pt x="10428020" y="36512"/>
                </a:lnTo>
                <a:lnTo>
                  <a:pt x="10469296" y="52387"/>
                </a:lnTo>
                <a:lnTo>
                  <a:pt x="10505808" y="68262"/>
                </a:lnTo>
                <a:lnTo>
                  <a:pt x="10543908" y="87312"/>
                </a:lnTo>
                <a:lnTo>
                  <a:pt x="10582008" y="106362"/>
                </a:lnTo>
                <a:lnTo>
                  <a:pt x="10618520" y="125412"/>
                </a:lnTo>
                <a:lnTo>
                  <a:pt x="10659796" y="141287"/>
                </a:lnTo>
                <a:lnTo>
                  <a:pt x="10705832" y="155575"/>
                </a:lnTo>
                <a:lnTo>
                  <a:pt x="10758220" y="166687"/>
                </a:lnTo>
                <a:lnTo>
                  <a:pt x="10818546" y="174625"/>
                </a:lnTo>
                <a:lnTo>
                  <a:pt x="10886808" y="176212"/>
                </a:lnTo>
                <a:lnTo>
                  <a:pt x="10955070" y="174625"/>
                </a:lnTo>
                <a:lnTo>
                  <a:pt x="11015396" y="166687"/>
                </a:lnTo>
                <a:lnTo>
                  <a:pt x="11067782" y="155575"/>
                </a:lnTo>
                <a:lnTo>
                  <a:pt x="11113820" y="141287"/>
                </a:lnTo>
                <a:lnTo>
                  <a:pt x="11155096" y="125412"/>
                </a:lnTo>
                <a:lnTo>
                  <a:pt x="11191608" y="106362"/>
                </a:lnTo>
                <a:lnTo>
                  <a:pt x="11229708" y="87312"/>
                </a:lnTo>
                <a:lnTo>
                  <a:pt x="11267808" y="68262"/>
                </a:lnTo>
                <a:lnTo>
                  <a:pt x="11304320" y="52387"/>
                </a:lnTo>
                <a:lnTo>
                  <a:pt x="11345596" y="36512"/>
                </a:lnTo>
                <a:lnTo>
                  <a:pt x="11391632" y="20637"/>
                </a:lnTo>
                <a:lnTo>
                  <a:pt x="11444020" y="9525"/>
                </a:lnTo>
                <a:lnTo>
                  <a:pt x="11504346" y="3175"/>
                </a:lnTo>
                <a:lnTo>
                  <a:pt x="11572608" y="0"/>
                </a:lnTo>
                <a:lnTo>
                  <a:pt x="11640870" y="3175"/>
                </a:lnTo>
                <a:lnTo>
                  <a:pt x="11701196" y="9525"/>
                </a:lnTo>
                <a:lnTo>
                  <a:pt x="11753582" y="20637"/>
                </a:lnTo>
                <a:lnTo>
                  <a:pt x="11799620" y="36512"/>
                </a:lnTo>
                <a:lnTo>
                  <a:pt x="11840896" y="52387"/>
                </a:lnTo>
                <a:lnTo>
                  <a:pt x="11877408" y="68262"/>
                </a:lnTo>
                <a:lnTo>
                  <a:pt x="11915508" y="87312"/>
                </a:lnTo>
                <a:lnTo>
                  <a:pt x="11953608" y="106362"/>
                </a:lnTo>
                <a:lnTo>
                  <a:pt x="11990120" y="125412"/>
                </a:lnTo>
                <a:lnTo>
                  <a:pt x="12031396" y="141287"/>
                </a:lnTo>
                <a:lnTo>
                  <a:pt x="12077432" y="155575"/>
                </a:lnTo>
                <a:lnTo>
                  <a:pt x="12129820" y="166688"/>
                </a:lnTo>
                <a:lnTo>
                  <a:pt x="12190146" y="174625"/>
                </a:lnTo>
                <a:lnTo>
                  <a:pt x="12191998" y="174668"/>
                </a:lnTo>
                <a:lnTo>
                  <a:pt x="12191998" y="851265"/>
                </a:lnTo>
                <a:lnTo>
                  <a:pt x="0" y="851265"/>
                </a:lnTo>
                <a:lnTo>
                  <a:pt x="0" y="174668"/>
                </a:lnTo>
                <a:lnTo>
                  <a:pt x="1852" y="174625"/>
                </a:lnTo>
                <a:lnTo>
                  <a:pt x="62177" y="166687"/>
                </a:lnTo>
                <a:lnTo>
                  <a:pt x="114564" y="155575"/>
                </a:lnTo>
                <a:lnTo>
                  <a:pt x="160602" y="141287"/>
                </a:lnTo>
                <a:lnTo>
                  <a:pt x="201877" y="125412"/>
                </a:lnTo>
                <a:lnTo>
                  <a:pt x="238389" y="106362"/>
                </a:lnTo>
                <a:lnTo>
                  <a:pt x="276489" y="87312"/>
                </a:lnTo>
                <a:lnTo>
                  <a:pt x="314589" y="68262"/>
                </a:lnTo>
                <a:lnTo>
                  <a:pt x="351102" y="52387"/>
                </a:lnTo>
                <a:lnTo>
                  <a:pt x="392377" y="36512"/>
                </a:lnTo>
                <a:lnTo>
                  <a:pt x="438414" y="20637"/>
                </a:lnTo>
                <a:lnTo>
                  <a:pt x="490802" y="9525"/>
                </a:lnTo>
                <a:lnTo>
                  <a:pt x="551127" y="3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Slide Number Placeholder 3"/>
          <p:cNvSpPr>
            <a:spLocks noGrp="1"/>
          </p:cNvSpPr>
          <p:nvPr>
            <p:ph type="sldNum" sz="quarter" idx="10"/>
          </p:nvPr>
        </p:nvSpPr>
        <p:spPr>
          <a:xfrm>
            <a:off x="8635962" y="6375679"/>
            <a:ext cx="775608" cy="345796"/>
          </a:xfrm>
        </p:spPr>
        <p:txBody>
          <a:bodyPr vert="horz" lIns="91440" tIns="45720" rIns="91440" bIns="45720" rtlCol="0" anchor="ctr">
            <a:normAutofit/>
          </a:bodyPr>
          <a:lstStyle/>
          <a:p>
            <a:pPr defTabSz="457200">
              <a:spcAft>
                <a:spcPts val="600"/>
              </a:spcAft>
            </a:pPr>
            <a:fld id="{DCF6A46F-80AB-49F3-8C7E-9717ED945456}" type="slidenum">
              <a:rPr lang="en-US" altLang="en-US" sz="1200" kern="1200" dirty="0">
                <a:solidFill>
                  <a:schemeClr val="tx1">
                    <a:lumMod val="65000"/>
                    <a:lumOff val="35000"/>
                  </a:schemeClr>
                </a:solidFill>
                <a:latin typeface="+mn-lt"/>
                <a:ea typeface="+mn-ea"/>
                <a:cs typeface="+mn-cs"/>
              </a:rPr>
              <a:pPr defTabSz="457200">
                <a:spcAft>
                  <a:spcPts val="600"/>
                </a:spcAft>
              </a:pPr>
              <a:t>36</a:t>
            </a:fld>
            <a:endParaRPr lang="en-US" altLang="en-US" sz="1200" kern="1200" dirty="0">
              <a:solidFill>
                <a:schemeClr val="tx1">
                  <a:lumMod val="65000"/>
                  <a:lumOff val="35000"/>
                </a:schemeClr>
              </a:solidFill>
              <a:latin typeface="+mn-lt"/>
              <a:ea typeface="+mn-ea"/>
              <a:cs typeface="+mn-cs"/>
            </a:endParaRPr>
          </a:p>
        </p:txBody>
      </p:sp>
      <p:sp>
        <p:nvSpPr>
          <p:cNvPr id="10" name="Rounded Rectangle 9"/>
          <p:cNvSpPr/>
          <p:nvPr/>
        </p:nvSpPr>
        <p:spPr>
          <a:xfrm>
            <a:off x="1281100" y="2286000"/>
            <a:ext cx="3672408" cy="3047643"/>
          </a:xfrm>
          <a:prstGeom prst="roundRect">
            <a:avLst/>
          </a:prstGeom>
          <a:solidFill>
            <a:srgbClr val="D0E5EB"/>
          </a:solidFill>
          <a:ln w="38100">
            <a:solidFill>
              <a:srgbClr val="D0E5EB"/>
            </a:solidFill>
          </a:ln>
        </p:spPr>
        <p:txBody>
          <a:bodyPr wrap="square" rtlCol="0" anchor="ctr">
            <a:spAutoFit/>
          </a:bodyPr>
          <a:lstStyle/>
          <a:p>
            <a:pPr algn="ctr">
              <a:spcAft>
                <a:spcPts val="600"/>
              </a:spcAft>
            </a:pPr>
            <a:r>
              <a:rPr lang="en-US" sz="2800" b="1">
                <a:solidFill>
                  <a:srgbClr val="1A2A68"/>
                </a:solidFill>
              </a:rPr>
              <a:t>Not a SMART goal:</a:t>
            </a:r>
          </a:p>
          <a:p>
            <a:pPr algn="ctr">
              <a:spcAft>
                <a:spcPts val="600"/>
              </a:spcAft>
            </a:pPr>
            <a:r>
              <a:rPr lang="en-US" sz="2800">
                <a:solidFill>
                  <a:srgbClr val="1A2A68"/>
                </a:solidFill>
              </a:rPr>
              <a:t>“For my child to be less anxious sleeping over at other people’s houses”</a:t>
            </a:r>
          </a:p>
        </p:txBody>
      </p:sp>
      <p:pic>
        <p:nvPicPr>
          <p:cNvPr id="6" name="Picture 5" descr="Icon, rectangle&#10;&#10;Description automatically generated">
            <a:extLst>
              <a:ext uri="{FF2B5EF4-FFF2-40B4-BE49-F238E27FC236}">
                <a16:creationId xmlns:a16="http://schemas.microsoft.com/office/drawing/2014/main" id="{43214EAC-BD26-C24F-8806-06A1CA8E69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
        <p:nvSpPr>
          <p:cNvPr id="11" name="Rounded Rectangle 10">
            <a:extLst>
              <a:ext uri="{FF2B5EF4-FFF2-40B4-BE49-F238E27FC236}">
                <a16:creationId xmlns:a16="http://schemas.microsoft.com/office/drawing/2014/main" id="{89A383BF-2328-8043-B7A8-E6B190B72275}"/>
              </a:ext>
            </a:extLst>
          </p:cNvPr>
          <p:cNvSpPr/>
          <p:nvPr/>
        </p:nvSpPr>
        <p:spPr>
          <a:xfrm>
            <a:off x="5044108" y="2330366"/>
            <a:ext cx="3528392" cy="3030617"/>
          </a:xfrm>
          <a:prstGeom prst="roundRect">
            <a:avLst/>
          </a:prstGeom>
          <a:solidFill>
            <a:schemeClr val="accent4">
              <a:lumMod val="40000"/>
              <a:lumOff val="60000"/>
            </a:schemeClr>
          </a:solidFill>
          <a:ln w="38100">
            <a:solidFill>
              <a:schemeClr val="accent4">
                <a:lumMod val="40000"/>
                <a:lumOff val="60000"/>
              </a:schemeClr>
            </a:solidFill>
          </a:ln>
        </p:spPr>
        <p:txBody>
          <a:bodyPr wrap="square" lIns="91440" tIns="45720" rIns="91440" bIns="45720" rtlCol="0" anchor="ctr">
            <a:spAutoFit/>
          </a:bodyPr>
          <a:lstStyle/>
          <a:p>
            <a:pPr algn="ctr"/>
            <a:r>
              <a:rPr lang="en-US" sz="2800" b="1" dirty="0">
                <a:solidFill>
                  <a:srgbClr val="1A2A68"/>
                </a:solidFill>
              </a:rPr>
              <a:t>A SMART goal</a:t>
            </a:r>
            <a:r>
              <a:rPr lang="en-US" sz="2800" dirty="0">
                <a:solidFill>
                  <a:srgbClr val="1A2A68"/>
                </a:solidFill>
              </a:rPr>
              <a:t>:</a:t>
            </a:r>
          </a:p>
          <a:p>
            <a:pPr algn="ctr"/>
            <a:r>
              <a:rPr lang="en-US" sz="2400" dirty="0">
                <a:solidFill>
                  <a:srgbClr val="1A2A68"/>
                </a:solidFill>
              </a:rPr>
              <a:t>“For my child to be able to go to a sleepover at their best friend’s house and stay until the morning.”</a:t>
            </a:r>
          </a:p>
        </p:txBody>
      </p:sp>
    </p:spTree>
    <p:extLst>
      <p:ext uri="{BB962C8B-B14F-4D97-AF65-F5344CB8AC3E}">
        <p14:creationId xmlns:p14="http://schemas.microsoft.com/office/powerpoint/2010/main" val="1047284665"/>
      </p:ext>
    </p:extLst>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7F31C52B-DEF9-4845-9A79-72C9330F49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83907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4" name="Freeform 10">
            <a:extLst>
              <a:ext uri="{FF2B5EF4-FFF2-40B4-BE49-F238E27FC236}">
                <a16:creationId xmlns:a16="http://schemas.microsoft.com/office/drawing/2014/main" id="{63DACD0E-B2B1-49C4-B085-D93AC5F6E1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839070" y="0"/>
            <a:ext cx="56769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lumMod val="90000"/>
            </a:schemeClr>
          </a:solidFill>
          <a:ln w="0">
            <a:noFill/>
            <a:prstDash val="solid"/>
            <a:round/>
            <a:headEnd/>
            <a:tailEnd/>
          </a:ln>
        </p:spPr>
      </p:sp>
      <p:sp>
        <p:nvSpPr>
          <p:cNvPr id="2" name="Title 1"/>
          <p:cNvSpPr>
            <a:spLocks noGrp="1"/>
          </p:cNvSpPr>
          <p:nvPr>
            <p:ph type="title"/>
          </p:nvPr>
        </p:nvSpPr>
        <p:spPr>
          <a:xfrm>
            <a:off x="1254595" y="320038"/>
            <a:ext cx="5039530" cy="1638469"/>
          </a:xfrm>
        </p:spPr>
        <p:txBody>
          <a:bodyPr vert="horz" lIns="91440" tIns="45720" rIns="91440" bIns="45720" rtlCol="0" anchor="t">
            <a:normAutofit/>
          </a:bodyPr>
          <a:lstStyle/>
          <a:p>
            <a:pPr defTabSz="914400"/>
            <a:r>
              <a:rPr lang="en-US" spc="200" dirty="0">
                <a:solidFill>
                  <a:srgbClr val="1A2A68"/>
                </a:solidFill>
              </a:rPr>
              <a:t>Your smart goals</a:t>
            </a:r>
          </a:p>
        </p:txBody>
      </p:sp>
      <p:sp>
        <p:nvSpPr>
          <p:cNvPr id="16" name="Rectangle 15">
            <a:extLst>
              <a:ext uri="{FF2B5EF4-FFF2-40B4-BE49-F238E27FC236}">
                <a16:creationId xmlns:a16="http://schemas.microsoft.com/office/drawing/2014/main" id="{F2F5074D-2B0A-40BB-B69E-C08F65EC3C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ounded Rectangle 4"/>
          <p:cNvSpPr/>
          <p:nvPr/>
        </p:nvSpPr>
        <p:spPr>
          <a:xfrm>
            <a:off x="1125239" y="2089027"/>
            <a:ext cx="5388447" cy="3644230"/>
          </a:xfrm>
          <a:prstGeom prst="roundRect">
            <a:avLst/>
          </a:prstGeom>
        </p:spPr>
        <p:txBody>
          <a:bodyPr vert="horz" lIns="91440" tIns="45720" rIns="91440" bIns="45720" rtlCol="0">
            <a:noAutofit/>
          </a:bodyPr>
          <a:lstStyle/>
          <a:p>
            <a:pPr marL="228600" indent="-457200">
              <a:lnSpc>
                <a:spcPct val="110000"/>
              </a:lnSpc>
              <a:spcBef>
                <a:spcPts val="700"/>
              </a:spcBef>
              <a:buClr>
                <a:schemeClr val="tx2"/>
              </a:buClr>
              <a:buFont typeface="+mj-lt"/>
              <a:buAutoNum type="arabicPeriod"/>
            </a:pPr>
            <a:r>
              <a:rPr lang="en-US" sz="2400" dirty="0">
                <a:solidFill>
                  <a:srgbClr val="1A2A68"/>
                </a:solidFill>
              </a:rPr>
              <a:t>Identify 3 main SMART goals that you hope to achieve in treatment.  Write these down so you can review these in each session.  </a:t>
            </a:r>
          </a:p>
          <a:p>
            <a:pPr marL="228600" indent="-457200">
              <a:lnSpc>
                <a:spcPct val="110000"/>
              </a:lnSpc>
              <a:spcBef>
                <a:spcPts val="700"/>
              </a:spcBef>
              <a:buClr>
                <a:schemeClr val="tx2"/>
              </a:buClr>
              <a:buFont typeface="+mj-lt"/>
              <a:buAutoNum type="arabicPeriod"/>
            </a:pPr>
            <a:r>
              <a:rPr lang="en-US" sz="2400" dirty="0">
                <a:solidFill>
                  <a:srgbClr val="1A2A68"/>
                </a:solidFill>
              </a:rPr>
              <a:t>Think about both short and long-term goals.</a:t>
            </a:r>
          </a:p>
          <a:p>
            <a:pPr marL="228600" indent="-457200">
              <a:lnSpc>
                <a:spcPct val="110000"/>
              </a:lnSpc>
              <a:spcBef>
                <a:spcPts val="700"/>
              </a:spcBef>
              <a:buClr>
                <a:schemeClr val="tx2"/>
              </a:buClr>
              <a:buFont typeface="+mj-lt"/>
              <a:buAutoNum type="arabicPeriod"/>
            </a:pPr>
            <a:r>
              <a:rPr lang="en-US" sz="2400" dirty="0">
                <a:solidFill>
                  <a:srgbClr val="1A2A68"/>
                </a:solidFill>
              </a:rPr>
              <a:t>* Rate your progress towards these 3 goals.</a:t>
            </a:r>
          </a:p>
        </p:txBody>
      </p:sp>
      <p:sp>
        <p:nvSpPr>
          <p:cNvPr id="4" name="Slide Number Placeholder 3"/>
          <p:cNvSpPr>
            <a:spLocks noGrp="1"/>
          </p:cNvSpPr>
          <p:nvPr>
            <p:ph type="sldNum" sz="quarter" idx="12"/>
          </p:nvPr>
        </p:nvSpPr>
        <p:spPr>
          <a:xfrm>
            <a:off x="7297020" y="6375679"/>
            <a:ext cx="2114550" cy="345796"/>
          </a:xfrm>
        </p:spPr>
        <p:txBody>
          <a:bodyPr vert="horz" lIns="91440" tIns="45720" rIns="91440" bIns="45720" rtlCol="0" anchor="ctr">
            <a:normAutofit/>
          </a:bodyPr>
          <a:lstStyle/>
          <a:p>
            <a:pPr>
              <a:spcAft>
                <a:spcPts val="600"/>
              </a:spcAft>
            </a:pPr>
            <a:fld id="{DCF6A46F-80AB-49F3-8C7E-9717ED945456}" type="slidenum">
              <a:rPr lang="en-US" altLang="en-US" sz="1200" smtClean="0"/>
              <a:pPr>
                <a:spcAft>
                  <a:spcPts val="600"/>
                </a:spcAft>
              </a:pPr>
              <a:t>37</a:t>
            </a:fld>
            <a:endParaRPr lang="en-US" altLang="en-US" sz="1200"/>
          </a:p>
        </p:txBody>
      </p:sp>
      <p:pic>
        <p:nvPicPr>
          <p:cNvPr id="7" name="Graphic 6" descr="Magnifying glass with solid fill">
            <a:extLst>
              <a:ext uri="{FF2B5EF4-FFF2-40B4-BE49-F238E27FC236}">
                <a16:creationId xmlns:a16="http://schemas.microsoft.com/office/drawing/2014/main" id="{134F439A-7821-BF46-B78C-B6E42A6FE7B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877160" y="2057782"/>
            <a:ext cx="2742436" cy="2742436"/>
          </a:xfrm>
          <a:prstGeom prst="rect">
            <a:avLst/>
          </a:prstGeom>
        </p:spPr>
      </p:pic>
      <p:pic>
        <p:nvPicPr>
          <p:cNvPr id="6" name="Picture 5" descr="Icon, rectangle&#10;&#10;Description automatically generated">
            <a:extLst>
              <a:ext uri="{FF2B5EF4-FFF2-40B4-BE49-F238E27FC236}">
                <a16:creationId xmlns:a16="http://schemas.microsoft.com/office/drawing/2014/main" id="{332315BA-F810-2342-91CD-AD37EE2087E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762417421"/>
      </p:ext>
    </p:extLst>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C437FABD-8C69-4801-8D9F-F88EFA0324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83907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p:cNvSpPr>
            <a:spLocks noGrp="1"/>
          </p:cNvSpPr>
          <p:nvPr>
            <p:ph type="title"/>
          </p:nvPr>
        </p:nvSpPr>
        <p:spPr>
          <a:xfrm>
            <a:off x="1777828" y="382385"/>
            <a:ext cx="7633742" cy="1492132"/>
          </a:xfrm>
        </p:spPr>
        <p:txBody>
          <a:bodyPr anchor="ctr">
            <a:normAutofit/>
          </a:bodyPr>
          <a:lstStyle/>
          <a:p>
            <a:r>
              <a:rPr lang="en-US"/>
              <a:t>Questions to help with setting Goals</a:t>
            </a:r>
          </a:p>
        </p:txBody>
      </p:sp>
      <p:sp>
        <p:nvSpPr>
          <p:cNvPr id="15" name="Freeform 6">
            <a:extLst>
              <a:ext uri="{FF2B5EF4-FFF2-40B4-BE49-F238E27FC236}">
                <a16:creationId xmlns:a16="http://schemas.microsoft.com/office/drawing/2014/main" id="{9BD2ECB5-E1D5-4F95-8DB5-D6B38DEEE9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39070" y="0"/>
            <a:ext cx="664368"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solidFill>
          <a:ln w="0">
            <a:noFill/>
            <a:prstDash val="solid"/>
            <a:round/>
            <a:headEnd/>
            <a:tailEnd/>
          </a:ln>
        </p:spPr>
      </p:sp>
      <p:sp>
        <p:nvSpPr>
          <p:cNvPr id="4" name="Slide Number Placeholder 3"/>
          <p:cNvSpPr>
            <a:spLocks noGrp="1"/>
          </p:cNvSpPr>
          <p:nvPr>
            <p:ph type="sldNum" sz="quarter" idx="12"/>
          </p:nvPr>
        </p:nvSpPr>
        <p:spPr>
          <a:xfrm>
            <a:off x="7297020" y="6375679"/>
            <a:ext cx="2114550" cy="345796"/>
          </a:xfrm>
        </p:spPr>
        <p:txBody>
          <a:bodyPr>
            <a:normAutofit/>
          </a:bodyPr>
          <a:lstStyle/>
          <a:p>
            <a:pPr>
              <a:spcAft>
                <a:spcPts val="600"/>
              </a:spcAft>
            </a:pPr>
            <a:fld id="{DCF6A46F-80AB-49F3-8C7E-9717ED945456}" type="slidenum">
              <a:rPr lang="en-GB" altLang="en-US">
                <a:solidFill>
                  <a:schemeClr val="tx1">
                    <a:lumMod val="50000"/>
                    <a:lumOff val="50000"/>
                  </a:schemeClr>
                </a:solidFill>
              </a:rPr>
              <a:pPr>
                <a:spcAft>
                  <a:spcPts val="600"/>
                </a:spcAft>
              </a:pPr>
              <a:t>38</a:t>
            </a:fld>
            <a:endParaRPr lang="en-GB" altLang="en-US">
              <a:solidFill>
                <a:schemeClr val="tx1">
                  <a:lumMod val="50000"/>
                  <a:lumOff val="50000"/>
                </a:schemeClr>
              </a:solidFill>
            </a:endParaRPr>
          </a:p>
        </p:txBody>
      </p:sp>
      <p:sp>
        <p:nvSpPr>
          <p:cNvPr id="17" name="Rectangle 16">
            <a:extLst>
              <a:ext uri="{FF2B5EF4-FFF2-40B4-BE49-F238E27FC236}">
                <a16:creationId xmlns:a16="http://schemas.microsoft.com/office/drawing/2014/main" id="{1500752C-7683-4E03-95C5-06FCFE0C9C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7047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descr="Icon, rectangle&#10;&#10;Description automatically generated">
            <a:extLst>
              <a:ext uri="{FF2B5EF4-FFF2-40B4-BE49-F238E27FC236}">
                <a16:creationId xmlns:a16="http://schemas.microsoft.com/office/drawing/2014/main" id="{F3201611-E5DE-D643-8C1F-260757EF6E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graphicFrame>
        <p:nvGraphicFramePr>
          <p:cNvPr id="9" name="Content Placeholder 2">
            <a:extLst>
              <a:ext uri="{FF2B5EF4-FFF2-40B4-BE49-F238E27FC236}">
                <a16:creationId xmlns:a16="http://schemas.microsoft.com/office/drawing/2014/main" id="{25721951-EBB8-4F8F-B910-5DE6AE5F4696}"/>
              </a:ext>
            </a:extLst>
          </p:cNvPr>
          <p:cNvGraphicFramePr>
            <a:graphicFrameLocks noGrp="1"/>
          </p:cNvGraphicFramePr>
          <p:nvPr>
            <p:ph idx="1"/>
            <p:extLst>
              <p:ext uri="{D42A27DB-BD31-4B8C-83A1-F6EECF244321}">
                <p14:modId xmlns:p14="http://schemas.microsoft.com/office/powerpoint/2010/main" val="1121912075"/>
              </p:ext>
            </p:extLst>
          </p:nvPr>
        </p:nvGraphicFramePr>
        <p:xfrm>
          <a:off x="1602580" y="2121972"/>
          <a:ext cx="7842999" cy="37835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672651462"/>
      </p:ext>
    </p:extLst>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257300" y="260648"/>
            <a:ext cx="7443565" cy="1492132"/>
          </a:xfrm>
        </p:spPr>
        <p:txBody>
          <a:bodyPr/>
          <a:lstStyle/>
          <a:p>
            <a:r>
              <a:rPr lang="en-US" dirty="0">
                <a:solidFill>
                  <a:srgbClr val="1A2A68"/>
                </a:solidFill>
              </a:rPr>
              <a:t>Take home messages</a:t>
            </a:r>
          </a:p>
        </p:txBody>
      </p:sp>
      <p:sp>
        <p:nvSpPr>
          <p:cNvPr id="3" name="Content Placeholder 2"/>
          <p:cNvSpPr>
            <a:spLocks noGrp="1"/>
          </p:cNvSpPr>
          <p:nvPr>
            <p:ph idx="1"/>
          </p:nvPr>
        </p:nvSpPr>
        <p:spPr>
          <a:xfrm>
            <a:off x="1266765" y="2321999"/>
            <a:ext cx="7633742" cy="3593591"/>
          </a:xfrm>
        </p:spPr>
        <p:txBody>
          <a:bodyPr>
            <a:normAutofit/>
          </a:bodyPr>
          <a:lstStyle/>
          <a:p>
            <a:r>
              <a:rPr lang="en-US" sz="3200" dirty="0">
                <a:solidFill>
                  <a:srgbClr val="1A2A68"/>
                </a:solidFill>
              </a:rPr>
              <a:t>What will you take away from the session today?</a:t>
            </a:r>
          </a:p>
          <a:p>
            <a:pPr marL="0" indent="0">
              <a:buNone/>
            </a:pPr>
            <a:endParaRPr lang="en-US" sz="3200" dirty="0">
              <a:solidFill>
                <a:srgbClr val="1A2A68"/>
              </a:solidFill>
            </a:endParaRPr>
          </a:p>
        </p:txBody>
      </p:sp>
      <p:sp>
        <p:nvSpPr>
          <p:cNvPr id="4" name="Slide Number Placeholder 3"/>
          <p:cNvSpPr>
            <a:spLocks noGrp="1"/>
          </p:cNvSpPr>
          <p:nvPr>
            <p:ph type="sldNum" sz="quarter" idx="12"/>
          </p:nvPr>
        </p:nvSpPr>
        <p:spPr/>
        <p:txBody>
          <a:bodyPr/>
          <a:lstStyle/>
          <a:p>
            <a:fld id="{DCF6A46F-80AB-49F3-8C7E-9717ED945456}" type="slidenum">
              <a:rPr lang="en-GB" altLang="en-US" smtClean="0"/>
              <a:pPr/>
              <a:t>39</a:t>
            </a:fld>
            <a:endParaRPr lang="en-GB" altLang="en-US"/>
          </a:p>
        </p:txBody>
      </p:sp>
      <p:pic>
        <p:nvPicPr>
          <p:cNvPr id="6" name="Picture 5" descr="Icon, rectangle&#10;&#10;Description automatically generated">
            <a:extLst>
              <a:ext uri="{FF2B5EF4-FFF2-40B4-BE49-F238E27FC236}">
                <a16:creationId xmlns:a16="http://schemas.microsoft.com/office/drawing/2014/main" id="{30550F5B-BCB6-6346-85C2-FA0CAEA233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8" name="Graphic 7" descr="Head with gears outline">
            <a:extLst>
              <a:ext uri="{FF2B5EF4-FFF2-40B4-BE49-F238E27FC236}">
                <a16:creationId xmlns:a16="http://schemas.microsoft.com/office/drawing/2014/main" id="{DBCFFD30-1938-9944-9605-F2B4EF52995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220072" y="3561792"/>
            <a:ext cx="3049488" cy="3049488"/>
          </a:xfrm>
          <a:prstGeom prst="rect">
            <a:avLst/>
          </a:prstGeom>
        </p:spPr>
      </p:pic>
    </p:spTree>
    <p:extLst>
      <p:ext uri="{BB962C8B-B14F-4D97-AF65-F5344CB8AC3E}">
        <p14:creationId xmlns:p14="http://schemas.microsoft.com/office/powerpoint/2010/main" val="788280817"/>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257300" y="294999"/>
            <a:ext cx="8460528" cy="828000"/>
          </a:xfrm>
        </p:spPr>
        <p:txBody>
          <a:bodyPr>
            <a:noAutofit/>
          </a:bodyPr>
          <a:lstStyle/>
          <a:p>
            <a:r>
              <a:rPr lang="en-US" dirty="0">
                <a:solidFill>
                  <a:srgbClr val="1A2A68"/>
                </a:solidFill>
              </a:rPr>
              <a:t>Overview of group Sessions</a:t>
            </a:r>
          </a:p>
        </p:txBody>
      </p:sp>
      <p:sp>
        <p:nvSpPr>
          <p:cNvPr id="3" name="Content Placeholder 2"/>
          <p:cNvSpPr>
            <a:spLocks noGrp="1"/>
          </p:cNvSpPr>
          <p:nvPr>
            <p:ph idx="1"/>
          </p:nvPr>
        </p:nvSpPr>
        <p:spPr>
          <a:xfrm>
            <a:off x="1234785" y="2253005"/>
            <a:ext cx="8280000" cy="3960000"/>
          </a:xfrm>
        </p:spPr>
        <p:txBody>
          <a:bodyPr/>
          <a:lstStyle/>
          <a:p>
            <a:r>
              <a:rPr lang="en-US" dirty="0">
                <a:solidFill>
                  <a:srgbClr val="1A2A68"/>
                </a:solidFill>
              </a:rPr>
              <a:t>5 sessions, 2 hours per session</a:t>
            </a:r>
          </a:p>
          <a:p>
            <a:r>
              <a:rPr lang="en-US" dirty="0">
                <a:solidFill>
                  <a:srgbClr val="1A2A68"/>
                </a:solidFill>
              </a:rPr>
              <a:t>Dates:</a:t>
            </a:r>
          </a:p>
          <a:p>
            <a:endParaRPr lang="en-US" dirty="0"/>
          </a:p>
        </p:txBody>
      </p:sp>
      <p:sp>
        <p:nvSpPr>
          <p:cNvPr id="4" name="Slide Number Placeholder 3"/>
          <p:cNvSpPr>
            <a:spLocks noGrp="1"/>
          </p:cNvSpPr>
          <p:nvPr>
            <p:ph type="sldNum" sz="quarter" idx="12"/>
          </p:nvPr>
        </p:nvSpPr>
        <p:spPr/>
        <p:txBody>
          <a:bodyPr/>
          <a:lstStyle/>
          <a:p>
            <a:fld id="{DCF6A46F-80AB-49F3-8C7E-9717ED945456}" type="slidenum">
              <a:rPr lang="en-GB" altLang="en-US" smtClean="0"/>
              <a:pPr/>
              <a:t>4</a:t>
            </a:fld>
            <a:endParaRPr lang="en-GB" altLang="en-US"/>
          </a:p>
        </p:txBody>
      </p:sp>
      <p:graphicFrame>
        <p:nvGraphicFramePr>
          <p:cNvPr id="5" name="Table 4"/>
          <p:cNvGraphicFramePr>
            <a:graphicFrameLocks noGrp="1"/>
          </p:cNvGraphicFramePr>
          <p:nvPr>
            <p:extLst>
              <p:ext uri="{D42A27DB-BD31-4B8C-83A1-F6EECF244321}">
                <p14:modId xmlns:p14="http://schemas.microsoft.com/office/powerpoint/2010/main" val="1499086629"/>
              </p:ext>
            </p:extLst>
          </p:nvPr>
        </p:nvGraphicFramePr>
        <p:xfrm>
          <a:off x="1464499" y="3116778"/>
          <a:ext cx="6444716" cy="3246048"/>
        </p:xfrm>
        <a:graphic>
          <a:graphicData uri="http://schemas.openxmlformats.org/drawingml/2006/table">
            <a:tbl>
              <a:tblPr firstRow="1" firstCol="1" bandRow="1">
                <a:tableStyleId>{6E25E649-3F16-4E02-A733-19D2CDBF48F0}</a:tableStyleId>
              </a:tblPr>
              <a:tblGrid>
                <a:gridCol w="2197062">
                  <a:extLst>
                    <a:ext uri="{9D8B030D-6E8A-4147-A177-3AD203B41FA5}">
                      <a16:colId xmlns:a16="http://schemas.microsoft.com/office/drawing/2014/main" val="20000"/>
                    </a:ext>
                  </a:extLst>
                </a:gridCol>
                <a:gridCol w="4247654">
                  <a:extLst>
                    <a:ext uri="{9D8B030D-6E8A-4147-A177-3AD203B41FA5}">
                      <a16:colId xmlns:a16="http://schemas.microsoft.com/office/drawing/2014/main" val="20001"/>
                    </a:ext>
                  </a:extLst>
                </a:gridCol>
              </a:tblGrid>
              <a:tr h="300796">
                <a:tc>
                  <a:txBody>
                    <a:bodyPr/>
                    <a:lstStyle/>
                    <a:p>
                      <a:pPr hangingPunct="0">
                        <a:lnSpc>
                          <a:spcPct val="150000"/>
                        </a:lnSpc>
                        <a:spcAft>
                          <a:spcPts val="0"/>
                        </a:spcAft>
                        <a:tabLst>
                          <a:tab pos="2219325" algn="l"/>
                        </a:tabLst>
                      </a:pPr>
                      <a:r>
                        <a:rPr lang="en-GB" sz="1400" dirty="0">
                          <a:solidFill>
                            <a:srgbClr val="1A2A68"/>
                          </a:solidFill>
                          <a:effectLst/>
                          <a:latin typeface="+mn-lt"/>
                        </a:rPr>
                        <a:t>Session number</a:t>
                      </a:r>
                      <a:endParaRPr lang="en-US" sz="1400" dirty="0">
                        <a:solidFill>
                          <a:srgbClr val="1A2A68"/>
                        </a:solidFill>
                        <a:effectLst/>
                        <a:latin typeface="+mn-lt"/>
                        <a:ea typeface="Times New Roman" charset="0"/>
                      </a:endParaRPr>
                    </a:p>
                  </a:txBody>
                  <a:tcPr marL="68580" marR="68580" marT="0" marB="0">
                    <a:solidFill>
                      <a:srgbClr val="D0E5EB"/>
                    </a:solidFill>
                  </a:tcPr>
                </a:tc>
                <a:tc>
                  <a:txBody>
                    <a:bodyPr/>
                    <a:lstStyle/>
                    <a:p>
                      <a:pPr hangingPunct="0">
                        <a:lnSpc>
                          <a:spcPct val="150000"/>
                        </a:lnSpc>
                        <a:spcAft>
                          <a:spcPts val="0"/>
                        </a:spcAft>
                        <a:tabLst>
                          <a:tab pos="2219325" algn="l"/>
                        </a:tabLst>
                      </a:pPr>
                      <a:r>
                        <a:rPr lang="en-GB" sz="1600" dirty="0">
                          <a:solidFill>
                            <a:srgbClr val="1A2A68"/>
                          </a:solidFill>
                          <a:effectLst/>
                          <a:latin typeface="+mn-lt"/>
                        </a:rPr>
                        <a:t>Date</a:t>
                      </a:r>
                      <a:endParaRPr lang="en-US" sz="1600" dirty="0">
                        <a:solidFill>
                          <a:srgbClr val="1A2A68"/>
                        </a:solidFill>
                        <a:effectLst/>
                        <a:latin typeface="+mn-lt"/>
                        <a:ea typeface="Times New Roman" charset="0"/>
                      </a:endParaRPr>
                    </a:p>
                  </a:txBody>
                  <a:tcPr marL="68580" marR="68580" marT="0" marB="0">
                    <a:solidFill>
                      <a:srgbClr val="D0E5EB"/>
                    </a:solidFill>
                  </a:tcPr>
                </a:tc>
                <a:extLst>
                  <a:ext uri="{0D108BD9-81ED-4DB2-BD59-A6C34878D82A}">
                    <a16:rowId xmlns:a16="http://schemas.microsoft.com/office/drawing/2014/main" val="10000"/>
                  </a:ext>
                </a:extLst>
              </a:tr>
              <a:tr h="378522">
                <a:tc>
                  <a:txBody>
                    <a:bodyPr/>
                    <a:lstStyle/>
                    <a:p>
                      <a:pPr hangingPunct="0">
                        <a:lnSpc>
                          <a:spcPct val="150000"/>
                        </a:lnSpc>
                        <a:spcAft>
                          <a:spcPts val="0"/>
                        </a:spcAft>
                        <a:tabLst>
                          <a:tab pos="2219325" algn="l"/>
                        </a:tabLst>
                      </a:pPr>
                      <a:r>
                        <a:rPr lang="en-GB" sz="1400" dirty="0">
                          <a:solidFill>
                            <a:srgbClr val="1A2A68"/>
                          </a:solidFill>
                          <a:effectLst/>
                          <a:latin typeface="+mn-lt"/>
                          <a:cs typeface="Times New Roman" panose="02020603050405020304" pitchFamily="18" charset="0"/>
                        </a:rPr>
                        <a:t>Week 1 – Session 1</a:t>
                      </a:r>
                      <a:endParaRPr lang="en-US" sz="1400" dirty="0">
                        <a:solidFill>
                          <a:srgbClr val="1A2A68"/>
                        </a:solidFill>
                        <a:effectLst/>
                        <a:latin typeface="+mn-lt"/>
                        <a:ea typeface="Times New Roman" charset="0"/>
                        <a:cs typeface="Times New Roman" panose="02020603050405020304" pitchFamily="18" charset="0"/>
                      </a:endParaRPr>
                    </a:p>
                  </a:txBody>
                  <a:tcPr marL="68580" marR="68580" marT="0" marB="0">
                    <a:solidFill>
                      <a:srgbClr val="D0E5EB"/>
                    </a:solidFill>
                  </a:tcPr>
                </a:tc>
                <a:tc>
                  <a:txBody>
                    <a:bodyPr/>
                    <a:lstStyle/>
                    <a:p>
                      <a:pPr hangingPunct="0">
                        <a:lnSpc>
                          <a:spcPct val="150000"/>
                        </a:lnSpc>
                        <a:spcAft>
                          <a:spcPts val="0"/>
                        </a:spcAft>
                        <a:tabLst>
                          <a:tab pos="2219325" algn="l"/>
                        </a:tabLst>
                      </a:pPr>
                      <a:r>
                        <a:rPr lang="en-GB" sz="1600" dirty="0">
                          <a:solidFill>
                            <a:srgbClr val="1A2A68"/>
                          </a:solidFill>
                          <a:effectLst/>
                          <a:latin typeface="+mn-lt"/>
                        </a:rPr>
                        <a:t>Date – Time – Location </a:t>
                      </a:r>
                      <a:endParaRPr lang="en-US" sz="1600" dirty="0">
                        <a:solidFill>
                          <a:srgbClr val="1A2A68"/>
                        </a:solidFill>
                        <a:effectLst/>
                        <a:latin typeface="+mn-lt"/>
                        <a:ea typeface="Times New Roman" charset="0"/>
                      </a:endParaRPr>
                    </a:p>
                  </a:txBody>
                  <a:tcPr marL="68580" marR="68580" marT="0" marB="0">
                    <a:solidFill>
                      <a:schemeClr val="bg2">
                        <a:lumMod val="95000"/>
                      </a:schemeClr>
                    </a:solidFill>
                  </a:tcPr>
                </a:tc>
                <a:extLst>
                  <a:ext uri="{0D108BD9-81ED-4DB2-BD59-A6C34878D82A}">
                    <a16:rowId xmlns:a16="http://schemas.microsoft.com/office/drawing/2014/main" val="10001"/>
                  </a:ext>
                </a:extLst>
              </a:tr>
              <a:tr h="378522">
                <a:tc>
                  <a:txBody>
                    <a:bodyPr/>
                    <a:lstStyle/>
                    <a:p>
                      <a:pPr hangingPunct="0">
                        <a:lnSpc>
                          <a:spcPct val="150000"/>
                        </a:lnSpc>
                        <a:spcAft>
                          <a:spcPts val="0"/>
                        </a:spcAft>
                        <a:tabLst>
                          <a:tab pos="2219325" algn="l"/>
                        </a:tabLst>
                      </a:pPr>
                      <a:r>
                        <a:rPr lang="en-GB" sz="1400" dirty="0">
                          <a:solidFill>
                            <a:srgbClr val="1A2A68"/>
                          </a:solidFill>
                          <a:effectLst/>
                          <a:latin typeface="+mn-lt"/>
                          <a:cs typeface="Times New Roman" panose="02020603050405020304" pitchFamily="18" charset="0"/>
                        </a:rPr>
                        <a:t>Week 2 – Session 2</a:t>
                      </a:r>
                      <a:endParaRPr lang="en-US" sz="1400" dirty="0">
                        <a:solidFill>
                          <a:srgbClr val="1A2A68"/>
                        </a:solidFill>
                        <a:effectLst/>
                        <a:latin typeface="+mn-lt"/>
                        <a:ea typeface="Times New Roman" charset="0"/>
                        <a:cs typeface="Times New Roman" panose="02020603050405020304" pitchFamily="18" charset="0"/>
                      </a:endParaRPr>
                    </a:p>
                  </a:txBody>
                  <a:tcPr marL="68580" marR="68580" marT="0" marB="0">
                    <a:solidFill>
                      <a:srgbClr val="D0E5EB"/>
                    </a:solidFill>
                  </a:tcPr>
                </a:tc>
                <a:tc>
                  <a:txBody>
                    <a:bodyPr/>
                    <a:lstStyle/>
                    <a:p>
                      <a:pPr hangingPunct="0">
                        <a:lnSpc>
                          <a:spcPct val="150000"/>
                        </a:lnSpc>
                        <a:spcAft>
                          <a:spcPts val="0"/>
                        </a:spcAft>
                        <a:tabLst>
                          <a:tab pos="2219325" algn="l"/>
                        </a:tabLst>
                      </a:pPr>
                      <a:r>
                        <a:rPr lang="en-GB" sz="1600" dirty="0">
                          <a:solidFill>
                            <a:srgbClr val="1A2A68"/>
                          </a:solidFill>
                          <a:effectLst/>
                          <a:latin typeface="+mn-lt"/>
                        </a:rPr>
                        <a:t>Date – Time – Location </a:t>
                      </a:r>
                      <a:endParaRPr lang="en-US" sz="1600" dirty="0">
                        <a:solidFill>
                          <a:srgbClr val="1A2A68"/>
                        </a:solidFill>
                        <a:effectLst/>
                        <a:latin typeface="+mn-lt"/>
                        <a:ea typeface="Times New Roman" charset="0"/>
                      </a:endParaRPr>
                    </a:p>
                  </a:txBody>
                  <a:tcPr marL="68580" marR="68580" marT="0" marB="0">
                    <a:solidFill>
                      <a:schemeClr val="bg2">
                        <a:lumMod val="95000"/>
                      </a:schemeClr>
                    </a:solidFill>
                  </a:tcPr>
                </a:tc>
                <a:extLst>
                  <a:ext uri="{0D108BD9-81ED-4DB2-BD59-A6C34878D82A}">
                    <a16:rowId xmlns:a16="http://schemas.microsoft.com/office/drawing/2014/main" val="10002"/>
                  </a:ext>
                </a:extLst>
              </a:tr>
              <a:tr h="378522">
                <a:tc>
                  <a:txBody>
                    <a:bodyPr/>
                    <a:lstStyle/>
                    <a:p>
                      <a:pPr hangingPunct="0">
                        <a:lnSpc>
                          <a:spcPct val="150000"/>
                        </a:lnSpc>
                        <a:spcAft>
                          <a:spcPts val="0"/>
                        </a:spcAft>
                        <a:tabLst>
                          <a:tab pos="2219325" algn="l"/>
                        </a:tabLst>
                      </a:pPr>
                      <a:r>
                        <a:rPr lang="en-GB" sz="1400" dirty="0">
                          <a:solidFill>
                            <a:srgbClr val="1A2A68"/>
                          </a:solidFill>
                          <a:effectLst/>
                          <a:latin typeface="+mn-lt"/>
                          <a:cs typeface="Times New Roman" panose="02020603050405020304" pitchFamily="18" charset="0"/>
                        </a:rPr>
                        <a:t>Week 3 – Session 3</a:t>
                      </a:r>
                      <a:endParaRPr lang="en-US" sz="1400" dirty="0">
                        <a:solidFill>
                          <a:srgbClr val="1A2A68"/>
                        </a:solidFill>
                        <a:effectLst/>
                        <a:latin typeface="+mn-lt"/>
                        <a:ea typeface="Times New Roman" charset="0"/>
                        <a:cs typeface="Times New Roman" panose="02020603050405020304" pitchFamily="18" charset="0"/>
                      </a:endParaRPr>
                    </a:p>
                  </a:txBody>
                  <a:tcPr marL="68580" marR="68580" marT="0" marB="0">
                    <a:solidFill>
                      <a:srgbClr val="D0E5EB"/>
                    </a:solidFill>
                  </a:tcPr>
                </a:tc>
                <a:tc>
                  <a:txBody>
                    <a:bodyPr/>
                    <a:lstStyle/>
                    <a:p>
                      <a:pPr hangingPunct="0">
                        <a:lnSpc>
                          <a:spcPct val="150000"/>
                        </a:lnSpc>
                        <a:spcAft>
                          <a:spcPts val="0"/>
                        </a:spcAft>
                        <a:tabLst>
                          <a:tab pos="2219325" algn="l"/>
                        </a:tabLst>
                      </a:pPr>
                      <a:r>
                        <a:rPr lang="en-GB" sz="1600" dirty="0">
                          <a:solidFill>
                            <a:srgbClr val="1A2A68"/>
                          </a:solidFill>
                          <a:effectLst/>
                          <a:latin typeface="+mn-lt"/>
                        </a:rPr>
                        <a:t>Date – Time – Location </a:t>
                      </a:r>
                      <a:endParaRPr lang="en-US" sz="1600" dirty="0">
                        <a:solidFill>
                          <a:srgbClr val="1A2A68"/>
                        </a:solidFill>
                        <a:effectLst/>
                        <a:latin typeface="+mn-lt"/>
                        <a:ea typeface="Times New Roman" charset="0"/>
                      </a:endParaRPr>
                    </a:p>
                  </a:txBody>
                  <a:tcPr marL="68580" marR="68580" marT="0" marB="0">
                    <a:solidFill>
                      <a:schemeClr val="bg2">
                        <a:lumMod val="95000"/>
                      </a:schemeClr>
                    </a:solidFill>
                  </a:tcPr>
                </a:tc>
                <a:extLst>
                  <a:ext uri="{0D108BD9-81ED-4DB2-BD59-A6C34878D82A}">
                    <a16:rowId xmlns:a16="http://schemas.microsoft.com/office/drawing/2014/main" val="10003"/>
                  </a:ext>
                </a:extLst>
              </a:tr>
              <a:tr h="378522">
                <a:tc>
                  <a:txBody>
                    <a:bodyPr/>
                    <a:lstStyle/>
                    <a:p>
                      <a:pPr hangingPunct="0">
                        <a:lnSpc>
                          <a:spcPct val="150000"/>
                        </a:lnSpc>
                        <a:spcAft>
                          <a:spcPts val="0"/>
                        </a:spcAft>
                        <a:tabLst>
                          <a:tab pos="2219325" algn="l"/>
                        </a:tabLst>
                      </a:pPr>
                      <a:r>
                        <a:rPr lang="en-GB" sz="1400" dirty="0">
                          <a:solidFill>
                            <a:srgbClr val="1A2A68"/>
                          </a:solidFill>
                          <a:effectLst/>
                          <a:latin typeface="+mn-lt"/>
                          <a:cs typeface="Times New Roman" panose="02020603050405020304" pitchFamily="18" charset="0"/>
                        </a:rPr>
                        <a:t>Week 4 – Session 4</a:t>
                      </a:r>
                      <a:endParaRPr lang="en-US" sz="1400" dirty="0">
                        <a:solidFill>
                          <a:srgbClr val="1A2A68"/>
                        </a:solidFill>
                        <a:effectLst/>
                        <a:latin typeface="+mn-lt"/>
                        <a:ea typeface="Times New Roman" charset="0"/>
                        <a:cs typeface="Times New Roman" panose="02020603050405020304" pitchFamily="18" charset="0"/>
                      </a:endParaRPr>
                    </a:p>
                  </a:txBody>
                  <a:tcPr marL="68580" marR="68580" marT="0" marB="0">
                    <a:solidFill>
                      <a:srgbClr val="D0E5EB"/>
                    </a:solidFill>
                  </a:tcPr>
                </a:tc>
                <a:tc>
                  <a:txBody>
                    <a:bodyPr/>
                    <a:lstStyle/>
                    <a:p>
                      <a:pPr hangingPunct="0">
                        <a:lnSpc>
                          <a:spcPct val="150000"/>
                        </a:lnSpc>
                        <a:spcAft>
                          <a:spcPts val="0"/>
                        </a:spcAft>
                        <a:tabLst>
                          <a:tab pos="2219325" algn="l"/>
                        </a:tabLst>
                      </a:pPr>
                      <a:r>
                        <a:rPr lang="en-GB" sz="1600" dirty="0">
                          <a:solidFill>
                            <a:srgbClr val="1A2A68"/>
                          </a:solidFill>
                          <a:effectLst/>
                          <a:latin typeface="+mn-lt"/>
                        </a:rPr>
                        <a:t>Date – Time – Location </a:t>
                      </a:r>
                      <a:endParaRPr lang="en-US" sz="1600" dirty="0">
                        <a:solidFill>
                          <a:srgbClr val="1A2A68"/>
                        </a:solidFill>
                        <a:effectLst/>
                        <a:latin typeface="+mn-lt"/>
                        <a:ea typeface="Times New Roman" charset="0"/>
                      </a:endParaRPr>
                    </a:p>
                  </a:txBody>
                  <a:tcPr marL="68580" marR="68580" marT="0" marB="0">
                    <a:solidFill>
                      <a:schemeClr val="bg2">
                        <a:lumMod val="95000"/>
                      </a:schemeClr>
                    </a:solidFill>
                  </a:tcPr>
                </a:tc>
                <a:extLst>
                  <a:ext uri="{0D108BD9-81ED-4DB2-BD59-A6C34878D82A}">
                    <a16:rowId xmlns:a16="http://schemas.microsoft.com/office/drawing/2014/main" val="10004"/>
                  </a:ext>
                </a:extLst>
              </a:tr>
              <a:tr h="301516">
                <a:tc>
                  <a:txBody>
                    <a:bodyPr/>
                    <a:lstStyle/>
                    <a:p>
                      <a:pPr hangingPunct="0">
                        <a:lnSpc>
                          <a:spcPct val="150000"/>
                        </a:lnSpc>
                        <a:spcAft>
                          <a:spcPts val="0"/>
                        </a:spcAft>
                        <a:tabLst>
                          <a:tab pos="2219325" algn="l"/>
                        </a:tabLst>
                      </a:pPr>
                      <a:r>
                        <a:rPr lang="en-GB" sz="1400" dirty="0">
                          <a:solidFill>
                            <a:srgbClr val="1A2A68"/>
                          </a:solidFill>
                          <a:effectLst/>
                          <a:latin typeface="+mn-lt"/>
                          <a:cs typeface="Times New Roman" panose="02020603050405020304" pitchFamily="18" charset="0"/>
                        </a:rPr>
                        <a:t>Week 5 – BREAK</a:t>
                      </a:r>
                      <a:endParaRPr lang="en-US" sz="1400" dirty="0">
                        <a:solidFill>
                          <a:srgbClr val="1A2A68"/>
                        </a:solidFill>
                        <a:effectLst/>
                        <a:latin typeface="+mn-lt"/>
                        <a:ea typeface="Times New Roman" charset="0"/>
                        <a:cs typeface="Times New Roman" panose="02020603050405020304" pitchFamily="18" charset="0"/>
                      </a:endParaRPr>
                    </a:p>
                  </a:txBody>
                  <a:tcPr marL="68580" marR="68580" marT="0" marB="0">
                    <a:solidFill>
                      <a:srgbClr val="D0E5EB"/>
                    </a:solidFill>
                  </a:tcPr>
                </a:tc>
                <a:tc>
                  <a:txBody>
                    <a:bodyPr/>
                    <a:lstStyle/>
                    <a:p>
                      <a:pPr hangingPunct="0">
                        <a:lnSpc>
                          <a:spcPct val="150000"/>
                        </a:lnSpc>
                        <a:spcAft>
                          <a:spcPts val="0"/>
                        </a:spcAft>
                        <a:tabLst>
                          <a:tab pos="2219325" algn="l"/>
                        </a:tabLst>
                      </a:pPr>
                      <a:endParaRPr lang="en-US" sz="1600" dirty="0">
                        <a:solidFill>
                          <a:srgbClr val="1A2A68"/>
                        </a:solidFill>
                        <a:effectLst/>
                        <a:latin typeface="+mn-lt"/>
                        <a:ea typeface="Times New Roman" charset="0"/>
                      </a:endParaRPr>
                    </a:p>
                  </a:txBody>
                  <a:tcPr marL="68580" marR="68580" marT="0" marB="0">
                    <a:solidFill>
                      <a:schemeClr val="bg2">
                        <a:lumMod val="95000"/>
                      </a:schemeClr>
                    </a:solidFill>
                  </a:tcPr>
                </a:tc>
                <a:extLst>
                  <a:ext uri="{0D108BD9-81ED-4DB2-BD59-A6C34878D82A}">
                    <a16:rowId xmlns:a16="http://schemas.microsoft.com/office/drawing/2014/main" val="10005"/>
                  </a:ext>
                </a:extLst>
              </a:tr>
              <a:tr h="378522">
                <a:tc>
                  <a:txBody>
                    <a:bodyPr/>
                    <a:lstStyle/>
                    <a:p>
                      <a:pPr marL="0" marR="0" lvl="0" indent="0" algn="l" defTabSz="914400" rtl="0" eaLnBrk="1" fontAlgn="auto" latinLnBrk="0" hangingPunct="0">
                        <a:lnSpc>
                          <a:spcPct val="150000"/>
                        </a:lnSpc>
                        <a:spcBef>
                          <a:spcPts val="0"/>
                        </a:spcBef>
                        <a:spcAft>
                          <a:spcPts val="0"/>
                        </a:spcAft>
                        <a:buClrTx/>
                        <a:buSzTx/>
                        <a:buFontTx/>
                        <a:buNone/>
                        <a:tabLst>
                          <a:tab pos="2219325" algn="l"/>
                        </a:tabLst>
                        <a:defRPr/>
                      </a:pPr>
                      <a:r>
                        <a:rPr lang="en-US" sz="1400" dirty="0">
                          <a:solidFill>
                            <a:srgbClr val="1A2A68"/>
                          </a:solidFill>
                          <a:effectLst/>
                          <a:latin typeface="+mn-lt"/>
                          <a:ea typeface="Times New Roman" charset="0"/>
                          <a:cs typeface="Times New Roman" panose="02020603050405020304" pitchFamily="18" charset="0"/>
                        </a:rPr>
                        <a:t>Week 6 – Session 5 </a:t>
                      </a:r>
                    </a:p>
                  </a:txBody>
                  <a:tcPr marL="68580" marR="68580" marT="0" marB="0">
                    <a:solidFill>
                      <a:srgbClr val="D0E5EB"/>
                    </a:solidFill>
                  </a:tcPr>
                </a:tc>
                <a:tc>
                  <a:txBody>
                    <a:bodyPr/>
                    <a:lstStyle/>
                    <a:p>
                      <a:pPr marL="0" marR="0" lvl="0" indent="0" algn="l" defTabSz="914400" rtl="0" eaLnBrk="1" fontAlgn="auto" latinLnBrk="0" hangingPunct="0">
                        <a:lnSpc>
                          <a:spcPct val="150000"/>
                        </a:lnSpc>
                        <a:spcBef>
                          <a:spcPts val="0"/>
                        </a:spcBef>
                        <a:spcAft>
                          <a:spcPts val="0"/>
                        </a:spcAft>
                        <a:buClrTx/>
                        <a:buSzTx/>
                        <a:buFontTx/>
                        <a:buNone/>
                        <a:tabLst>
                          <a:tab pos="2219325" algn="l"/>
                        </a:tabLst>
                        <a:defRPr/>
                      </a:pPr>
                      <a:r>
                        <a:rPr lang="en-GB" sz="1600" dirty="0">
                          <a:solidFill>
                            <a:srgbClr val="1A2A68"/>
                          </a:solidFill>
                          <a:effectLst/>
                          <a:latin typeface="+mn-lt"/>
                        </a:rPr>
                        <a:t>Date – Time – Location </a:t>
                      </a:r>
                      <a:endParaRPr lang="en-US" sz="1600" dirty="0">
                        <a:solidFill>
                          <a:srgbClr val="1A2A68"/>
                        </a:solidFill>
                        <a:effectLst/>
                        <a:latin typeface="+mn-lt"/>
                        <a:ea typeface="Times New Roman" charset="0"/>
                      </a:endParaRPr>
                    </a:p>
                  </a:txBody>
                  <a:tcPr marL="68580" marR="68580" marT="0" marB="0">
                    <a:solidFill>
                      <a:schemeClr val="bg2">
                        <a:lumMod val="95000"/>
                      </a:schemeClr>
                    </a:solidFill>
                  </a:tcPr>
                </a:tc>
                <a:extLst>
                  <a:ext uri="{0D108BD9-81ED-4DB2-BD59-A6C34878D82A}">
                    <a16:rowId xmlns:a16="http://schemas.microsoft.com/office/drawing/2014/main" val="4216891866"/>
                  </a:ext>
                </a:extLst>
              </a:tr>
              <a:tr h="715390">
                <a:tc>
                  <a:txBody>
                    <a:bodyPr/>
                    <a:lstStyle/>
                    <a:p>
                      <a:pPr hangingPunct="0">
                        <a:lnSpc>
                          <a:spcPct val="150000"/>
                        </a:lnSpc>
                        <a:spcAft>
                          <a:spcPts val="0"/>
                        </a:spcAft>
                        <a:tabLst>
                          <a:tab pos="2219325" algn="l"/>
                        </a:tabLst>
                      </a:pPr>
                      <a:r>
                        <a:rPr lang="en-US" sz="1400" dirty="0">
                          <a:solidFill>
                            <a:srgbClr val="1A2A68"/>
                          </a:solidFill>
                          <a:effectLst/>
                          <a:latin typeface="+mn-lt"/>
                          <a:ea typeface="Times New Roman" charset="0"/>
                          <a:cs typeface="Times New Roman" panose="02020603050405020304" pitchFamily="18" charset="0"/>
                        </a:rPr>
                        <a:t>Week 10 - Individual follow-up</a:t>
                      </a:r>
                    </a:p>
                  </a:txBody>
                  <a:tcPr marL="68580" marR="68580" marT="0" marB="0">
                    <a:solidFill>
                      <a:srgbClr val="D0E5EB"/>
                    </a:solidFill>
                  </a:tcPr>
                </a:tc>
                <a:tc>
                  <a:txBody>
                    <a:bodyPr/>
                    <a:lstStyle/>
                    <a:p>
                      <a:pPr marL="0" marR="0" lvl="0" indent="0" algn="l" defTabSz="914400" rtl="0" eaLnBrk="1" fontAlgn="auto" latinLnBrk="0" hangingPunct="0">
                        <a:lnSpc>
                          <a:spcPct val="150000"/>
                        </a:lnSpc>
                        <a:spcBef>
                          <a:spcPts val="0"/>
                        </a:spcBef>
                        <a:spcAft>
                          <a:spcPts val="0"/>
                        </a:spcAft>
                        <a:buClrTx/>
                        <a:buSzTx/>
                        <a:buFontTx/>
                        <a:buNone/>
                        <a:tabLst>
                          <a:tab pos="2219325" algn="l"/>
                        </a:tabLst>
                        <a:defRPr/>
                      </a:pPr>
                      <a:r>
                        <a:rPr lang="en-US" sz="1600" dirty="0">
                          <a:solidFill>
                            <a:srgbClr val="1A2A68"/>
                          </a:solidFill>
                          <a:effectLst/>
                          <a:latin typeface="+mn-lt"/>
                          <a:ea typeface="Times New Roman" charset="0"/>
                        </a:rPr>
                        <a:t>TBC (this will be done individually) </a:t>
                      </a:r>
                    </a:p>
                  </a:txBody>
                  <a:tcPr marL="68580" marR="68580" marT="0" marB="0">
                    <a:solidFill>
                      <a:schemeClr val="bg2">
                        <a:lumMod val="95000"/>
                      </a:schemeClr>
                    </a:solidFill>
                  </a:tcPr>
                </a:tc>
                <a:extLst>
                  <a:ext uri="{0D108BD9-81ED-4DB2-BD59-A6C34878D82A}">
                    <a16:rowId xmlns:a16="http://schemas.microsoft.com/office/drawing/2014/main" val="2620741852"/>
                  </a:ext>
                </a:extLst>
              </a:tr>
            </a:tbl>
          </a:graphicData>
        </a:graphic>
      </p:graphicFrame>
      <p:pic>
        <p:nvPicPr>
          <p:cNvPr id="6" name="Picture 5" descr="Icon, rectangle&#10;&#10;Description automatically generated">
            <a:extLst>
              <a:ext uri="{FF2B5EF4-FFF2-40B4-BE49-F238E27FC236}">
                <a16:creationId xmlns:a16="http://schemas.microsoft.com/office/drawing/2014/main" id="{2C8AADCE-0D5D-7243-A207-7825FE4308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1467733782"/>
      </p:ext>
    </p:extLst>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280684"/>
            <a:ext cx="7633742" cy="1492132"/>
          </a:xfrm>
        </p:spPr>
        <p:txBody>
          <a:bodyPr/>
          <a:lstStyle/>
          <a:p>
            <a:r>
              <a:rPr lang="en-US" dirty="0">
                <a:solidFill>
                  <a:srgbClr val="1A2A68"/>
                </a:solidFill>
              </a:rPr>
              <a:t>Other issues on agenda?</a:t>
            </a:r>
          </a:p>
        </p:txBody>
      </p:sp>
      <p:sp>
        <p:nvSpPr>
          <p:cNvPr id="4" name="Slide Number Placeholder 3"/>
          <p:cNvSpPr>
            <a:spLocks noGrp="1"/>
          </p:cNvSpPr>
          <p:nvPr>
            <p:ph type="sldNum" sz="quarter" idx="12"/>
          </p:nvPr>
        </p:nvSpPr>
        <p:spPr/>
        <p:txBody>
          <a:bodyPr/>
          <a:lstStyle/>
          <a:p>
            <a:fld id="{DCF6A46F-80AB-49F3-8C7E-9717ED945456}" type="slidenum">
              <a:rPr lang="en-GB" altLang="en-US" smtClean="0"/>
              <a:pPr/>
              <a:t>40</a:t>
            </a:fld>
            <a:endParaRPr lang="en-GB" altLang="en-US"/>
          </a:p>
        </p:txBody>
      </p:sp>
      <p:pic>
        <p:nvPicPr>
          <p:cNvPr id="5" name="Picture 4" descr="Icon, rectangle&#10;&#10;Description automatically generated">
            <a:extLst>
              <a:ext uri="{FF2B5EF4-FFF2-40B4-BE49-F238E27FC236}">
                <a16:creationId xmlns:a16="http://schemas.microsoft.com/office/drawing/2014/main" id="{DA01647F-AEFC-2148-B47A-B38CA0B04B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7" name="Graphic 6" descr="Clipboard Ticked with solid fill">
            <a:extLst>
              <a:ext uri="{FF2B5EF4-FFF2-40B4-BE49-F238E27FC236}">
                <a16:creationId xmlns:a16="http://schemas.microsoft.com/office/drawing/2014/main" id="{A0408EE5-5A18-464F-9DBE-CA8FD55BF16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627784" y="1937435"/>
            <a:ext cx="4273624" cy="4273624"/>
          </a:xfrm>
          <a:prstGeom prst="rect">
            <a:avLst/>
          </a:prstGeom>
        </p:spPr>
      </p:pic>
    </p:spTree>
    <p:extLst>
      <p:ext uri="{BB962C8B-B14F-4D97-AF65-F5344CB8AC3E}">
        <p14:creationId xmlns:p14="http://schemas.microsoft.com/office/powerpoint/2010/main" val="1911187808"/>
      </p:ext>
    </p:extLst>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89DBA3C2-C92B-4CEB-868F-52A62295B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839070" y="0"/>
            <a:ext cx="9143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942975" y="612313"/>
            <a:ext cx="8001003" cy="1113295"/>
          </a:xfrm>
        </p:spPr>
        <p:txBody>
          <a:bodyPr anchor="b">
            <a:normAutofit/>
          </a:bodyPr>
          <a:lstStyle/>
          <a:p>
            <a:pPr algn="ctr"/>
            <a:r>
              <a:rPr lang="en-US" dirty="0">
                <a:solidFill>
                  <a:srgbClr val="1A2A68"/>
                </a:solidFill>
              </a:rPr>
              <a:t>Additional reading</a:t>
            </a:r>
          </a:p>
        </p:txBody>
      </p:sp>
      <p:sp>
        <p:nvSpPr>
          <p:cNvPr id="3" name="Content Placeholder 2"/>
          <p:cNvSpPr>
            <a:spLocks noGrp="1"/>
          </p:cNvSpPr>
          <p:nvPr>
            <p:ph idx="1"/>
          </p:nvPr>
        </p:nvSpPr>
        <p:spPr>
          <a:xfrm>
            <a:off x="1240669" y="2282256"/>
            <a:ext cx="7331832" cy="3440539"/>
          </a:xfrm>
        </p:spPr>
        <p:txBody>
          <a:bodyPr>
            <a:noAutofit/>
          </a:bodyPr>
          <a:lstStyle/>
          <a:p>
            <a:r>
              <a:rPr lang="en-US" sz="2400" b="1" dirty="0">
                <a:solidFill>
                  <a:srgbClr val="1A2A68"/>
                </a:solidFill>
              </a:rPr>
              <a:t>For younger children </a:t>
            </a:r>
            <a:r>
              <a:rPr lang="en-US" sz="2400" dirty="0">
                <a:solidFill>
                  <a:srgbClr val="1A2A68"/>
                </a:solidFill>
              </a:rPr>
              <a:t>(aged 8 years and under):</a:t>
            </a:r>
          </a:p>
          <a:p>
            <a:pPr lvl="1"/>
            <a:r>
              <a:rPr lang="en-US" sz="2400" dirty="0">
                <a:solidFill>
                  <a:srgbClr val="1A2A68"/>
                </a:solidFill>
              </a:rPr>
              <a:t> Read Chapter 16: “Using this book with younger children”</a:t>
            </a:r>
          </a:p>
          <a:p>
            <a:r>
              <a:rPr lang="en-US" sz="2400" b="1" dirty="0">
                <a:solidFill>
                  <a:srgbClr val="1A2A68"/>
                </a:solidFill>
              </a:rPr>
              <a:t>For older children </a:t>
            </a:r>
            <a:r>
              <a:rPr lang="en-US" sz="2400" dirty="0">
                <a:solidFill>
                  <a:srgbClr val="1A2A68"/>
                </a:solidFill>
              </a:rPr>
              <a:t>(aged 12 years +):</a:t>
            </a:r>
          </a:p>
          <a:p>
            <a:pPr lvl="1"/>
            <a:r>
              <a:rPr lang="en-US" sz="2400" dirty="0">
                <a:solidFill>
                  <a:srgbClr val="1A2A68"/>
                </a:solidFill>
              </a:rPr>
              <a:t>Read Chapter 17: “Using this book with older children teenagers”</a:t>
            </a:r>
          </a:p>
          <a:p>
            <a:pPr lvl="1"/>
            <a:endParaRPr lang="en-US" sz="2400" dirty="0">
              <a:solidFill>
                <a:srgbClr val="1A2A68"/>
              </a:solidFill>
            </a:endParaRPr>
          </a:p>
        </p:txBody>
      </p:sp>
      <p:sp>
        <p:nvSpPr>
          <p:cNvPr id="13" name="Freeform: Shape 12">
            <a:extLst>
              <a:ext uri="{FF2B5EF4-FFF2-40B4-BE49-F238E27FC236}">
                <a16:creationId xmlns:a16="http://schemas.microsoft.com/office/drawing/2014/main" id="{0A5C11C9-65D2-491A-A266-6ADBD2CB44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6006736"/>
            <a:ext cx="9143999" cy="851265"/>
          </a:xfrm>
          <a:custGeom>
            <a:avLst/>
            <a:gdLst>
              <a:gd name="connsiteX0" fmla="*/ 619389 w 12191998"/>
              <a:gd name="connsiteY0" fmla="*/ 0 h 851265"/>
              <a:gd name="connsiteX1" fmla="*/ 687652 w 12191998"/>
              <a:gd name="connsiteY1" fmla="*/ 3175 h 851265"/>
              <a:gd name="connsiteX2" fmla="*/ 747977 w 12191998"/>
              <a:gd name="connsiteY2" fmla="*/ 9525 h 851265"/>
              <a:gd name="connsiteX3" fmla="*/ 800364 w 12191998"/>
              <a:gd name="connsiteY3" fmla="*/ 20637 h 851265"/>
              <a:gd name="connsiteX4" fmla="*/ 846402 w 12191998"/>
              <a:gd name="connsiteY4" fmla="*/ 36512 h 851265"/>
              <a:gd name="connsiteX5" fmla="*/ 887677 w 12191998"/>
              <a:gd name="connsiteY5" fmla="*/ 52387 h 851265"/>
              <a:gd name="connsiteX6" fmla="*/ 924189 w 12191998"/>
              <a:gd name="connsiteY6" fmla="*/ 68262 h 851265"/>
              <a:gd name="connsiteX7" fmla="*/ 962289 w 12191998"/>
              <a:gd name="connsiteY7" fmla="*/ 87312 h 851265"/>
              <a:gd name="connsiteX8" fmla="*/ 1000389 w 12191998"/>
              <a:gd name="connsiteY8" fmla="*/ 106362 h 851265"/>
              <a:gd name="connsiteX9" fmla="*/ 1036902 w 12191998"/>
              <a:gd name="connsiteY9" fmla="*/ 125412 h 851265"/>
              <a:gd name="connsiteX10" fmla="*/ 1078177 w 12191998"/>
              <a:gd name="connsiteY10" fmla="*/ 141287 h 851265"/>
              <a:gd name="connsiteX11" fmla="*/ 1124214 w 12191998"/>
              <a:gd name="connsiteY11" fmla="*/ 155575 h 851265"/>
              <a:gd name="connsiteX12" fmla="*/ 1176602 w 12191998"/>
              <a:gd name="connsiteY12" fmla="*/ 166687 h 851265"/>
              <a:gd name="connsiteX13" fmla="*/ 1236927 w 12191998"/>
              <a:gd name="connsiteY13" fmla="*/ 174625 h 851265"/>
              <a:gd name="connsiteX14" fmla="*/ 1305189 w 12191998"/>
              <a:gd name="connsiteY14" fmla="*/ 176212 h 851265"/>
              <a:gd name="connsiteX15" fmla="*/ 1373452 w 12191998"/>
              <a:gd name="connsiteY15" fmla="*/ 174625 h 851265"/>
              <a:gd name="connsiteX16" fmla="*/ 1433777 w 12191998"/>
              <a:gd name="connsiteY16" fmla="*/ 166687 h 851265"/>
              <a:gd name="connsiteX17" fmla="*/ 1486164 w 12191998"/>
              <a:gd name="connsiteY17" fmla="*/ 155575 h 851265"/>
              <a:gd name="connsiteX18" fmla="*/ 1532202 w 12191998"/>
              <a:gd name="connsiteY18" fmla="*/ 141287 h 851265"/>
              <a:gd name="connsiteX19" fmla="*/ 1573477 w 12191998"/>
              <a:gd name="connsiteY19" fmla="*/ 125412 h 851265"/>
              <a:gd name="connsiteX20" fmla="*/ 1609989 w 12191998"/>
              <a:gd name="connsiteY20" fmla="*/ 106362 h 851265"/>
              <a:gd name="connsiteX21" fmla="*/ 1648089 w 12191998"/>
              <a:gd name="connsiteY21" fmla="*/ 87312 h 851265"/>
              <a:gd name="connsiteX22" fmla="*/ 1686189 w 12191998"/>
              <a:gd name="connsiteY22" fmla="*/ 68262 h 851265"/>
              <a:gd name="connsiteX23" fmla="*/ 1722702 w 12191998"/>
              <a:gd name="connsiteY23" fmla="*/ 52387 h 851265"/>
              <a:gd name="connsiteX24" fmla="*/ 1763977 w 12191998"/>
              <a:gd name="connsiteY24" fmla="*/ 36512 h 851265"/>
              <a:gd name="connsiteX25" fmla="*/ 1810014 w 12191998"/>
              <a:gd name="connsiteY25" fmla="*/ 20637 h 851265"/>
              <a:gd name="connsiteX26" fmla="*/ 1862402 w 12191998"/>
              <a:gd name="connsiteY26" fmla="*/ 9525 h 851265"/>
              <a:gd name="connsiteX27" fmla="*/ 1922727 w 12191998"/>
              <a:gd name="connsiteY27" fmla="*/ 3175 h 851265"/>
              <a:gd name="connsiteX28" fmla="*/ 1990989 w 12191998"/>
              <a:gd name="connsiteY28" fmla="*/ 0 h 851265"/>
              <a:gd name="connsiteX29" fmla="*/ 2059252 w 12191998"/>
              <a:gd name="connsiteY29" fmla="*/ 3175 h 851265"/>
              <a:gd name="connsiteX30" fmla="*/ 2119577 w 12191998"/>
              <a:gd name="connsiteY30" fmla="*/ 9525 h 851265"/>
              <a:gd name="connsiteX31" fmla="*/ 2171964 w 12191998"/>
              <a:gd name="connsiteY31" fmla="*/ 20637 h 851265"/>
              <a:gd name="connsiteX32" fmla="*/ 2218002 w 12191998"/>
              <a:gd name="connsiteY32" fmla="*/ 36512 h 851265"/>
              <a:gd name="connsiteX33" fmla="*/ 2259277 w 12191998"/>
              <a:gd name="connsiteY33" fmla="*/ 52387 h 851265"/>
              <a:gd name="connsiteX34" fmla="*/ 2295789 w 12191998"/>
              <a:gd name="connsiteY34" fmla="*/ 68262 h 851265"/>
              <a:gd name="connsiteX35" fmla="*/ 2333889 w 12191998"/>
              <a:gd name="connsiteY35" fmla="*/ 87312 h 851265"/>
              <a:gd name="connsiteX36" fmla="*/ 2371989 w 12191998"/>
              <a:gd name="connsiteY36" fmla="*/ 106362 h 851265"/>
              <a:gd name="connsiteX37" fmla="*/ 2408502 w 12191998"/>
              <a:gd name="connsiteY37" fmla="*/ 125412 h 851265"/>
              <a:gd name="connsiteX38" fmla="*/ 2449777 w 12191998"/>
              <a:gd name="connsiteY38" fmla="*/ 141287 h 851265"/>
              <a:gd name="connsiteX39" fmla="*/ 2495814 w 12191998"/>
              <a:gd name="connsiteY39" fmla="*/ 155575 h 851265"/>
              <a:gd name="connsiteX40" fmla="*/ 2548202 w 12191998"/>
              <a:gd name="connsiteY40" fmla="*/ 166687 h 851265"/>
              <a:gd name="connsiteX41" fmla="*/ 2608527 w 12191998"/>
              <a:gd name="connsiteY41" fmla="*/ 174625 h 851265"/>
              <a:gd name="connsiteX42" fmla="*/ 2676789 w 12191998"/>
              <a:gd name="connsiteY42" fmla="*/ 176212 h 851265"/>
              <a:gd name="connsiteX43" fmla="*/ 2745052 w 12191998"/>
              <a:gd name="connsiteY43" fmla="*/ 174625 h 851265"/>
              <a:gd name="connsiteX44" fmla="*/ 2805377 w 12191998"/>
              <a:gd name="connsiteY44" fmla="*/ 166687 h 851265"/>
              <a:gd name="connsiteX45" fmla="*/ 2857764 w 12191998"/>
              <a:gd name="connsiteY45" fmla="*/ 155575 h 851265"/>
              <a:gd name="connsiteX46" fmla="*/ 2903802 w 12191998"/>
              <a:gd name="connsiteY46" fmla="*/ 141287 h 851265"/>
              <a:gd name="connsiteX47" fmla="*/ 2945077 w 12191998"/>
              <a:gd name="connsiteY47" fmla="*/ 125412 h 851265"/>
              <a:gd name="connsiteX48" fmla="*/ 2981589 w 12191998"/>
              <a:gd name="connsiteY48" fmla="*/ 106362 h 851265"/>
              <a:gd name="connsiteX49" fmla="*/ 3019689 w 12191998"/>
              <a:gd name="connsiteY49" fmla="*/ 87312 h 851265"/>
              <a:gd name="connsiteX50" fmla="*/ 3057789 w 12191998"/>
              <a:gd name="connsiteY50" fmla="*/ 68262 h 851265"/>
              <a:gd name="connsiteX51" fmla="*/ 3094302 w 12191998"/>
              <a:gd name="connsiteY51" fmla="*/ 52387 h 851265"/>
              <a:gd name="connsiteX52" fmla="*/ 3135577 w 12191998"/>
              <a:gd name="connsiteY52" fmla="*/ 36512 h 851265"/>
              <a:gd name="connsiteX53" fmla="*/ 3181614 w 12191998"/>
              <a:gd name="connsiteY53" fmla="*/ 20637 h 851265"/>
              <a:gd name="connsiteX54" fmla="*/ 3234002 w 12191998"/>
              <a:gd name="connsiteY54" fmla="*/ 9525 h 851265"/>
              <a:gd name="connsiteX55" fmla="*/ 3294327 w 12191998"/>
              <a:gd name="connsiteY55" fmla="*/ 3175 h 851265"/>
              <a:gd name="connsiteX56" fmla="*/ 3361002 w 12191998"/>
              <a:gd name="connsiteY56" fmla="*/ 0 h 851265"/>
              <a:gd name="connsiteX57" fmla="*/ 3430852 w 12191998"/>
              <a:gd name="connsiteY57" fmla="*/ 3175 h 851265"/>
              <a:gd name="connsiteX58" fmla="*/ 3491177 w 12191998"/>
              <a:gd name="connsiteY58" fmla="*/ 9525 h 851265"/>
              <a:gd name="connsiteX59" fmla="*/ 3543564 w 12191998"/>
              <a:gd name="connsiteY59" fmla="*/ 20637 h 851265"/>
              <a:gd name="connsiteX60" fmla="*/ 3589602 w 12191998"/>
              <a:gd name="connsiteY60" fmla="*/ 36512 h 851265"/>
              <a:gd name="connsiteX61" fmla="*/ 3630877 w 12191998"/>
              <a:gd name="connsiteY61" fmla="*/ 52387 h 851265"/>
              <a:gd name="connsiteX62" fmla="*/ 3667389 w 12191998"/>
              <a:gd name="connsiteY62" fmla="*/ 68262 h 851265"/>
              <a:gd name="connsiteX63" fmla="*/ 3705489 w 12191998"/>
              <a:gd name="connsiteY63" fmla="*/ 87312 h 851265"/>
              <a:gd name="connsiteX64" fmla="*/ 3743589 w 12191998"/>
              <a:gd name="connsiteY64" fmla="*/ 106362 h 851265"/>
              <a:gd name="connsiteX65" fmla="*/ 3780102 w 12191998"/>
              <a:gd name="connsiteY65" fmla="*/ 125412 h 851265"/>
              <a:gd name="connsiteX66" fmla="*/ 3821377 w 12191998"/>
              <a:gd name="connsiteY66" fmla="*/ 141287 h 851265"/>
              <a:gd name="connsiteX67" fmla="*/ 3867414 w 12191998"/>
              <a:gd name="connsiteY67" fmla="*/ 155575 h 851265"/>
              <a:gd name="connsiteX68" fmla="*/ 3919802 w 12191998"/>
              <a:gd name="connsiteY68" fmla="*/ 166687 h 851265"/>
              <a:gd name="connsiteX69" fmla="*/ 3980127 w 12191998"/>
              <a:gd name="connsiteY69" fmla="*/ 174625 h 851265"/>
              <a:gd name="connsiteX70" fmla="*/ 4048389 w 12191998"/>
              <a:gd name="connsiteY70" fmla="*/ 176212 h 851265"/>
              <a:gd name="connsiteX71" fmla="*/ 4116652 w 12191998"/>
              <a:gd name="connsiteY71" fmla="*/ 174625 h 851265"/>
              <a:gd name="connsiteX72" fmla="*/ 4176977 w 12191998"/>
              <a:gd name="connsiteY72" fmla="*/ 166687 h 851265"/>
              <a:gd name="connsiteX73" fmla="*/ 4229364 w 12191998"/>
              <a:gd name="connsiteY73" fmla="*/ 155575 h 851265"/>
              <a:gd name="connsiteX74" fmla="*/ 4275402 w 12191998"/>
              <a:gd name="connsiteY74" fmla="*/ 141287 h 851265"/>
              <a:gd name="connsiteX75" fmla="*/ 4316677 w 12191998"/>
              <a:gd name="connsiteY75" fmla="*/ 125412 h 851265"/>
              <a:gd name="connsiteX76" fmla="*/ 4353189 w 12191998"/>
              <a:gd name="connsiteY76" fmla="*/ 106362 h 851265"/>
              <a:gd name="connsiteX77" fmla="*/ 4429389 w 12191998"/>
              <a:gd name="connsiteY77" fmla="*/ 68262 h 851265"/>
              <a:gd name="connsiteX78" fmla="*/ 4465902 w 12191998"/>
              <a:gd name="connsiteY78" fmla="*/ 52387 h 851265"/>
              <a:gd name="connsiteX79" fmla="*/ 4507177 w 12191998"/>
              <a:gd name="connsiteY79" fmla="*/ 36512 h 851265"/>
              <a:gd name="connsiteX80" fmla="*/ 4553216 w 12191998"/>
              <a:gd name="connsiteY80" fmla="*/ 20637 h 851265"/>
              <a:gd name="connsiteX81" fmla="*/ 4605602 w 12191998"/>
              <a:gd name="connsiteY81" fmla="*/ 9525 h 851265"/>
              <a:gd name="connsiteX82" fmla="*/ 4665928 w 12191998"/>
              <a:gd name="connsiteY82" fmla="*/ 3175 h 851265"/>
              <a:gd name="connsiteX83" fmla="*/ 4734189 w 12191998"/>
              <a:gd name="connsiteY83" fmla="*/ 0 h 851265"/>
              <a:gd name="connsiteX84" fmla="*/ 4802453 w 12191998"/>
              <a:gd name="connsiteY84" fmla="*/ 3175 h 851265"/>
              <a:gd name="connsiteX85" fmla="*/ 4862777 w 12191998"/>
              <a:gd name="connsiteY85" fmla="*/ 9525 h 851265"/>
              <a:gd name="connsiteX86" fmla="*/ 4915165 w 12191998"/>
              <a:gd name="connsiteY86" fmla="*/ 20637 h 851265"/>
              <a:gd name="connsiteX87" fmla="*/ 4961202 w 12191998"/>
              <a:gd name="connsiteY87" fmla="*/ 36512 h 851265"/>
              <a:gd name="connsiteX88" fmla="*/ 5002478 w 12191998"/>
              <a:gd name="connsiteY88" fmla="*/ 52387 h 851265"/>
              <a:gd name="connsiteX89" fmla="*/ 5038989 w 12191998"/>
              <a:gd name="connsiteY89" fmla="*/ 68262 h 851265"/>
              <a:gd name="connsiteX90" fmla="*/ 5077091 w 12191998"/>
              <a:gd name="connsiteY90" fmla="*/ 87312 h 851265"/>
              <a:gd name="connsiteX91" fmla="*/ 5115189 w 12191998"/>
              <a:gd name="connsiteY91" fmla="*/ 106362 h 851265"/>
              <a:gd name="connsiteX92" fmla="*/ 5151702 w 12191998"/>
              <a:gd name="connsiteY92" fmla="*/ 125412 h 851265"/>
              <a:gd name="connsiteX93" fmla="*/ 5192978 w 12191998"/>
              <a:gd name="connsiteY93" fmla="*/ 141287 h 851265"/>
              <a:gd name="connsiteX94" fmla="*/ 5239014 w 12191998"/>
              <a:gd name="connsiteY94" fmla="*/ 155575 h 851265"/>
              <a:gd name="connsiteX95" fmla="*/ 5291401 w 12191998"/>
              <a:gd name="connsiteY95" fmla="*/ 166687 h 851265"/>
              <a:gd name="connsiteX96" fmla="*/ 5351727 w 12191998"/>
              <a:gd name="connsiteY96" fmla="*/ 174625 h 851265"/>
              <a:gd name="connsiteX97" fmla="*/ 5410199 w 12191998"/>
              <a:gd name="connsiteY97" fmla="*/ 175985 h 851265"/>
              <a:gd name="connsiteX98" fmla="*/ 5468671 w 12191998"/>
              <a:gd name="connsiteY98" fmla="*/ 174625 h 851265"/>
              <a:gd name="connsiteX99" fmla="*/ 5528996 w 12191998"/>
              <a:gd name="connsiteY99" fmla="*/ 166687 h 851265"/>
              <a:gd name="connsiteX100" fmla="*/ 5581383 w 12191998"/>
              <a:gd name="connsiteY100" fmla="*/ 155575 h 851265"/>
              <a:gd name="connsiteX101" fmla="*/ 5627421 w 12191998"/>
              <a:gd name="connsiteY101" fmla="*/ 141287 h 851265"/>
              <a:gd name="connsiteX102" fmla="*/ 5668696 w 12191998"/>
              <a:gd name="connsiteY102" fmla="*/ 125412 h 851265"/>
              <a:gd name="connsiteX103" fmla="*/ 5705210 w 12191998"/>
              <a:gd name="connsiteY103" fmla="*/ 106362 h 851265"/>
              <a:gd name="connsiteX104" fmla="*/ 5743308 w 12191998"/>
              <a:gd name="connsiteY104" fmla="*/ 87312 h 851265"/>
              <a:gd name="connsiteX105" fmla="*/ 5781408 w 12191998"/>
              <a:gd name="connsiteY105" fmla="*/ 68262 h 851265"/>
              <a:gd name="connsiteX106" fmla="*/ 5817921 w 12191998"/>
              <a:gd name="connsiteY106" fmla="*/ 52387 h 851265"/>
              <a:gd name="connsiteX107" fmla="*/ 5859196 w 12191998"/>
              <a:gd name="connsiteY107" fmla="*/ 36512 h 851265"/>
              <a:gd name="connsiteX108" fmla="*/ 5905234 w 12191998"/>
              <a:gd name="connsiteY108" fmla="*/ 20637 h 851265"/>
              <a:gd name="connsiteX109" fmla="*/ 5957621 w 12191998"/>
              <a:gd name="connsiteY109" fmla="*/ 9525 h 851265"/>
              <a:gd name="connsiteX110" fmla="*/ 6017948 w 12191998"/>
              <a:gd name="connsiteY110" fmla="*/ 3175 h 851265"/>
              <a:gd name="connsiteX111" fmla="*/ 6086210 w 12191998"/>
              <a:gd name="connsiteY111" fmla="*/ 0 h 851265"/>
              <a:gd name="connsiteX112" fmla="*/ 6095999 w 12191998"/>
              <a:gd name="connsiteY112" fmla="*/ 455 h 851265"/>
              <a:gd name="connsiteX113" fmla="*/ 6105789 w 12191998"/>
              <a:gd name="connsiteY113" fmla="*/ 0 h 851265"/>
              <a:gd name="connsiteX114" fmla="*/ 6174052 w 12191998"/>
              <a:gd name="connsiteY114" fmla="*/ 3175 h 851265"/>
              <a:gd name="connsiteX115" fmla="*/ 6234377 w 12191998"/>
              <a:gd name="connsiteY115" fmla="*/ 9525 h 851265"/>
              <a:gd name="connsiteX116" fmla="*/ 6286764 w 12191998"/>
              <a:gd name="connsiteY116" fmla="*/ 20637 h 851265"/>
              <a:gd name="connsiteX117" fmla="*/ 6332802 w 12191998"/>
              <a:gd name="connsiteY117" fmla="*/ 36512 h 851265"/>
              <a:gd name="connsiteX118" fmla="*/ 6374077 w 12191998"/>
              <a:gd name="connsiteY118" fmla="*/ 52387 h 851265"/>
              <a:gd name="connsiteX119" fmla="*/ 6410589 w 12191998"/>
              <a:gd name="connsiteY119" fmla="*/ 68262 h 851265"/>
              <a:gd name="connsiteX120" fmla="*/ 6448689 w 12191998"/>
              <a:gd name="connsiteY120" fmla="*/ 87312 h 851265"/>
              <a:gd name="connsiteX121" fmla="*/ 6486789 w 12191998"/>
              <a:gd name="connsiteY121" fmla="*/ 106362 h 851265"/>
              <a:gd name="connsiteX122" fmla="*/ 6523302 w 12191998"/>
              <a:gd name="connsiteY122" fmla="*/ 125412 h 851265"/>
              <a:gd name="connsiteX123" fmla="*/ 6564577 w 12191998"/>
              <a:gd name="connsiteY123" fmla="*/ 141287 h 851265"/>
              <a:gd name="connsiteX124" fmla="*/ 6610614 w 12191998"/>
              <a:gd name="connsiteY124" fmla="*/ 155575 h 851265"/>
              <a:gd name="connsiteX125" fmla="*/ 6663002 w 12191998"/>
              <a:gd name="connsiteY125" fmla="*/ 166687 h 851265"/>
              <a:gd name="connsiteX126" fmla="*/ 6723327 w 12191998"/>
              <a:gd name="connsiteY126" fmla="*/ 174625 h 851265"/>
              <a:gd name="connsiteX127" fmla="*/ 6781799 w 12191998"/>
              <a:gd name="connsiteY127" fmla="*/ 175985 h 851265"/>
              <a:gd name="connsiteX128" fmla="*/ 6840271 w 12191998"/>
              <a:gd name="connsiteY128" fmla="*/ 174625 h 851265"/>
              <a:gd name="connsiteX129" fmla="*/ 6900596 w 12191998"/>
              <a:gd name="connsiteY129" fmla="*/ 166687 h 851265"/>
              <a:gd name="connsiteX130" fmla="*/ 6952983 w 12191998"/>
              <a:gd name="connsiteY130" fmla="*/ 155575 h 851265"/>
              <a:gd name="connsiteX131" fmla="*/ 6999021 w 12191998"/>
              <a:gd name="connsiteY131" fmla="*/ 141287 h 851265"/>
              <a:gd name="connsiteX132" fmla="*/ 7040296 w 12191998"/>
              <a:gd name="connsiteY132" fmla="*/ 125412 h 851265"/>
              <a:gd name="connsiteX133" fmla="*/ 7076808 w 12191998"/>
              <a:gd name="connsiteY133" fmla="*/ 106362 h 851265"/>
              <a:gd name="connsiteX134" fmla="*/ 7114908 w 12191998"/>
              <a:gd name="connsiteY134" fmla="*/ 87312 h 851265"/>
              <a:gd name="connsiteX135" fmla="*/ 7153008 w 12191998"/>
              <a:gd name="connsiteY135" fmla="*/ 68262 h 851265"/>
              <a:gd name="connsiteX136" fmla="*/ 7189521 w 12191998"/>
              <a:gd name="connsiteY136" fmla="*/ 52387 h 851265"/>
              <a:gd name="connsiteX137" fmla="*/ 7230796 w 12191998"/>
              <a:gd name="connsiteY137" fmla="*/ 36512 h 851265"/>
              <a:gd name="connsiteX138" fmla="*/ 7276833 w 12191998"/>
              <a:gd name="connsiteY138" fmla="*/ 20637 h 851265"/>
              <a:gd name="connsiteX139" fmla="*/ 7329221 w 12191998"/>
              <a:gd name="connsiteY139" fmla="*/ 9525 h 851265"/>
              <a:gd name="connsiteX140" fmla="*/ 7389546 w 12191998"/>
              <a:gd name="connsiteY140" fmla="*/ 3175 h 851265"/>
              <a:gd name="connsiteX141" fmla="*/ 7457808 w 12191998"/>
              <a:gd name="connsiteY141" fmla="*/ 0 h 851265"/>
              <a:gd name="connsiteX142" fmla="*/ 7526071 w 12191998"/>
              <a:gd name="connsiteY142" fmla="*/ 3175 h 851265"/>
              <a:gd name="connsiteX143" fmla="*/ 7586396 w 12191998"/>
              <a:gd name="connsiteY143" fmla="*/ 9525 h 851265"/>
              <a:gd name="connsiteX144" fmla="*/ 7638783 w 12191998"/>
              <a:gd name="connsiteY144" fmla="*/ 20637 h 851265"/>
              <a:gd name="connsiteX145" fmla="*/ 7684821 w 12191998"/>
              <a:gd name="connsiteY145" fmla="*/ 36512 h 851265"/>
              <a:gd name="connsiteX146" fmla="*/ 7726096 w 12191998"/>
              <a:gd name="connsiteY146" fmla="*/ 52387 h 851265"/>
              <a:gd name="connsiteX147" fmla="*/ 7762608 w 12191998"/>
              <a:gd name="connsiteY147" fmla="*/ 68262 h 851265"/>
              <a:gd name="connsiteX148" fmla="*/ 7800708 w 12191998"/>
              <a:gd name="connsiteY148" fmla="*/ 87312 h 851265"/>
              <a:gd name="connsiteX149" fmla="*/ 7838808 w 12191998"/>
              <a:gd name="connsiteY149" fmla="*/ 106362 h 851265"/>
              <a:gd name="connsiteX150" fmla="*/ 7875321 w 12191998"/>
              <a:gd name="connsiteY150" fmla="*/ 125412 h 851265"/>
              <a:gd name="connsiteX151" fmla="*/ 7916596 w 12191998"/>
              <a:gd name="connsiteY151" fmla="*/ 141287 h 851265"/>
              <a:gd name="connsiteX152" fmla="*/ 7962633 w 12191998"/>
              <a:gd name="connsiteY152" fmla="*/ 155575 h 851265"/>
              <a:gd name="connsiteX153" fmla="*/ 8015021 w 12191998"/>
              <a:gd name="connsiteY153" fmla="*/ 166687 h 851265"/>
              <a:gd name="connsiteX154" fmla="*/ 8075346 w 12191998"/>
              <a:gd name="connsiteY154" fmla="*/ 174625 h 851265"/>
              <a:gd name="connsiteX155" fmla="*/ 8143608 w 12191998"/>
              <a:gd name="connsiteY155" fmla="*/ 176212 h 851265"/>
              <a:gd name="connsiteX156" fmla="*/ 8211871 w 12191998"/>
              <a:gd name="connsiteY156" fmla="*/ 174625 h 851265"/>
              <a:gd name="connsiteX157" fmla="*/ 8272196 w 12191998"/>
              <a:gd name="connsiteY157" fmla="*/ 166687 h 851265"/>
              <a:gd name="connsiteX158" fmla="*/ 8324583 w 12191998"/>
              <a:gd name="connsiteY158" fmla="*/ 155575 h 851265"/>
              <a:gd name="connsiteX159" fmla="*/ 8370621 w 12191998"/>
              <a:gd name="connsiteY159" fmla="*/ 141287 h 851265"/>
              <a:gd name="connsiteX160" fmla="*/ 8411896 w 12191998"/>
              <a:gd name="connsiteY160" fmla="*/ 125412 h 851265"/>
              <a:gd name="connsiteX161" fmla="*/ 8448408 w 12191998"/>
              <a:gd name="connsiteY161" fmla="*/ 106362 h 851265"/>
              <a:gd name="connsiteX162" fmla="*/ 8486508 w 12191998"/>
              <a:gd name="connsiteY162" fmla="*/ 87312 h 851265"/>
              <a:gd name="connsiteX163" fmla="*/ 8524608 w 12191998"/>
              <a:gd name="connsiteY163" fmla="*/ 68262 h 851265"/>
              <a:gd name="connsiteX164" fmla="*/ 8561120 w 12191998"/>
              <a:gd name="connsiteY164" fmla="*/ 52387 h 851265"/>
              <a:gd name="connsiteX165" fmla="*/ 8602396 w 12191998"/>
              <a:gd name="connsiteY165" fmla="*/ 36512 h 851265"/>
              <a:gd name="connsiteX166" fmla="*/ 8648432 w 12191998"/>
              <a:gd name="connsiteY166" fmla="*/ 20637 h 851265"/>
              <a:gd name="connsiteX167" fmla="*/ 8700820 w 12191998"/>
              <a:gd name="connsiteY167" fmla="*/ 9525 h 851265"/>
              <a:gd name="connsiteX168" fmla="*/ 8761146 w 12191998"/>
              <a:gd name="connsiteY168" fmla="*/ 3175 h 851265"/>
              <a:gd name="connsiteX169" fmla="*/ 8827820 w 12191998"/>
              <a:gd name="connsiteY169" fmla="*/ 0 h 851265"/>
              <a:gd name="connsiteX170" fmla="*/ 8897670 w 12191998"/>
              <a:gd name="connsiteY170" fmla="*/ 3175 h 851265"/>
              <a:gd name="connsiteX171" fmla="*/ 8957996 w 12191998"/>
              <a:gd name="connsiteY171" fmla="*/ 9525 h 851265"/>
              <a:gd name="connsiteX172" fmla="*/ 9010382 w 12191998"/>
              <a:gd name="connsiteY172" fmla="*/ 20637 h 851265"/>
              <a:gd name="connsiteX173" fmla="*/ 9056420 w 12191998"/>
              <a:gd name="connsiteY173" fmla="*/ 36512 h 851265"/>
              <a:gd name="connsiteX174" fmla="*/ 9097696 w 12191998"/>
              <a:gd name="connsiteY174" fmla="*/ 52387 h 851265"/>
              <a:gd name="connsiteX175" fmla="*/ 9134208 w 12191998"/>
              <a:gd name="connsiteY175" fmla="*/ 68262 h 851265"/>
              <a:gd name="connsiteX176" fmla="*/ 9172308 w 12191998"/>
              <a:gd name="connsiteY176" fmla="*/ 87312 h 851265"/>
              <a:gd name="connsiteX177" fmla="*/ 9210408 w 12191998"/>
              <a:gd name="connsiteY177" fmla="*/ 106362 h 851265"/>
              <a:gd name="connsiteX178" fmla="*/ 9246920 w 12191998"/>
              <a:gd name="connsiteY178" fmla="*/ 125412 h 851265"/>
              <a:gd name="connsiteX179" fmla="*/ 9288196 w 12191998"/>
              <a:gd name="connsiteY179" fmla="*/ 141287 h 851265"/>
              <a:gd name="connsiteX180" fmla="*/ 9334232 w 12191998"/>
              <a:gd name="connsiteY180" fmla="*/ 155575 h 851265"/>
              <a:gd name="connsiteX181" fmla="*/ 9386620 w 12191998"/>
              <a:gd name="connsiteY181" fmla="*/ 166687 h 851265"/>
              <a:gd name="connsiteX182" fmla="*/ 9446946 w 12191998"/>
              <a:gd name="connsiteY182" fmla="*/ 174625 h 851265"/>
              <a:gd name="connsiteX183" fmla="*/ 9515208 w 12191998"/>
              <a:gd name="connsiteY183" fmla="*/ 176212 h 851265"/>
              <a:gd name="connsiteX184" fmla="*/ 9583470 w 12191998"/>
              <a:gd name="connsiteY184" fmla="*/ 174625 h 851265"/>
              <a:gd name="connsiteX185" fmla="*/ 9643796 w 12191998"/>
              <a:gd name="connsiteY185" fmla="*/ 166687 h 851265"/>
              <a:gd name="connsiteX186" fmla="*/ 9696182 w 12191998"/>
              <a:gd name="connsiteY186" fmla="*/ 155575 h 851265"/>
              <a:gd name="connsiteX187" fmla="*/ 9742220 w 12191998"/>
              <a:gd name="connsiteY187" fmla="*/ 141287 h 851265"/>
              <a:gd name="connsiteX188" fmla="*/ 9783496 w 12191998"/>
              <a:gd name="connsiteY188" fmla="*/ 125412 h 851265"/>
              <a:gd name="connsiteX189" fmla="*/ 9820008 w 12191998"/>
              <a:gd name="connsiteY189" fmla="*/ 106362 h 851265"/>
              <a:gd name="connsiteX190" fmla="*/ 9896208 w 12191998"/>
              <a:gd name="connsiteY190" fmla="*/ 68262 h 851265"/>
              <a:gd name="connsiteX191" fmla="*/ 9932720 w 12191998"/>
              <a:gd name="connsiteY191" fmla="*/ 52387 h 851265"/>
              <a:gd name="connsiteX192" fmla="*/ 9973996 w 12191998"/>
              <a:gd name="connsiteY192" fmla="*/ 36512 h 851265"/>
              <a:gd name="connsiteX193" fmla="*/ 10020032 w 12191998"/>
              <a:gd name="connsiteY193" fmla="*/ 20637 h 851265"/>
              <a:gd name="connsiteX194" fmla="*/ 10072420 w 12191998"/>
              <a:gd name="connsiteY194" fmla="*/ 9525 h 851265"/>
              <a:gd name="connsiteX195" fmla="*/ 10132746 w 12191998"/>
              <a:gd name="connsiteY195" fmla="*/ 3175 h 851265"/>
              <a:gd name="connsiteX196" fmla="*/ 10201008 w 12191998"/>
              <a:gd name="connsiteY196" fmla="*/ 0 h 851265"/>
              <a:gd name="connsiteX197" fmla="*/ 10269270 w 12191998"/>
              <a:gd name="connsiteY197" fmla="*/ 3175 h 851265"/>
              <a:gd name="connsiteX198" fmla="*/ 10329596 w 12191998"/>
              <a:gd name="connsiteY198" fmla="*/ 9525 h 851265"/>
              <a:gd name="connsiteX199" fmla="*/ 10381982 w 12191998"/>
              <a:gd name="connsiteY199" fmla="*/ 20637 h 851265"/>
              <a:gd name="connsiteX200" fmla="*/ 10428020 w 12191998"/>
              <a:gd name="connsiteY200" fmla="*/ 36512 h 851265"/>
              <a:gd name="connsiteX201" fmla="*/ 10469296 w 12191998"/>
              <a:gd name="connsiteY201" fmla="*/ 52387 h 851265"/>
              <a:gd name="connsiteX202" fmla="*/ 10505808 w 12191998"/>
              <a:gd name="connsiteY202" fmla="*/ 68262 h 851265"/>
              <a:gd name="connsiteX203" fmla="*/ 10543908 w 12191998"/>
              <a:gd name="connsiteY203" fmla="*/ 87312 h 851265"/>
              <a:gd name="connsiteX204" fmla="*/ 10582008 w 12191998"/>
              <a:gd name="connsiteY204" fmla="*/ 106362 h 851265"/>
              <a:gd name="connsiteX205" fmla="*/ 10618520 w 12191998"/>
              <a:gd name="connsiteY205" fmla="*/ 125412 h 851265"/>
              <a:gd name="connsiteX206" fmla="*/ 10659796 w 12191998"/>
              <a:gd name="connsiteY206" fmla="*/ 141287 h 851265"/>
              <a:gd name="connsiteX207" fmla="*/ 10705832 w 12191998"/>
              <a:gd name="connsiteY207" fmla="*/ 155575 h 851265"/>
              <a:gd name="connsiteX208" fmla="*/ 10758220 w 12191998"/>
              <a:gd name="connsiteY208" fmla="*/ 166687 h 851265"/>
              <a:gd name="connsiteX209" fmla="*/ 10818546 w 12191998"/>
              <a:gd name="connsiteY209" fmla="*/ 174625 h 851265"/>
              <a:gd name="connsiteX210" fmla="*/ 10886808 w 12191998"/>
              <a:gd name="connsiteY210" fmla="*/ 176212 h 851265"/>
              <a:gd name="connsiteX211" fmla="*/ 10955070 w 12191998"/>
              <a:gd name="connsiteY211" fmla="*/ 174625 h 851265"/>
              <a:gd name="connsiteX212" fmla="*/ 11015396 w 12191998"/>
              <a:gd name="connsiteY212" fmla="*/ 166687 h 851265"/>
              <a:gd name="connsiteX213" fmla="*/ 11067782 w 12191998"/>
              <a:gd name="connsiteY213" fmla="*/ 155575 h 851265"/>
              <a:gd name="connsiteX214" fmla="*/ 11113820 w 12191998"/>
              <a:gd name="connsiteY214" fmla="*/ 141287 h 851265"/>
              <a:gd name="connsiteX215" fmla="*/ 11155096 w 12191998"/>
              <a:gd name="connsiteY215" fmla="*/ 125412 h 851265"/>
              <a:gd name="connsiteX216" fmla="*/ 11191608 w 12191998"/>
              <a:gd name="connsiteY216" fmla="*/ 106362 h 851265"/>
              <a:gd name="connsiteX217" fmla="*/ 11229708 w 12191998"/>
              <a:gd name="connsiteY217" fmla="*/ 87312 h 851265"/>
              <a:gd name="connsiteX218" fmla="*/ 11267808 w 12191998"/>
              <a:gd name="connsiteY218" fmla="*/ 68262 h 851265"/>
              <a:gd name="connsiteX219" fmla="*/ 11304320 w 12191998"/>
              <a:gd name="connsiteY219" fmla="*/ 52387 h 851265"/>
              <a:gd name="connsiteX220" fmla="*/ 11345596 w 12191998"/>
              <a:gd name="connsiteY220" fmla="*/ 36512 h 851265"/>
              <a:gd name="connsiteX221" fmla="*/ 11391632 w 12191998"/>
              <a:gd name="connsiteY221" fmla="*/ 20637 h 851265"/>
              <a:gd name="connsiteX222" fmla="*/ 11444020 w 12191998"/>
              <a:gd name="connsiteY222" fmla="*/ 9525 h 851265"/>
              <a:gd name="connsiteX223" fmla="*/ 11504346 w 12191998"/>
              <a:gd name="connsiteY223" fmla="*/ 3175 h 851265"/>
              <a:gd name="connsiteX224" fmla="*/ 11572608 w 12191998"/>
              <a:gd name="connsiteY224" fmla="*/ 0 h 851265"/>
              <a:gd name="connsiteX225" fmla="*/ 11640870 w 12191998"/>
              <a:gd name="connsiteY225" fmla="*/ 3175 h 851265"/>
              <a:gd name="connsiteX226" fmla="*/ 11701196 w 12191998"/>
              <a:gd name="connsiteY226" fmla="*/ 9525 h 851265"/>
              <a:gd name="connsiteX227" fmla="*/ 11753582 w 12191998"/>
              <a:gd name="connsiteY227" fmla="*/ 20637 h 851265"/>
              <a:gd name="connsiteX228" fmla="*/ 11799620 w 12191998"/>
              <a:gd name="connsiteY228" fmla="*/ 36512 h 851265"/>
              <a:gd name="connsiteX229" fmla="*/ 11840896 w 12191998"/>
              <a:gd name="connsiteY229" fmla="*/ 52387 h 851265"/>
              <a:gd name="connsiteX230" fmla="*/ 11877408 w 12191998"/>
              <a:gd name="connsiteY230" fmla="*/ 68262 h 851265"/>
              <a:gd name="connsiteX231" fmla="*/ 11915508 w 12191998"/>
              <a:gd name="connsiteY231" fmla="*/ 87312 h 851265"/>
              <a:gd name="connsiteX232" fmla="*/ 11953608 w 12191998"/>
              <a:gd name="connsiteY232" fmla="*/ 106362 h 851265"/>
              <a:gd name="connsiteX233" fmla="*/ 11990120 w 12191998"/>
              <a:gd name="connsiteY233" fmla="*/ 125412 h 851265"/>
              <a:gd name="connsiteX234" fmla="*/ 12031396 w 12191998"/>
              <a:gd name="connsiteY234" fmla="*/ 141287 h 851265"/>
              <a:gd name="connsiteX235" fmla="*/ 12077432 w 12191998"/>
              <a:gd name="connsiteY235" fmla="*/ 155575 h 851265"/>
              <a:gd name="connsiteX236" fmla="*/ 12129820 w 12191998"/>
              <a:gd name="connsiteY236" fmla="*/ 166688 h 851265"/>
              <a:gd name="connsiteX237" fmla="*/ 12190146 w 12191998"/>
              <a:gd name="connsiteY237" fmla="*/ 174625 h 851265"/>
              <a:gd name="connsiteX238" fmla="*/ 12191998 w 12191998"/>
              <a:gd name="connsiteY238" fmla="*/ 174668 h 851265"/>
              <a:gd name="connsiteX239" fmla="*/ 12191998 w 12191998"/>
              <a:gd name="connsiteY239" fmla="*/ 851265 h 851265"/>
              <a:gd name="connsiteX240" fmla="*/ 0 w 12191998"/>
              <a:gd name="connsiteY240" fmla="*/ 851265 h 851265"/>
              <a:gd name="connsiteX241" fmla="*/ 0 w 12191998"/>
              <a:gd name="connsiteY241" fmla="*/ 174668 h 851265"/>
              <a:gd name="connsiteX242" fmla="*/ 1852 w 12191998"/>
              <a:gd name="connsiteY242" fmla="*/ 174625 h 851265"/>
              <a:gd name="connsiteX243" fmla="*/ 62177 w 12191998"/>
              <a:gd name="connsiteY243" fmla="*/ 166687 h 851265"/>
              <a:gd name="connsiteX244" fmla="*/ 114564 w 12191998"/>
              <a:gd name="connsiteY244" fmla="*/ 155575 h 851265"/>
              <a:gd name="connsiteX245" fmla="*/ 160602 w 12191998"/>
              <a:gd name="connsiteY245" fmla="*/ 141287 h 851265"/>
              <a:gd name="connsiteX246" fmla="*/ 201877 w 12191998"/>
              <a:gd name="connsiteY246" fmla="*/ 125412 h 851265"/>
              <a:gd name="connsiteX247" fmla="*/ 238389 w 12191998"/>
              <a:gd name="connsiteY247" fmla="*/ 106362 h 851265"/>
              <a:gd name="connsiteX248" fmla="*/ 276489 w 12191998"/>
              <a:gd name="connsiteY248" fmla="*/ 87312 h 851265"/>
              <a:gd name="connsiteX249" fmla="*/ 314589 w 12191998"/>
              <a:gd name="connsiteY249" fmla="*/ 68262 h 851265"/>
              <a:gd name="connsiteX250" fmla="*/ 351102 w 12191998"/>
              <a:gd name="connsiteY250" fmla="*/ 52387 h 851265"/>
              <a:gd name="connsiteX251" fmla="*/ 392377 w 12191998"/>
              <a:gd name="connsiteY251" fmla="*/ 36512 h 851265"/>
              <a:gd name="connsiteX252" fmla="*/ 438414 w 12191998"/>
              <a:gd name="connsiteY252" fmla="*/ 20637 h 851265"/>
              <a:gd name="connsiteX253" fmla="*/ 490802 w 12191998"/>
              <a:gd name="connsiteY253" fmla="*/ 9525 h 851265"/>
              <a:gd name="connsiteX254" fmla="*/ 551127 w 12191998"/>
              <a:gd name="connsiteY254" fmla="*/ 3175 h 851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Lst>
            <a:rect l="l" t="t" r="r" b="b"/>
            <a:pathLst>
              <a:path w="12191998" h="851265">
                <a:moveTo>
                  <a:pt x="619389" y="0"/>
                </a:moveTo>
                <a:lnTo>
                  <a:pt x="687652" y="3175"/>
                </a:lnTo>
                <a:lnTo>
                  <a:pt x="747977" y="9525"/>
                </a:lnTo>
                <a:lnTo>
                  <a:pt x="800364" y="20637"/>
                </a:lnTo>
                <a:lnTo>
                  <a:pt x="846402" y="36512"/>
                </a:lnTo>
                <a:lnTo>
                  <a:pt x="887677" y="52387"/>
                </a:lnTo>
                <a:lnTo>
                  <a:pt x="924189" y="68262"/>
                </a:lnTo>
                <a:lnTo>
                  <a:pt x="962289" y="87312"/>
                </a:lnTo>
                <a:lnTo>
                  <a:pt x="1000389" y="106362"/>
                </a:lnTo>
                <a:lnTo>
                  <a:pt x="1036902" y="125412"/>
                </a:lnTo>
                <a:lnTo>
                  <a:pt x="1078177" y="141287"/>
                </a:lnTo>
                <a:lnTo>
                  <a:pt x="1124214" y="155575"/>
                </a:lnTo>
                <a:lnTo>
                  <a:pt x="1176602" y="166687"/>
                </a:lnTo>
                <a:lnTo>
                  <a:pt x="1236927" y="174625"/>
                </a:lnTo>
                <a:lnTo>
                  <a:pt x="1305189" y="176212"/>
                </a:lnTo>
                <a:lnTo>
                  <a:pt x="1373452" y="174625"/>
                </a:lnTo>
                <a:lnTo>
                  <a:pt x="1433777" y="166687"/>
                </a:lnTo>
                <a:lnTo>
                  <a:pt x="1486164" y="155575"/>
                </a:lnTo>
                <a:lnTo>
                  <a:pt x="1532202" y="141287"/>
                </a:lnTo>
                <a:lnTo>
                  <a:pt x="1573477" y="125412"/>
                </a:lnTo>
                <a:lnTo>
                  <a:pt x="1609989" y="106362"/>
                </a:lnTo>
                <a:lnTo>
                  <a:pt x="1648089" y="87312"/>
                </a:lnTo>
                <a:lnTo>
                  <a:pt x="1686189" y="68262"/>
                </a:lnTo>
                <a:lnTo>
                  <a:pt x="1722702" y="52387"/>
                </a:lnTo>
                <a:lnTo>
                  <a:pt x="1763977" y="36512"/>
                </a:lnTo>
                <a:lnTo>
                  <a:pt x="1810014" y="20637"/>
                </a:lnTo>
                <a:lnTo>
                  <a:pt x="1862402" y="9525"/>
                </a:lnTo>
                <a:lnTo>
                  <a:pt x="1922727" y="3175"/>
                </a:lnTo>
                <a:lnTo>
                  <a:pt x="1990989" y="0"/>
                </a:lnTo>
                <a:lnTo>
                  <a:pt x="2059252" y="3175"/>
                </a:lnTo>
                <a:lnTo>
                  <a:pt x="2119577" y="9525"/>
                </a:lnTo>
                <a:lnTo>
                  <a:pt x="2171964" y="20637"/>
                </a:lnTo>
                <a:lnTo>
                  <a:pt x="2218002" y="36512"/>
                </a:lnTo>
                <a:lnTo>
                  <a:pt x="2259277" y="52387"/>
                </a:lnTo>
                <a:lnTo>
                  <a:pt x="2295789" y="68262"/>
                </a:lnTo>
                <a:lnTo>
                  <a:pt x="2333889" y="87312"/>
                </a:lnTo>
                <a:lnTo>
                  <a:pt x="2371989" y="106362"/>
                </a:lnTo>
                <a:lnTo>
                  <a:pt x="2408502" y="125412"/>
                </a:lnTo>
                <a:lnTo>
                  <a:pt x="2449777" y="141287"/>
                </a:lnTo>
                <a:lnTo>
                  <a:pt x="2495814" y="155575"/>
                </a:lnTo>
                <a:lnTo>
                  <a:pt x="2548202" y="166687"/>
                </a:lnTo>
                <a:lnTo>
                  <a:pt x="2608527" y="174625"/>
                </a:lnTo>
                <a:lnTo>
                  <a:pt x="2676789" y="176212"/>
                </a:lnTo>
                <a:lnTo>
                  <a:pt x="2745052" y="174625"/>
                </a:lnTo>
                <a:lnTo>
                  <a:pt x="2805377" y="166687"/>
                </a:lnTo>
                <a:lnTo>
                  <a:pt x="2857764" y="155575"/>
                </a:lnTo>
                <a:lnTo>
                  <a:pt x="2903802" y="141287"/>
                </a:lnTo>
                <a:lnTo>
                  <a:pt x="2945077" y="125412"/>
                </a:lnTo>
                <a:lnTo>
                  <a:pt x="2981589" y="106362"/>
                </a:lnTo>
                <a:lnTo>
                  <a:pt x="3019689" y="87312"/>
                </a:lnTo>
                <a:lnTo>
                  <a:pt x="3057789" y="68262"/>
                </a:lnTo>
                <a:lnTo>
                  <a:pt x="3094302" y="52387"/>
                </a:lnTo>
                <a:lnTo>
                  <a:pt x="3135577" y="36512"/>
                </a:lnTo>
                <a:lnTo>
                  <a:pt x="3181614" y="20637"/>
                </a:lnTo>
                <a:lnTo>
                  <a:pt x="3234002" y="9525"/>
                </a:lnTo>
                <a:lnTo>
                  <a:pt x="3294327" y="3175"/>
                </a:lnTo>
                <a:lnTo>
                  <a:pt x="3361002" y="0"/>
                </a:lnTo>
                <a:lnTo>
                  <a:pt x="3430852" y="3175"/>
                </a:lnTo>
                <a:lnTo>
                  <a:pt x="3491177" y="9525"/>
                </a:lnTo>
                <a:lnTo>
                  <a:pt x="3543564" y="20637"/>
                </a:lnTo>
                <a:lnTo>
                  <a:pt x="3589602" y="36512"/>
                </a:lnTo>
                <a:lnTo>
                  <a:pt x="3630877" y="52387"/>
                </a:lnTo>
                <a:lnTo>
                  <a:pt x="3667389" y="68262"/>
                </a:lnTo>
                <a:lnTo>
                  <a:pt x="3705489" y="87312"/>
                </a:lnTo>
                <a:lnTo>
                  <a:pt x="3743589" y="106362"/>
                </a:lnTo>
                <a:lnTo>
                  <a:pt x="3780102" y="125412"/>
                </a:lnTo>
                <a:lnTo>
                  <a:pt x="3821377" y="141287"/>
                </a:lnTo>
                <a:lnTo>
                  <a:pt x="3867414" y="155575"/>
                </a:lnTo>
                <a:lnTo>
                  <a:pt x="3919802" y="166687"/>
                </a:lnTo>
                <a:lnTo>
                  <a:pt x="3980127" y="174625"/>
                </a:lnTo>
                <a:lnTo>
                  <a:pt x="4048389" y="176212"/>
                </a:lnTo>
                <a:lnTo>
                  <a:pt x="4116652" y="174625"/>
                </a:lnTo>
                <a:lnTo>
                  <a:pt x="4176977" y="166687"/>
                </a:lnTo>
                <a:lnTo>
                  <a:pt x="4229364" y="155575"/>
                </a:lnTo>
                <a:lnTo>
                  <a:pt x="4275402" y="141287"/>
                </a:lnTo>
                <a:lnTo>
                  <a:pt x="4316677" y="125412"/>
                </a:lnTo>
                <a:lnTo>
                  <a:pt x="4353189" y="106362"/>
                </a:lnTo>
                <a:lnTo>
                  <a:pt x="4429389" y="68262"/>
                </a:lnTo>
                <a:lnTo>
                  <a:pt x="4465902" y="52387"/>
                </a:lnTo>
                <a:lnTo>
                  <a:pt x="4507177" y="36512"/>
                </a:lnTo>
                <a:lnTo>
                  <a:pt x="4553216" y="20637"/>
                </a:lnTo>
                <a:lnTo>
                  <a:pt x="4605602" y="9525"/>
                </a:lnTo>
                <a:lnTo>
                  <a:pt x="4665928" y="3175"/>
                </a:lnTo>
                <a:lnTo>
                  <a:pt x="4734189" y="0"/>
                </a:lnTo>
                <a:lnTo>
                  <a:pt x="4802453" y="3175"/>
                </a:lnTo>
                <a:lnTo>
                  <a:pt x="4862777" y="9525"/>
                </a:lnTo>
                <a:lnTo>
                  <a:pt x="4915165" y="20637"/>
                </a:lnTo>
                <a:lnTo>
                  <a:pt x="4961202" y="36512"/>
                </a:lnTo>
                <a:lnTo>
                  <a:pt x="5002478" y="52387"/>
                </a:lnTo>
                <a:lnTo>
                  <a:pt x="5038989" y="68262"/>
                </a:lnTo>
                <a:lnTo>
                  <a:pt x="5077091" y="87312"/>
                </a:lnTo>
                <a:lnTo>
                  <a:pt x="5115189" y="106362"/>
                </a:lnTo>
                <a:lnTo>
                  <a:pt x="5151702" y="125412"/>
                </a:lnTo>
                <a:lnTo>
                  <a:pt x="5192978" y="141287"/>
                </a:lnTo>
                <a:lnTo>
                  <a:pt x="5239014" y="155575"/>
                </a:lnTo>
                <a:lnTo>
                  <a:pt x="5291401" y="166687"/>
                </a:lnTo>
                <a:lnTo>
                  <a:pt x="5351727" y="174625"/>
                </a:lnTo>
                <a:lnTo>
                  <a:pt x="5410199" y="175985"/>
                </a:lnTo>
                <a:lnTo>
                  <a:pt x="5468671" y="174625"/>
                </a:lnTo>
                <a:lnTo>
                  <a:pt x="5528996" y="166687"/>
                </a:lnTo>
                <a:lnTo>
                  <a:pt x="5581383" y="155575"/>
                </a:lnTo>
                <a:lnTo>
                  <a:pt x="5627421" y="141287"/>
                </a:lnTo>
                <a:lnTo>
                  <a:pt x="5668696" y="125412"/>
                </a:lnTo>
                <a:lnTo>
                  <a:pt x="5705210" y="106362"/>
                </a:lnTo>
                <a:lnTo>
                  <a:pt x="5743308" y="87312"/>
                </a:lnTo>
                <a:lnTo>
                  <a:pt x="5781408" y="68262"/>
                </a:lnTo>
                <a:lnTo>
                  <a:pt x="5817921" y="52387"/>
                </a:lnTo>
                <a:lnTo>
                  <a:pt x="5859196" y="36512"/>
                </a:lnTo>
                <a:lnTo>
                  <a:pt x="5905234" y="20637"/>
                </a:lnTo>
                <a:lnTo>
                  <a:pt x="5957621" y="9525"/>
                </a:lnTo>
                <a:lnTo>
                  <a:pt x="6017948" y="3175"/>
                </a:lnTo>
                <a:lnTo>
                  <a:pt x="6086210" y="0"/>
                </a:lnTo>
                <a:lnTo>
                  <a:pt x="6095999" y="455"/>
                </a:lnTo>
                <a:lnTo>
                  <a:pt x="6105789" y="0"/>
                </a:lnTo>
                <a:lnTo>
                  <a:pt x="6174052" y="3175"/>
                </a:lnTo>
                <a:lnTo>
                  <a:pt x="6234377" y="9525"/>
                </a:lnTo>
                <a:lnTo>
                  <a:pt x="6286764" y="20637"/>
                </a:lnTo>
                <a:lnTo>
                  <a:pt x="6332802" y="36512"/>
                </a:lnTo>
                <a:lnTo>
                  <a:pt x="6374077" y="52387"/>
                </a:lnTo>
                <a:lnTo>
                  <a:pt x="6410589" y="68262"/>
                </a:lnTo>
                <a:lnTo>
                  <a:pt x="6448689" y="87312"/>
                </a:lnTo>
                <a:lnTo>
                  <a:pt x="6486789" y="106362"/>
                </a:lnTo>
                <a:lnTo>
                  <a:pt x="6523302" y="125412"/>
                </a:lnTo>
                <a:lnTo>
                  <a:pt x="6564577" y="141287"/>
                </a:lnTo>
                <a:lnTo>
                  <a:pt x="6610614" y="155575"/>
                </a:lnTo>
                <a:lnTo>
                  <a:pt x="6663002" y="166687"/>
                </a:lnTo>
                <a:lnTo>
                  <a:pt x="6723327" y="174625"/>
                </a:lnTo>
                <a:lnTo>
                  <a:pt x="6781799" y="175985"/>
                </a:lnTo>
                <a:lnTo>
                  <a:pt x="6840271" y="174625"/>
                </a:lnTo>
                <a:lnTo>
                  <a:pt x="6900596" y="166687"/>
                </a:lnTo>
                <a:lnTo>
                  <a:pt x="6952983" y="155575"/>
                </a:lnTo>
                <a:lnTo>
                  <a:pt x="6999021" y="141287"/>
                </a:lnTo>
                <a:lnTo>
                  <a:pt x="7040296" y="125412"/>
                </a:lnTo>
                <a:lnTo>
                  <a:pt x="7076808" y="106362"/>
                </a:lnTo>
                <a:lnTo>
                  <a:pt x="7114908" y="87312"/>
                </a:lnTo>
                <a:lnTo>
                  <a:pt x="7153008" y="68262"/>
                </a:lnTo>
                <a:lnTo>
                  <a:pt x="7189521" y="52387"/>
                </a:lnTo>
                <a:lnTo>
                  <a:pt x="7230796" y="36512"/>
                </a:lnTo>
                <a:lnTo>
                  <a:pt x="7276833" y="20637"/>
                </a:lnTo>
                <a:lnTo>
                  <a:pt x="7329221" y="9525"/>
                </a:lnTo>
                <a:lnTo>
                  <a:pt x="7389546" y="3175"/>
                </a:lnTo>
                <a:lnTo>
                  <a:pt x="7457808" y="0"/>
                </a:lnTo>
                <a:lnTo>
                  <a:pt x="7526071" y="3175"/>
                </a:lnTo>
                <a:lnTo>
                  <a:pt x="7586396" y="9525"/>
                </a:lnTo>
                <a:lnTo>
                  <a:pt x="7638783" y="20637"/>
                </a:lnTo>
                <a:lnTo>
                  <a:pt x="7684821" y="36512"/>
                </a:lnTo>
                <a:lnTo>
                  <a:pt x="7726096" y="52387"/>
                </a:lnTo>
                <a:lnTo>
                  <a:pt x="7762608" y="68262"/>
                </a:lnTo>
                <a:lnTo>
                  <a:pt x="7800708" y="87312"/>
                </a:lnTo>
                <a:lnTo>
                  <a:pt x="7838808" y="106362"/>
                </a:lnTo>
                <a:lnTo>
                  <a:pt x="7875321" y="125412"/>
                </a:lnTo>
                <a:lnTo>
                  <a:pt x="7916596" y="141287"/>
                </a:lnTo>
                <a:lnTo>
                  <a:pt x="7962633" y="155575"/>
                </a:lnTo>
                <a:lnTo>
                  <a:pt x="8015021" y="166687"/>
                </a:lnTo>
                <a:lnTo>
                  <a:pt x="8075346" y="174625"/>
                </a:lnTo>
                <a:lnTo>
                  <a:pt x="8143608" y="176212"/>
                </a:lnTo>
                <a:lnTo>
                  <a:pt x="8211871" y="174625"/>
                </a:lnTo>
                <a:lnTo>
                  <a:pt x="8272196" y="166687"/>
                </a:lnTo>
                <a:lnTo>
                  <a:pt x="8324583" y="155575"/>
                </a:lnTo>
                <a:lnTo>
                  <a:pt x="8370621" y="141287"/>
                </a:lnTo>
                <a:lnTo>
                  <a:pt x="8411896" y="125412"/>
                </a:lnTo>
                <a:lnTo>
                  <a:pt x="8448408" y="106362"/>
                </a:lnTo>
                <a:lnTo>
                  <a:pt x="8486508" y="87312"/>
                </a:lnTo>
                <a:lnTo>
                  <a:pt x="8524608" y="68262"/>
                </a:lnTo>
                <a:lnTo>
                  <a:pt x="8561120" y="52387"/>
                </a:lnTo>
                <a:lnTo>
                  <a:pt x="8602396" y="36512"/>
                </a:lnTo>
                <a:lnTo>
                  <a:pt x="8648432" y="20637"/>
                </a:lnTo>
                <a:lnTo>
                  <a:pt x="8700820" y="9525"/>
                </a:lnTo>
                <a:lnTo>
                  <a:pt x="8761146" y="3175"/>
                </a:lnTo>
                <a:lnTo>
                  <a:pt x="8827820" y="0"/>
                </a:lnTo>
                <a:lnTo>
                  <a:pt x="8897670" y="3175"/>
                </a:lnTo>
                <a:lnTo>
                  <a:pt x="8957996" y="9525"/>
                </a:lnTo>
                <a:lnTo>
                  <a:pt x="9010382" y="20637"/>
                </a:lnTo>
                <a:lnTo>
                  <a:pt x="9056420" y="36512"/>
                </a:lnTo>
                <a:lnTo>
                  <a:pt x="9097696" y="52387"/>
                </a:lnTo>
                <a:lnTo>
                  <a:pt x="9134208" y="68262"/>
                </a:lnTo>
                <a:lnTo>
                  <a:pt x="9172308" y="87312"/>
                </a:lnTo>
                <a:lnTo>
                  <a:pt x="9210408" y="106362"/>
                </a:lnTo>
                <a:lnTo>
                  <a:pt x="9246920" y="125412"/>
                </a:lnTo>
                <a:lnTo>
                  <a:pt x="9288196" y="141287"/>
                </a:lnTo>
                <a:lnTo>
                  <a:pt x="9334232" y="155575"/>
                </a:lnTo>
                <a:lnTo>
                  <a:pt x="9386620" y="166687"/>
                </a:lnTo>
                <a:lnTo>
                  <a:pt x="9446946" y="174625"/>
                </a:lnTo>
                <a:lnTo>
                  <a:pt x="9515208" y="176212"/>
                </a:lnTo>
                <a:lnTo>
                  <a:pt x="9583470" y="174625"/>
                </a:lnTo>
                <a:lnTo>
                  <a:pt x="9643796" y="166687"/>
                </a:lnTo>
                <a:lnTo>
                  <a:pt x="9696182" y="155575"/>
                </a:lnTo>
                <a:lnTo>
                  <a:pt x="9742220" y="141287"/>
                </a:lnTo>
                <a:lnTo>
                  <a:pt x="9783496" y="125412"/>
                </a:lnTo>
                <a:lnTo>
                  <a:pt x="9820008" y="106362"/>
                </a:lnTo>
                <a:lnTo>
                  <a:pt x="9896208" y="68262"/>
                </a:lnTo>
                <a:lnTo>
                  <a:pt x="9932720" y="52387"/>
                </a:lnTo>
                <a:lnTo>
                  <a:pt x="9973996" y="36512"/>
                </a:lnTo>
                <a:lnTo>
                  <a:pt x="10020032" y="20637"/>
                </a:lnTo>
                <a:lnTo>
                  <a:pt x="10072420" y="9525"/>
                </a:lnTo>
                <a:lnTo>
                  <a:pt x="10132746" y="3175"/>
                </a:lnTo>
                <a:lnTo>
                  <a:pt x="10201008" y="0"/>
                </a:lnTo>
                <a:lnTo>
                  <a:pt x="10269270" y="3175"/>
                </a:lnTo>
                <a:lnTo>
                  <a:pt x="10329596" y="9525"/>
                </a:lnTo>
                <a:lnTo>
                  <a:pt x="10381982" y="20637"/>
                </a:lnTo>
                <a:lnTo>
                  <a:pt x="10428020" y="36512"/>
                </a:lnTo>
                <a:lnTo>
                  <a:pt x="10469296" y="52387"/>
                </a:lnTo>
                <a:lnTo>
                  <a:pt x="10505808" y="68262"/>
                </a:lnTo>
                <a:lnTo>
                  <a:pt x="10543908" y="87312"/>
                </a:lnTo>
                <a:lnTo>
                  <a:pt x="10582008" y="106362"/>
                </a:lnTo>
                <a:lnTo>
                  <a:pt x="10618520" y="125412"/>
                </a:lnTo>
                <a:lnTo>
                  <a:pt x="10659796" y="141287"/>
                </a:lnTo>
                <a:lnTo>
                  <a:pt x="10705832" y="155575"/>
                </a:lnTo>
                <a:lnTo>
                  <a:pt x="10758220" y="166687"/>
                </a:lnTo>
                <a:lnTo>
                  <a:pt x="10818546" y="174625"/>
                </a:lnTo>
                <a:lnTo>
                  <a:pt x="10886808" y="176212"/>
                </a:lnTo>
                <a:lnTo>
                  <a:pt x="10955070" y="174625"/>
                </a:lnTo>
                <a:lnTo>
                  <a:pt x="11015396" y="166687"/>
                </a:lnTo>
                <a:lnTo>
                  <a:pt x="11067782" y="155575"/>
                </a:lnTo>
                <a:lnTo>
                  <a:pt x="11113820" y="141287"/>
                </a:lnTo>
                <a:lnTo>
                  <a:pt x="11155096" y="125412"/>
                </a:lnTo>
                <a:lnTo>
                  <a:pt x="11191608" y="106362"/>
                </a:lnTo>
                <a:lnTo>
                  <a:pt x="11229708" y="87312"/>
                </a:lnTo>
                <a:lnTo>
                  <a:pt x="11267808" y="68262"/>
                </a:lnTo>
                <a:lnTo>
                  <a:pt x="11304320" y="52387"/>
                </a:lnTo>
                <a:lnTo>
                  <a:pt x="11345596" y="36512"/>
                </a:lnTo>
                <a:lnTo>
                  <a:pt x="11391632" y="20637"/>
                </a:lnTo>
                <a:lnTo>
                  <a:pt x="11444020" y="9525"/>
                </a:lnTo>
                <a:lnTo>
                  <a:pt x="11504346" y="3175"/>
                </a:lnTo>
                <a:lnTo>
                  <a:pt x="11572608" y="0"/>
                </a:lnTo>
                <a:lnTo>
                  <a:pt x="11640870" y="3175"/>
                </a:lnTo>
                <a:lnTo>
                  <a:pt x="11701196" y="9525"/>
                </a:lnTo>
                <a:lnTo>
                  <a:pt x="11753582" y="20637"/>
                </a:lnTo>
                <a:lnTo>
                  <a:pt x="11799620" y="36512"/>
                </a:lnTo>
                <a:lnTo>
                  <a:pt x="11840896" y="52387"/>
                </a:lnTo>
                <a:lnTo>
                  <a:pt x="11877408" y="68262"/>
                </a:lnTo>
                <a:lnTo>
                  <a:pt x="11915508" y="87312"/>
                </a:lnTo>
                <a:lnTo>
                  <a:pt x="11953608" y="106362"/>
                </a:lnTo>
                <a:lnTo>
                  <a:pt x="11990120" y="125412"/>
                </a:lnTo>
                <a:lnTo>
                  <a:pt x="12031396" y="141287"/>
                </a:lnTo>
                <a:lnTo>
                  <a:pt x="12077432" y="155575"/>
                </a:lnTo>
                <a:lnTo>
                  <a:pt x="12129820" y="166688"/>
                </a:lnTo>
                <a:lnTo>
                  <a:pt x="12190146" y="174625"/>
                </a:lnTo>
                <a:lnTo>
                  <a:pt x="12191998" y="174668"/>
                </a:lnTo>
                <a:lnTo>
                  <a:pt x="12191998" y="851265"/>
                </a:lnTo>
                <a:lnTo>
                  <a:pt x="0" y="851265"/>
                </a:lnTo>
                <a:lnTo>
                  <a:pt x="0" y="174668"/>
                </a:lnTo>
                <a:lnTo>
                  <a:pt x="1852" y="174625"/>
                </a:lnTo>
                <a:lnTo>
                  <a:pt x="62177" y="166687"/>
                </a:lnTo>
                <a:lnTo>
                  <a:pt x="114564" y="155575"/>
                </a:lnTo>
                <a:lnTo>
                  <a:pt x="160602" y="141287"/>
                </a:lnTo>
                <a:lnTo>
                  <a:pt x="201877" y="125412"/>
                </a:lnTo>
                <a:lnTo>
                  <a:pt x="238389" y="106362"/>
                </a:lnTo>
                <a:lnTo>
                  <a:pt x="276489" y="87312"/>
                </a:lnTo>
                <a:lnTo>
                  <a:pt x="314589" y="68262"/>
                </a:lnTo>
                <a:lnTo>
                  <a:pt x="351102" y="52387"/>
                </a:lnTo>
                <a:lnTo>
                  <a:pt x="392377" y="36512"/>
                </a:lnTo>
                <a:lnTo>
                  <a:pt x="438414" y="20637"/>
                </a:lnTo>
                <a:lnTo>
                  <a:pt x="490802" y="9525"/>
                </a:lnTo>
                <a:lnTo>
                  <a:pt x="551127" y="3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Slide Number Placeholder 3"/>
          <p:cNvSpPr>
            <a:spLocks noGrp="1"/>
          </p:cNvSpPr>
          <p:nvPr>
            <p:ph type="sldNum" sz="quarter" idx="12"/>
          </p:nvPr>
        </p:nvSpPr>
        <p:spPr>
          <a:xfrm>
            <a:off x="8635962" y="6375679"/>
            <a:ext cx="775608" cy="345796"/>
          </a:xfrm>
        </p:spPr>
        <p:txBody>
          <a:bodyPr>
            <a:normAutofit/>
          </a:bodyPr>
          <a:lstStyle/>
          <a:p>
            <a:pPr>
              <a:spcAft>
                <a:spcPts val="600"/>
              </a:spcAft>
            </a:pPr>
            <a:fld id="{DCF6A46F-80AB-49F3-8C7E-9717ED945456}" type="slidenum">
              <a:rPr lang="en-GB" altLang="en-US" smtClean="0"/>
              <a:pPr>
                <a:spcAft>
                  <a:spcPts val="600"/>
                </a:spcAft>
              </a:pPr>
              <a:t>41</a:t>
            </a:fld>
            <a:endParaRPr lang="en-GB" altLang="en-US"/>
          </a:p>
        </p:txBody>
      </p:sp>
      <p:pic>
        <p:nvPicPr>
          <p:cNvPr id="6" name="Picture 5" descr="Icon, rectangle&#10;&#10;Description automatically generated">
            <a:extLst>
              <a:ext uri="{FF2B5EF4-FFF2-40B4-BE49-F238E27FC236}">
                <a16:creationId xmlns:a16="http://schemas.microsoft.com/office/drawing/2014/main" id="{09D8A3B6-E2C7-8941-A1DD-95BD53697A7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1955761183"/>
      </p:ext>
    </p:extLst>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7F31C52B-DEF9-4845-9A79-72C9330F49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83907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5" name="Freeform 10">
            <a:extLst>
              <a:ext uri="{FF2B5EF4-FFF2-40B4-BE49-F238E27FC236}">
                <a16:creationId xmlns:a16="http://schemas.microsoft.com/office/drawing/2014/main" id="{63DACD0E-B2B1-49C4-B085-D93AC5F6E1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839070" y="0"/>
            <a:ext cx="56769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lumMod val="90000"/>
            </a:schemeClr>
          </a:solidFill>
          <a:ln w="0">
            <a:noFill/>
            <a:prstDash val="solid"/>
            <a:round/>
            <a:headEnd/>
            <a:tailEnd/>
          </a:ln>
        </p:spPr>
      </p:sp>
      <p:sp>
        <p:nvSpPr>
          <p:cNvPr id="2" name="Title 1"/>
          <p:cNvSpPr>
            <a:spLocks noGrp="1"/>
          </p:cNvSpPr>
          <p:nvPr>
            <p:ph type="title"/>
          </p:nvPr>
        </p:nvSpPr>
        <p:spPr>
          <a:xfrm>
            <a:off x="1193529" y="323766"/>
            <a:ext cx="4755389" cy="1638469"/>
          </a:xfrm>
        </p:spPr>
        <p:txBody>
          <a:bodyPr vert="horz" lIns="91440" tIns="45720" rIns="91440" bIns="45720" rtlCol="0" anchor="t">
            <a:normAutofit/>
          </a:bodyPr>
          <a:lstStyle/>
          <a:p>
            <a:pPr defTabSz="914400"/>
            <a:r>
              <a:rPr lang="en-US" spc="200" dirty="0">
                <a:solidFill>
                  <a:srgbClr val="1A2A68"/>
                </a:solidFill>
              </a:rPr>
              <a:t>Homework tasks</a:t>
            </a:r>
          </a:p>
        </p:txBody>
      </p:sp>
      <p:sp>
        <p:nvSpPr>
          <p:cNvPr id="17" name="Rectangle 16">
            <a:extLst>
              <a:ext uri="{FF2B5EF4-FFF2-40B4-BE49-F238E27FC236}">
                <a16:creationId xmlns:a16="http://schemas.microsoft.com/office/drawing/2014/main" id="{F2F5074D-2B0A-40BB-B69E-C08F65EC3C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Rectangle 2">
            <a:extLst>
              <a:ext uri="{FF2B5EF4-FFF2-40B4-BE49-F238E27FC236}">
                <a16:creationId xmlns:a16="http://schemas.microsoft.com/office/drawing/2014/main" id="{BBC65BD2-EC95-1C4C-95AC-6779F42E32B2}"/>
              </a:ext>
            </a:extLst>
          </p:cNvPr>
          <p:cNvSpPr/>
          <p:nvPr/>
        </p:nvSpPr>
        <p:spPr>
          <a:xfrm>
            <a:off x="1051668" y="2286000"/>
            <a:ext cx="5176516" cy="3930227"/>
          </a:xfrm>
          <a:prstGeom prst="rect">
            <a:avLst/>
          </a:prstGeom>
        </p:spPr>
        <p:txBody>
          <a:bodyPr vert="horz" lIns="91440" tIns="45720" rIns="91440" bIns="45720" rtlCol="0">
            <a:normAutofit/>
          </a:bodyPr>
          <a:lstStyle/>
          <a:p>
            <a:pPr marL="514350" indent="-228600">
              <a:spcBef>
                <a:spcPts val="700"/>
              </a:spcBef>
              <a:buClr>
                <a:schemeClr val="tx2"/>
              </a:buClr>
              <a:buFont typeface="+mj-lt"/>
              <a:buAutoNum type="arabicPeriod"/>
            </a:pPr>
            <a:r>
              <a:rPr lang="en-US" sz="1700" dirty="0">
                <a:solidFill>
                  <a:srgbClr val="1A2A68"/>
                </a:solidFill>
              </a:rPr>
              <a:t>Complete Handout 2 “What keeps child anxiety problems going – Part 2”.</a:t>
            </a:r>
          </a:p>
          <a:p>
            <a:pPr marL="514350" indent="-228600">
              <a:spcBef>
                <a:spcPts val="700"/>
              </a:spcBef>
              <a:buClr>
                <a:schemeClr val="tx2"/>
              </a:buClr>
              <a:buFont typeface="+mj-lt"/>
              <a:buAutoNum type="arabicPeriod"/>
            </a:pPr>
            <a:r>
              <a:rPr lang="en-US" sz="1700" dirty="0">
                <a:solidFill>
                  <a:srgbClr val="1A2A68"/>
                </a:solidFill>
              </a:rPr>
              <a:t>Discuss your goals with your child, edit them if necessary and bring your final goals to next session. </a:t>
            </a:r>
          </a:p>
          <a:p>
            <a:pPr marL="514350" indent="-228600">
              <a:spcBef>
                <a:spcPts val="700"/>
              </a:spcBef>
              <a:buClr>
                <a:schemeClr val="tx2"/>
              </a:buClr>
              <a:buFont typeface="+mj-lt"/>
              <a:buAutoNum type="arabicPeriod"/>
            </a:pPr>
            <a:r>
              <a:rPr lang="en-US" sz="1700" dirty="0">
                <a:solidFill>
                  <a:srgbClr val="1A2A68"/>
                </a:solidFill>
              </a:rPr>
              <a:t>Read Chapters 8 and 9 of the ‘Helping Your Child’ book.</a:t>
            </a:r>
          </a:p>
          <a:p>
            <a:pPr marL="514350" indent="-228600">
              <a:spcBef>
                <a:spcPts val="700"/>
              </a:spcBef>
              <a:buClr>
                <a:schemeClr val="tx2"/>
              </a:buClr>
              <a:buFont typeface="+mj-lt"/>
              <a:buAutoNum type="arabicPeriod"/>
            </a:pPr>
            <a:r>
              <a:rPr lang="en-US" sz="1700" dirty="0">
                <a:solidFill>
                  <a:srgbClr val="1A2A68"/>
                </a:solidFill>
              </a:rPr>
              <a:t>Read any additional chapters you think may be helpful. </a:t>
            </a:r>
          </a:p>
          <a:p>
            <a:pPr marL="514350" indent="-228600">
              <a:spcBef>
                <a:spcPts val="700"/>
              </a:spcBef>
              <a:buClr>
                <a:schemeClr val="tx2"/>
              </a:buClr>
              <a:buFont typeface="+mj-lt"/>
              <a:buAutoNum type="arabicPeriod"/>
            </a:pPr>
            <a:r>
              <a:rPr lang="en-US" sz="1700" dirty="0">
                <a:solidFill>
                  <a:srgbClr val="1A2A68"/>
                </a:solidFill>
              </a:rPr>
              <a:t>Remember to arrive 10-15 mins before next session to complete ROMs or take them with you now and complete at home</a:t>
            </a:r>
          </a:p>
        </p:txBody>
      </p:sp>
      <p:sp>
        <p:nvSpPr>
          <p:cNvPr id="4" name="Slide Number Placeholder 3"/>
          <p:cNvSpPr>
            <a:spLocks noGrp="1"/>
          </p:cNvSpPr>
          <p:nvPr>
            <p:ph type="sldNum" sz="quarter" idx="12"/>
          </p:nvPr>
        </p:nvSpPr>
        <p:spPr>
          <a:xfrm>
            <a:off x="7297020" y="6375679"/>
            <a:ext cx="2114550" cy="345796"/>
          </a:xfrm>
        </p:spPr>
        <p:txBody>
          <a:bodyPr vert="horz" lIns="91440" tIns="45720" rIns="91440" bIns="45720" rtlCol="0" anchor="ctr">
            <a:normAutofit/>
          </a:bodyPr>
          <a:lstStyle/>
          <a:p>
            <a:pPr>
              <a:spcAft>
                <a:spcPts val="600"/>
              </a:spcAft>
            </a:pPr>
            <a:fld id="{DCF6A46F-80AB-49F3-8C7E-9717ED945456}" type="slidenum">
              <a:rPr lang="en-US" altLang="en-US" sz="1200" smtClean="0"/>
              <a:pPr>
                <a:spcAft>
                  <a:spcPts val="600"/>
                </a:spcAft>
              </a:pPr>
              <a:t>42</a:t>
            </a:fld>
            <a:endParaRPr lang="en-US" altLang="en-US" sz="1200"/>
          </a:p>
        </p:txBody>
      </p:sp>
      <p:pic>
        <p:nvPicPr>
          <p:cNvPr id="10" name="Graphic 9" descr="Pencil">
            <a:extLst>
              <a:ext uri="{FF2B5EF4-FFF2-40B4-BE49-F238E27FC236}">
                <a16:creationId xmlns:a16="http://schemas.microsoft.com/office/drawing/2014/main" id="{0C6AC78D-1E17-4F66-BB57-94741C1FE3F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877160" y="1694308"/>
            <a:ext cx="3105910" cy="3105910"/>
          </a:xfrm>
          <a:prstGeom prst="rect">
            <a:avLst/>
          </a:prstGeom>
        </p:spPr>
      </p:pic>
      <p:pic>
        <p:nvPicPr>
          <p:cNvPr id="6" name="Picture 5" descr="Icon, rectangle&#10;&#10;Description automatically generated">
            <a:extLst>
              <a:ext uri="{FF2B5EF4-FFF2-40B4-BE49-F238E27FC236}">
                <a16:creationId xmlns:a16="http://schemas.microsoft.com/office/drawing/2014/main" id="{5357D5A1-90BB-B140-A4C7-211F9F84473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942872671"/>
      </p:ext>
    </p:extLst>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DCF6A46F-80AB-49F3-8C7E-9717ED945456}" type="slidenum">
              <a:rPr lang="en-GB" altLang="en-US" smtClean="0"/>
              <a:pPr/>
              <a:t>43</a:t>
            </a:fld>
            <a:endParaRPr lang="en-GB" altLang="en-US"/>
          </a:p>
        </p:txBody>
      </p:sp>
      <p:pic>
        <p:nvPicPr>
          <p:cNvPr id="5" name="Picture 4" descr="Icon, rectangle&#10;&#10;Description automatically generated">
            <a:extLst>
              <a:ext uri="{FF2B5EF4-FFF2-40B4-BE49-F238E27FC236}">
                <a16:creationId xmlns:a16="http://schemas.microsoft.com/office/drawing/2014/main" id="{60B09FE8-5FAF-984D-9287-05A43D3F11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
        <p:nvSpPr>
          <p:cNvPr id="2" name="Rectangle 1">
            <a:extLst>
              <a:ext uri="{FF2B5EF4-FFF2-40B4-BE49-F238E27FC236}">
                <a16:creationId xmlns:a16="http://schemas.microsoft.com/office/drawing/2014/main" id="{6FE549E1-8EDB-5E4C-ACDE-1CB07252B52D}"/>
              </a:ext>
            </a:extLst>
          </p:cNvPr>
          <p:cNvSpPr/>
          <p:nvPr/>
        </p:nvSpPr>
        <p:spPr>
          <a:xfrm>
            <a:off x="942975" y="2340269"/>
            <a:ext cx="5958408" cy="954107"/>
          </a:xfrm>
          <a:prstGeom prst="rect">
            <a:avLst/>
          </a:prstGeom>
        </p:spPr>
        <p:txBody>
          <a:bodyPr wrap="square">
            <a:spAutoFit/>
          </a:bodyPr>
          <a:lstStyle/>
          <a:p>
            <a:pPr marL="457200" indent="-457200" algn="ctr">
              <a:buFont typeface="Arial" panose="020B0604020202020204" pitchFamily="34" charset="0"/>
              <a:buChar char="•"/>
            </a:pPr>
            <a:r>
              <a:rPr lang="en-US" sz="2800" dirty="0">
                <a:solidFill>
                  <a:srgbClr val="1A2A68"/>
                </a:solidFill>
              </a:rPr>
              <a:t>Any comments or questions about today’s session?</a:t>
            </a:r>
          </a:p>
        </p:txBody>
      </p:sp>
      <p:sp>
        <p:nvSpPr>
          <p:cNvPr id="3" name="Rectangle 2">
            <a:extLst>
              <a:ext uri="{FF2B5EF4-FFF2-40B4-BE49-F238E27FC236}">
                <a16:creationId xmlns:a16="http://schemas.microsoft.com/office/drawing/2014/main" id="{B84978C5-20C7-3647-B06B-7B5ECE919478}"/>
              </a:ext>
            </a:extLst>
          </p:cNvPr>
          <p:cNvSpPr/>
          <p:nvPr/>
        </p:nvSpPr>
        <p:spPr>
          <a:xfrm>
            <a:off x="385241" y="3572280"/>
            <a:ext cx="5958408" cy="1384995"/>
          </a:xfrm>
          <a:prstGeom prst="rect">
            <a:avLst/>
          </a:prstGeom>
        </p:spPr>
        <p:txBody>
          <a:bodyPr wrap="square">
            <a:spAutoFit/>
          </a:bodyPr>
          <a:lstStyle/>
          <a:p>
            <a:pPr marL="457200" indent="-457200" algn="ctr">
              <a:buFont typeface="Arial" panose="020B0604020202020204" pitchFamily="34" charset="0"/>
              <a:buChar char="•"/>
            </a:pPr>
            <a:r>
              <a:rPr lang="en-US" sz="2800" dirty="0">
                <a:solidFill>
                  <a:srgbClr val="1A2A68"/>
                </a:solidFill>
              </a:rPr>
              <a:t>Any concerns about completing the homework tasks?</a:t>
            </a:r>
          </a:p>
        </p:txBody>
      </p:sp>
      <p:sp>
        <p:nvSpPr>
          <p:cNvPr id="6" name="Rectangle 5">
            <a:extLst>
              <a:ext uri="{FF2B5EF4-FFF2-40B4-BE49-F238E27FC236}">
                <a16:creationId xmlns:a16="http://schemas.microsoft.com/office/drawing/2014/main" id="{E0E71750-90C7-4145-B414-C16BC28A0CA9}"/>
              </a:ext>
            </a:extLst>
          </p:cNvPr>
          <p:cNvSpPr/>
          <p:nvPr/>
        </p:nvSpPr>
        <p:spPr>
          <a:xfrm>
            <a:off x="1184413" y="901526"/>
            <a:ext cx="3663182" cy="877163"/>
          </a:xfrm>
          <a:prstGeom prst="rect">
            <a:avLst/>
          </a:prstGeom>
        </p:spPr>
        <p:txBody>
          <a:bodyPr wrap="none">
            <a:spAutoFit/>
          </a:bodyPr>
          <a:lstStyle/>
          <a:p>
            <a:r>
              <a:rPr lang="en-US" sz="5100" dirty="0">
                <a:solidFill>
                  <a:srgbClr val="1A2A68"/>
                </a:solidFill>
              </a:rPr>
              <a:t>QUESTIONS</a:t>
            </a:r>
            <a:endParaRPr lang="en-US" sz="5100" dirty="0"/>
          </a:p>
        </p:txBody>
      </p:sp>
      <p:pic>
        <p:nvPicPr>
          <p:cNvPr id="16" name="Graphic 15" descr="Customer review outline">
            <a:extLst>
              <a:ext uri="{FF2B5EF4-FFF2-40B4-BE49-F238E27FC236}">
                <a16:creationId xmlns:a16="http://schemas.microsoft.com/office/drawing/2014/main" id="{60D7CCC8-38B4-FA40-8D76-2A12DD50713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842946" y="3666509"/>
            <a:ext cx="2915813" cy="2915813"/>
          </a:xfrm>
          <a:prstGeom prst="rect">
            <a:avLst/>
          </a:prstGeom>
        </p:spPr>
      </p:pic>
    </p:spTree>
    <p:extLst>
      <p:ext uri="{BB962C8B-B14F-4D97-AF65-F5344CB8AC3E}">
        <p14:creationId xmlns:p14="http://schemas.microsoft.com/office/powerpoint/2010/main" val="1020599307"/>
      </p:ext>
    </p:extLst>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89DBA3C2-C92B-4CEB-868F-52A62295B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839070" y="0"/>
            <a:ext cx="9143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179509" y="657186"/>
            <a:ext cx="8001003" cy="1113295"/>
          </a:xfrm>
        </p:spPr>
        <p:txBody>
          <a:bodyPr vert="horz" lIns="91440" tIns="45720" rIns="91440" bIns="45720" rtlCol="0" anchor="b">
            <a:noAutofit/>
          </a:bodyPr>
          <a:lstStyle/>
          <a:p>
            <a:pPr defTabSz="914400"/>
            <a:r>
              <a:rPr lang="en-US" spc="200" dirty="0">
                <a:solidFill>
                  <a:srgbClr val="1A2A68"/>
                </a:solidFill>
              </a:rPr>
              <a:t>How did you find today?</a:t>
            </a:r>
          </a:p>
        </p:txBody>
      </p:sp>
      <p:sp>
        <p:nvSpPr>
          <p:cNvPr id="3" name="Rectangle 2">
            <a:extLst>
              <a:ext uri="{FF2B5EF4-FFF2-40B4-BE49-F238E27FC236}">
                <a16:creationId xmlns:a16="http://schemas.microsoft.com/office/drawing/2014/main" id="{B034CB34-815A-5245-BBF7-33C380F7BA66}"/>
              </a:ext>
            </a:extLst>
          </p:cNvPr>
          <p:cNvSpPr/>
          <p:nvPr/>
        </p:nvSpPr>
        <p:spPr>
          <a:xfrm>
            <a:off x="1266901" y="2400192"/>
            <a:ext cx="8001003" cy="3440539"/>
          </a:xfrm>
          <a:prstGeom prst="rect">
            <a:avLst/>
          </a:prstGeom>
        </p:spPr>
        <p:txBody>
          <a:bodyPr vert="horz" lIns="91440" tIns="45720" rIns="91440" bIns="45720" rtlCol="0">
            <a:normAutofit/>
          </a:bodyPr>
          <a:lstStyle/>
          <a:p>
            <a:pPr indent="-228600">
              <a:lnSpc>
                <a:spcPct val="110000"/>
              </a:lnSpc>
              <a:spcBef>
                <a:spcPts val="700"/>
              </a:spcBef>
              <a:buClr>
                <a:schemeClr val="tx2"/>
              </a:buClr>
            </a:pPr>
            <a:r>
              <a:rPr lang="en-US" sz="3200" dirty="0">
                <a:solidFill>
                  <a:srgbClr val="1A2A68"/>
                </a:solidFill>
              </a:rPr>
              <a:t>Please rate today’s group using the Group Session Rating Scale (GSRS)</a:t>
            </a:r>
          </a:p>
        </p:txBody>
      </p:sp>
      <p:sp>
        <p:nvSpPr>
          <p:cNvPr id="13" name="Freeform: Shape 12">
            <a:extLst>
              <a:ext uri="{FF2B5EF4-FFF2-40B4-BE49-F238E27FC236}">
                <a16:creationId xmlns:a16="http://schemas.microsoft.com/office/drawing/2014/main" id="{0A5C11C9-65D2-491A-A266-6ADBD2CB44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6006736"/>
            <a:ext cx="9143999" cy="851265"/>
          </a:xfrm>
          <a:custGeom>
            <a:avLst/>
            <a:gdLst>
              <a:gd name="connsiteX0" fmla="*/ 619389 w 12191998"/>
              <a:gd name="connsiteY0" fmla="*/ 0 h 851265"/>
              <a:gd name="connsiteX1" fmla="*/ 687652 w 12191998"/>
              <a:gd name="connsiteY1" fmla="*/ 3175 h 851265"/>
              <a:gd name="connsiteX2" fmla="*/ 747977 w 12191998"/>
              <a:gd name="connsiteY2" fmla="*/ 9525 h 851265"/>
              <a:gd name="connsiteX3" fmla="*/ 800364 w 12191998"/>
              <a:gd name="connsiteY3" fmla="*/ 20637 h 851265"/>
              <a:gd name="connsiteX4" fmla="*/ 846402 w 12191998"/>
              <a:gd name="connsiteY4" fmla="*/ 36512 h 851265"/>
              <a:gd name="connsiteX5" fmla="*/ 887677 w 12191998"/>
              <a:gd name="connsiteY5" fmla="*/ 52387 h 851265"/>
              <a:gd name="connsiteX6" fmla="*/ 924189 w 12191998"/>
              <a:gd name="connsiteY6" fmla="*/ 68262 h 851265"/>
              <a:gd name="connsiteX7" fmla="*/ 962289 w 12191998"/>
              <a:gd name="connsiteY7" fmla="*/ 87312 h 851265"/>
              <a:gd name="connsiteX8" fmla="*/ 1000389 w 12191998"/>
              <a:gd name="connsiteY8" fmla="*/ 106362 h 851265"/>
              <a:gd name="connsiteX9" fmla="*/ 1036902 w 12191998"/>
              <a:gd name="connsiteY9" fmla="*/ 125412 h 851265"/>
              <a:gd name="connsiteX10" fmla="*/ 1078177 w 12191998"/>
              <a:gd name="connsiteY10" fmla="*/ 141287 h 851265"/>
              <a:gd name="connsiteX11" fmla="*/ 1124214 w 12191998"/>
              <a:gd name="connsiteY11" fmla="*/ 155575 h 851265"/>
              <a:gd name="connsiteX12" fmla="*/ 1176602 w 12191998"/>
              <a:gd name="connsiteY12" fmla="*/ 166687 h 851265"/>
              <a:gd name="connsiteX13" fmla="*/ 1236927 w 12191998"/>
              <a:gd name="connsiteY13" fmla="*/ 174625 h 851265"/>
              <a:gd name="connsiteX14" fmla="*/ 1305189 w 12191998"/>
              <a:gd name="connsiteY14" fmla="*/ 176212 h 851265"/>
              <a:gd name="connsiteX15" fmla="*/ 1373452 w 12191998"/>
              <a:gd name="connsiteY15" fmla="*/ 174625 h 851265"/>
              <a:gd name="connsiteX16" fmla="*/ 1433777 w 12191998"/>
              <a:gd name="connsiteY16" fmla="*/ 166687 h 851265"/>
              <a:gd name="connsiteX17" fmla="*/ 1486164 w 12191998"/>
              <a:gd name="connsiteY17" fmla="*/ 155575 h 851265"/>
              <a:gd name="connsiteX18" fmla="*/ 1532202 w 12191998"/>
              <a:gd name="connsiteY18" fmla="*/ 141287 h 851265"/>
              <a:gd name="connsiteX19" fmla="*/ 1573477 w 12191998"/>
              <a:gd name="connsiteY19" fmla="*/ 125412 h 851265"/>
              <a:gd name="connsiteX20" fmla="*/ 1609989 w 12191998"/>
              <a:gd name="connsiteY20" fmla="*/ 106362 h 851265"/>
              <a:gd name="connsiteX21" fmla="*/ 1648089 w 12191998"/>
              <a:gd name="connsiteY21" fmla="*/ 87312 h 851265"/>
              <a:gd name="connsiteX22" fmla="*/ 1686189 w 12191998"/>
              <a:gd name="connsiteY22" fmla="*/ 68262 h 851265"/>
              <a:gd name="connsiteX23" fmla="*/ 1722702 w 12191998"/>
              <a:gd name="connsiteY23" fmla="*/ 52387 h 851265"/>
              <a:gd name="connsiteX24" fmla="*/ 1763977 w 12191998"/>
              <a:gd name="connsiteY24" fmla="*/ 36512 h 851265"/>
              <a:gd name="connsiteX25" fmla="*/ 1810014 w 12191998"/>
              <a:gd name="connsiteY25" fmla="*/ 20637 h 851265"/>
              <a:gd name="connsiteX26" fmla="*/ 1862402 w 12191998"/>
              <a:gd name="connsiteY26" fmla="*/ 9525 h 851265"/>
              <a:gd name="connsiteX27" fmla="*/ 1922727 w 12191998"/>
              <a:gd name="connsiteY27" fmla="*/ 3175 h 851265"/>
              <a:gd name="connsiteX28" fmla="*/ 1990989 w 12191998"/>
              <a:gd name="connsiteY28" fmla="*/ 0 h 851265"/>
              <a:gd name="connsiteX29" fmla="*/ 2059252 w 12191998"/>
              <a:gd name="connsiteY29" fmla="*/ 3175 h 851265"/>
              <a:gd name="connsiteX30" fmla="*/ 2119577 w 12191998"/>
              <a:gd name="connsiteY30" fmla="*/ 9525 h 851265"/>
              <a:gd name="connsiteX31" fmla="*/ 2171964 w 12191998"/>
              <a:gd name="connsiteY31" fmla="*/ 20637 h 851265"/>
              <a:gd name="connsiteX32" fmla="*/ 2218002 w 12191998"/>
              <a:gd name="connsiteY32" fmla="*/ 36512 h 851265"/>
              <a:gd name="connsiteX33" fmla="*/ 2259277 w 12191998"/>
              <a:gd name="connsiteY33" fmla="*/ 52387 h 851265"/>
              <a:gd name="connsiteX34" fmla="*/ 2295789 w 12191998"/>
              <a:gd name="connsiteY34" fmla="*/ 68262 h 851265"/>
              <a:gd name="connsiteX35" fmla="*/ 2333889 w 12191998"/>
              <a:gd name="connsiteY35" fmla="*/ 87312 h 851265"/>
              <a:gd name="connsiteX36" fmla="*/ 2371989 w 12191998"/>
              <a:gd name="connsiteY36" fmla="*/ 106362 h 851265"/>
              <a:gd name="connsiteX37" fmla="*/ 2408502 w 12191998"/>
              <a:gd name="connsiteY37" fmla="*/ 125412 h 851265"/>
              <a:gd name="connsiteX38" fmla="*/ 2449777 w 12191998"/>
              <a:gd name="connsiteY38" fmla="*/ 141287 h 851265"/>
              <a:gd name="connsiteX39" fmla="*/ 2495814 w 12191998"/>
              <a:gd name="connsiteY39" fmla="*/ 155575 h 851265"/>
              <a:gd name="connsiteX40" fmla="*/ 2548202 w 12191998"/>
              <a:gd name="connsiteY40" fmla="*/ 166687 h 851265"/>
              <a:gd name="connsiteX41" fmla="*/ 2608527 w 12191998"/>
              <a:gd name="connsiteY41" fmla="*/ 174625 h 851265"/>
              <a:gd name="connsiteX42" fmla="*/ 2676789 w 12191998"/>
              <a:gd name="connsiteY42" fmla="*/ 176212 h 851265"/>
              <a:gd name="connsiteX43" fmla="*/ 2745052 w 12191998"/>
              <a:gd name="connsiteY43" fmla="*/ 174625 h 851265"/>
              <a:gd name="connsiteX44" fmla="*/ 2805377 w 12191998"/>
              <a:gd name="connsiteY44" fmla="*/ 166687 h 851265"/>
              <a:gd name="connsiteX45" fmla="*/ 2857764 w 12191998"/>
              <a:gd name="connsiteY45" fmla="*/ 155575 h 851265"/>
              <a:gd name="connsiteX46" fmla="*/ 2903802 w 12191998"/>
              <a:gd name="connsiteY46" fmla="*/ 141287 h 851265"/>
              <a:gd name="connsiteX47" fmla="*/ 2945077 w 12191998"/>
              <a:gd name="connsiteY47" fmla="*/ 125412 h 851265"/>
              <a:gd name="connsiteX48" fmla="*/ 2981589 w 12191998"/>
              <a:gd name="connsiteY48" fmla="*/ 106362 h 851265"/>
              <a:gd name="connsiteX49" fmla="*/ 3019689 w 12191998"/>
              <a:gd name="connsiteY49" fmla="*/ 87312 h 851265"/>
              <a:gd name="connsiteX50" fmla="*/ 3057789 w 12191998"/>
              <a:gd name="connsiteY50" fmla="*/ 68262 h 851265"/>
              <a:gd name="connsiteX51" fmla="*/ 3094302 w 12191998"/>
              <a:gd name="connsiteY51" fmla="*/ 52387 h 851265"/>
              <a:gd name="connsiteX52" fmla="*/ 3135577 w 12191998"/>
              <a:gd name="connsiteY52" fmla="*/ 36512 h 851265"/>
              <a:gd name="connsiteX53" fmla="*/ 3181614 w 12191998"/>
              <a:gd name="connsiteY53" fmla="*/ 20637 h 851265"/>
              <a:gd name="connsiteX54" fmla="*/ 3234002 w 12191998"/>
              <a:gd name="connsiteY54" fmla="*/ 9525 h 851265"/>
              <a:gd name="connsiteX55" fmla="*/ 3294327 w 12191998"/>
              <a:gd name="connsiteY55" fmla="*/ 3175 h 851265"/>
              <a:gd name="connsiteX56" fmla="*/ 3361002 w 12191998"/>
              <a:gd name="connsiteY56" fmla="*/ 0 h 851265"/>
              <a:gd name="connsiteX57" fmla="*/ 3430852 w 12191998"/>
              <a:gd name="connsiteY57" fmla="*/ 3175 h 851265"/>
              <a:gd name="connsiteX58" fmla="*/ 3491177 w 12191998"/>
              <a:gd name="connsiteY58" fmla="*/ 9525 h 851265"/>
              <a:gd name="connsiteX59" fmla="*/ 3543564 w 12191998"/>
              <a:gd name="connsiteY59" fmla="*/ 20637 h 851265"/>
              <a:gd name="connsiteX60" fmla="*/ 3589602 w 12191998"/>
              <a:gd name="connsiteY60" fmla="*/ 36512 h 851265"/>
              <a:gd name="connsiteX61" fmla="*/ 3630877 w 12191998"/>
              <a:gd name="connsiteY61" fmla="*/ 52387 h 851265"/>
              <a:gd name="connsiteX62" fmla="*/ 3667389 w 12191998"/>
              <a:gd name="connsiteY62" fmla="*/ 68262 h 851265"/>
              <a:gd name="connsiteX63" fmla="*/ 3705489 w 12191998"/>
              <a:gd name="connsiteY63" fmla="*/ 87312 h 851265"/>
              <a:gd name="connsiteX64" fmla="*/ 3743589 w 12191998"/>
              <a:gd name="connsiteY64" fmla="*/ 106362 h 851265"/>
              <a:gd name="connsiteX65" fmla="*/ 3780102 w 12191998"/>
              <a:gd name="connsiteY65" fmla="*/ 125412 h 851265"/>
              <a:gd name="connsiteX66" fmla="*/ 3821377 w 12191998"/>
              <a:gd name="connsiteY66" fmla="*/ 141287 h 851265"/>
              <a:gd name="connsiteX67" fmla="*/ 3867414 w 12191998"/>
              <a:gd name="connsiteY67" fmla="*/ 155575 h 851265"/>
              <a:gd name="connsiteX68" fmla="*/ 3919802 w 12191998"/>
              <a:gd name="connsiteY68" fmla="*/ 166687 h 851265"/>
              <a:gd name="connsiteX69" fmla="*/ 3980127 w 12191998"/>
              <a:gd name="connsiteY69" fmla="*/ 174625 h 851265"/>
              <a:gd name="connsiteX70" fmla="*/ 4048389 w 12191998"/>
              <a:gd name="connsiteY70" fmla="*/ 176212 h 851265"/>
              <a:gd name="connsiteX71" fmla="*/ 4116652 w 12191998"/>
              <a:gd name="connsiteY71" fmla="*/ 174625 h 851265"/>
              <a:gd name="connsiteX72" fmla="*/ 4176977 w 12191998"/>
              <a:gd name="connsiteY72" fmla="*/ 166687 h 851265"/>
              <a:gd name="connsiteX73" fmla="*/ 4229364 w 12191998"/>
              <a:gd name="connsiteY73" fmla="*/ 155575 h 851265"/>
              <a:gd name="connsiteX74" fmla="*/ 4275402 w 12191998"/>
              <a:gd name="connsiteY74" fmla="*/ 141287 h 851265"/>
              <a:gd name="connsiteX75" fmla="*/ 4316677 w 12191998"/>
              <a:gd name="connsiteY75" fmla="*/ 125412 h 851265"/>
              <a:gd name="connsiteX76" fmla="*/ 4353189 w 12191998"/>
              <a:gd name="connsiteY76" fmla="*/ 106362 h 851265"/>
              <a:gd name="connsiteX77" fmla="*/ 4429389 w 12191998"/>
              <a:gd name="connsiteY77" fmla="*/ 68262 h 851265"/>
              <a:gd name="connsiteX78" fmla="*/ 4465902 w 12191998"/>
              <a:gd name="connsiteY78" fmla="*/ 52387 h 851265"/>
              <a:gd name="connsiteX79" fmla="*/ 4507177 w 12191998"/>
              <a:gd name="connsiteY79" fmla="*/ 36512 h 851265"/>
              <a:gd name="connsiteX80" fmla="*/ 4553216 w 12191998"/>
              <a:gd name="connsiteY80" fmla="*/ 20637 h 851265"/>
              <a:gd name="connsiteX81" fmla="*/ 4605602 w 12191998"/>
              <a:gd name="connsiteY81" fmla="*/ 9525 h 851265"/>
              <a:gd name="connsiteX82" fmla="*/ 4665928 w 12191998"/>
              <a:gd name="connsiteY82" fmla="*/ 3175 h 851265"/>
              <a:gd name="connsiteX83" fmla="*/ 4734189 w 12191998"/>
              <a:gd name="connsiteY83" fmla="*/ 0 h 851265"/>
              <a:gd name="connsiteX84" fmla="*/ 4802453 w 12191998"/>
              <a:gd name="connsiteY84" fmla="*/ 3175 h 851265"/>
              <a:gd name="connsiteX85" fmla="*/ 4862777 w 12191998"/>
              <a:gd name="connsiteY85" fmla="*/ 9525 h 851265"/>
              <a:gd name="connsiteX86" fmla="*/ 4915165 w 12191998"/>
              <a:gd name="connsiteY86" fmla="*/ 20637 h 851265"/>
              <a:gd name="connsiteX87" fmla="*/ 4961202 w 12191998"/>
              <a:gd name="connsiteY87" fmla="*/ 36512 h 851265"/>
              <a:gd name="connsiteX88" fmla="*/ 5002478 w 12191998"/>
              <a:gd name="connsiteY88" fmla="*/ 52387 h 851265"/>
              <a:gd name="connsiteX89" fmla="*/ 5038989 w 12191998"/>
              <a:gd name="connsiteY89" fmla="*/ 68262 h 851265"/>
              <a:gd name="connsiteX90" fmla="*/ 5077091 w 12191998"/>
              <a:gd name="connsiteY90" fmla="*/ 87312 h 851265"/>
              <a:gd name="connsiteX91" fmla="*/ 5115189 w 12191998"/>
              <a:gd name="connsiteY91" fmla="*/ 106362 h 851265"/>
              <a:gd name="connsiteX92" fmla="*/ 5151702 w 12191998"/>
              <a:gd name="connsiteY92" fmla="*/ 125412 h 851265"/>
              <a:gd name="connsiteX93" fmla="*/ 5192978 w 12191998"/>
              <a:gd name="connsiteY93" fmla="*/ 141287 h 851265"/>
              <a:gd name="connsiteX94" fmla="*/ 5239014 w 12191998"/>
              <a:gd name="connsiteY94" fmla="*/ 155575 h 851265"/>
              <a:gd name="connsiteX95" fmla="*/ 5291401 w 12191998"/>
              <a:gd name="connsiteY95" fmla="*/ 166687 h 851265"/>
              <a:gd name="connsiteX96" fmla="*/ 5351727 w 12191998"/>
              <a:gd name="connsiteY96" fmla="*/ 174625 h 851265"/>
              <a:gd name="connsiteX97" fmla="*/ 5410199 w 12191998"/>
              <a:gd name="connsiteY97" fmla="*/ 175985 h 851265"/>
              <a:gd name="connsiteX98" fmla="*/ 5468671 w 12191998"/>
              <a:gd name="connsiteY98" fmla="*/ 174625 h 851265"/>
              <a:gd name="connsiteX99" fmla="*/ 5528996 w 12191998"/>
              <a:gd name="connsiteY99" fmla="*/ 166687 h 851265"/>
              <a:gd name="connsiteX100" fmla="*/ 5581383 w 12191998"/>
              <a:gd name="connsiteY100" fmla="*/ 155575 h 851265"/>
              <a:gd name="connsiteX101" fmla="*/ 5627421 w 12191998"/>
              <a:gd name="connsiteY101" fmla="*/ 141287 h 851265"/>
              <a:gd name="connsiteX102" fmla="*/ 5668696 w 12191998"/>
              <a:gd name="connsiteY102" fmla="*/ 125412 h 851265"/>
              <a:gd name="connsiteX103" fmla="*/ 5705210 w 12191998"/>
              <a:gd name="connsiteY103" fmla="*/ 106362 h 851265"/>
              <a:gd name="connsiteX104" fmla="*/ 5743308 w 12191998"/>
              <a:gd name="connsiteY104" fmla="*/ 87312 h 851265"/>
              <a:gd name="connsiteX105" fmla="*/ 5781408 w 12191998"/>
              <a:gd name="connsiteY105" fmla="*/ 68262 h 851265"/>
              <a:gd name="connsiteX106" fmla="*/ 5817921 w 12191998"/>
              <a:gd name="connsiteY106" fmla="*/ 52387 h 851265"/>
              <a:gd name="connsiteX107" fmla="*/ 5859196 w 12191998"/>
              <a:gd name="connsiteY107" fmla="*/ 36512 h 851265"/>
              <a:gd name="connsiteX108" fmla="*/ 5905234 w 12191998"/>
              <a:gd name="connsiteY108" fmla="*/ 20637 h 851265"/>
              <a:gd name="connsiteX109" fmla="*/ 5957621 w 12191998"/>
              <a:gd name="connsiteY109" fmla="*/ 9525 h 851265"/>
              <a:gd name="connsiteX110" fmla="*/ 6017948 w 12191998"/>
              <a:gd name="connsiteY110" fmla="*/ 3175 h 851265"/>
              <a:gd name="connsiteX111" fmla="*/ 6086210 w 12191998"/>
              <a:gd name="connsiteY111" fmla="*/ 0 h 851265"/>
              <a:gd name="connsiteX112" fmla="*/ 6095999 w 12191998"/>
              <a:gd name="connsiteY112" fmla="*/ 455 h 851265"/>
              <a:gd name="connsiteX113" fmla="*/ 6105789 w 12191998"/>
              <a:gd name="connsiteY113" fmla="*/ 0 h 851265"/>
              <a:gd name="connsiteX114" fmla="*/ 6174052 w 12191998"/>
              <a:gd name="connsiteY114" fmla="*/ 3175 h 851265"/>
              <a:gd name="connsiteX115" fmla="*/ 6234377 w 12191998"/>
              <a:gd name="connsiteY115" fmla="*/ 9525 h 851265"/>
              <a:gd name="connsiteX116" fmla="*/ 6286764 w 12191998"/>
              <a:gd name="connsiteY116" fmla="*/ 20637 h 851265"/>
              <a:gd name="connsiteX117" fmla="*/ 6332802 w 12191998"/>
              <a:gd name="connsiteY117" fmla="*/ 36512 h 851265"/>
              <a:gd name="connsiteX118" fmla="*/ 6374077 w 12191998"/>
              <a:gd name="connsiteY118" fmla="*/ 52387 h 851265"/>
              <a:gd name="connsiteX119" fmla="*/ 6410589 w 12191998"/>
              <a:gd name="connsiteY119" fmla="*/ 68262 h 851265"/>
              <a:gd name="connsiteX120" fmla="*/ 6448689 w 12191998"/>
              <a:gd name="connsiteY120" fmla="*/ 87312 h 851265"/>
              <a:gd name="connsiteX121" fmla="*/ 6486789 w 12191998"/>
              <a:gd name="connsiteY121" fmla="*/ 106362 h 851265"/>
              <a:gd name="connsiteX122" fmla="*/ 6523302 w 12191998"/>
              <a:gd name="connsiteY122" fmla="*/ 125412 h 851265"/>
              <a:gd name="connsiteX123" fmla="*/ 6564577 w 12191998"/>
              <a:gd name="connsiteY123" fmla="*/ 141287 h 851265"/>
              <a:gd name="connsiteX124" fmla="*/ 6610614 w 12191998"/>
              <a:gd name="connsiteY124" fmla="*/ 155575 h 851265"/>
              <a:gd name="connsiteX125" fmla="*/ 6663002 w 12191998"/>
              <a:gd name="connsiteY125" fmla="*/ 166687 h 851265"/>
              <a:gd name="connsiteX126" fmla="*/ 6723327 w 12191998"/>
              <a:gd name="connsiteY126" fmla="*/ 174625 h 851265"/>
              <a:gd name="connsiteX127" fmla="*/ 6781799 w 12191998"/>
              <a:gd name="connsiteY127" fmla="*/ 175985 h 851265"/>
              <a:gd name="connsiteX128" fmla="*/ 6840271 w 12191998"/>
              <a:gd name="connsiteY128" fmla="*/ 174625 h 851265"/>
              <a:gd name="connsiteX129" fmla="*/ 6900596 w 12191998"/>
              <a:gd name="connsiteY129" fmla="*/ 166687 h 851265"/>
              <a:gd name="connsiteX130" fmla="*/ 6952983 w 12191998"/>
              <a:gd name="connsiteY130" fmla="*/ 155575 h 851265"/>
              <a:gd name="connsiteX131" fmla="*/ 6999021 w 12191998"/>
              <a:gd name="connsiteY131" fmla="*/ 141287 h 851265"/>
              <a:gd name="connsiteX132" fmla="*/ 7040296 w 12191998"/>
              <a:gd name="connsiteY132" fmla="*/ 125412 h 851265"/>
              <a:gd name="connsiteX133" fmla="*/ 7076808 w 12191998"/>
              <a:gd name="connsiteY133" fmla="*/ 106362 h 851265"/>
              <a:gd name="connsiteX134" fmla="*/ 7114908 w 12191998"/>
              <a:gd name="connsiteY134" fmla="*/ 87312 h 851265"/>
              <a:gd name="connsiteX135" fmla="*/ 7153008 w 12191998"/>
              <a:gd name="connsiteY135" fmla="*/ 68262 h 851265"/>
              <a:gd name="connsiteX136" fmla="*/ 7189521 w 12191998"/>
              <a:gd name="connsiteY136" fmla="*/ 52387 h 851265"/>
              <a:gd name="connsiteX137" fmla="*/ 7230796 w 12191998"/>
              <a:gd name="connsiteY137" fmla="*/ 36512 h 851265"/>
              <a:gd name="connsiteX138" fmla="*/ 7276833 w 12191998"/>
              <a:gd name="connsiteY138" fmla="*/ 20637 h 851265"/>
              <a:gd name="connsiteX139" fmla="*/ 7329221 w 12191998"/>
              <a:gd name="connsiteY139" fmla="*/ 9525 h 851265"/>
              <a:gd name="connsiteX140" fmla="*/ 7389546 w 12191998"/>
              <a:gd name="connsiteY140" fmla="*/ 3175 h 851265"/>
              <a:gd name="connsiteX141" fmla="*/ 7457808 w 12191998"/>
              <a:gd name="connsiteY141" fmla="*/ 0 h 851265"/>
              <a:gd name="connsiteX142" fmla="*/ 7526071 w 12191998"/>
              <a:gd name="connsiteY142" fmla="*/ 3175 h 851265"/>
              <a:gd name="connsiteX143" fmla="*/ 7586396 w 12191998"/>
              <a:gd name="connsiteY143" fmla="*/ 9525 h 851265"/>
              <a:gd name="connsiteX144" fmla="*/ 7638783 w 12191998"/>
              <a:gd name="connsiteY144" fmla="*/ 20637 h 851265"/>
              <a:gd name="connsiteX145" fmla="*/ 7684821 w 12191998"/>
              <a:gd name="connsiteY145" fmla="*/ 36512 h 851265"/>
              <a:gd name="connsiteX146" fmla="*/ 7726096 w 12191998"/>
              <a:gd name="connsiteY146" fmla="*/ 52387 h 851265"/>
              <a:gd name="connsiteX147" fmla="*/ 7762608 w 12191998"/>
              <a:gd name="connsiteY147" fmla="*/ 68262 h 851265"/>
              <a:gd name="connsiteX148" fmla="*/ 7800708 w 12191998"/>
              <a:gd name="connsiteY148" fmla="*/ 87312 h 851265"/>
              <a:gd name="connsiteX149" fmla="*/ 7838808 w 12191998"/>
              <a:gd name="connsiteY149" fmla="*/ 106362 h 851265"/>
              <a:gd name="connsiteX150" fmla="*/ 7875321 w 12191998"/>
              <a:gd name="connsiteY150" fmla="*/ 125412 h 851265"/>
              <a:gd name="connsiteX151" fmla="*/ 7916596 w 12191998"/>
              <a:gd name="connsiteY151" fmla="*/ 141287 h 851265"/>
              <a:gd name="connsiteX152" fmla="*/ 7962633 w 12191998"/>
              <a:gd name="connsiteY152" fmla="*/ 155575 h 851265"/>
              <a:gd name="connsiteX153" fmla="*/ 8015021 w 12191998"/>
              <a:gd name="connsiteY153" fmla="*/ 166687 h 851265"/>
              <a:gd name="connsiteX154" fmla="*/ 8075346 w 12191998"/>
              <a:gd name="connsiteY154" fmla="*/ 174625 h 851265"/>
              <a:gd name="connsiteX155" fmla="*/ 8143608 w 12191998"/>
              <a:gd name="connsiteY155" fmla="*/ 176212 h 851265"/>
              <a:gd name="connsiteX156" fmla="*/ 8211871 w 12191998"/>
              <a:gd name="connsiteY156" fmla="*/ 174625 h 851265"/>
              <a:gd name="connsiteX157" fmla="*/ 8272196 w 12191998"/>
              <a:gd name="connsiteY157" fmla="*/ 166687 h 851265"/>
              <a:gd name="connsiteX158" fmla="*/ 8324583 w 12191998"/>
              <a:gd name="connsiteY158" fmla="*/ 155575 h 851265"/>
              <a:gd name="connsiteX159" fmla="*/ 8370621 w 12191998"/>
              <a:gd name="connsiteY159" fmla="*/ 141287 h 851265"/>
              <a:gd name="connsiteX160" fmla="*/ 8411896 w 12191998"/>
              <a:gd name="connsiteY160" fmla="*/ 125412 h 851265"/>
              <a:gd name="connsiteX161" fmla="*/ 8448408 w 12191998"/>
              <a:gd name="connsiteY161" fmla="*/ 106362 h 851265"/>
              <a:gd name="connsiteX162" fmla="*/ 8486508 w 12191998"/>
              <a:gd name="connsiteY162" fmla="*/ 87312 h 851265"/>
              <a:gd name="connsiteX163" fmla="*/ 8524608 w 12191998"/>
              <a:gd name="connsiteY163" fmla="*/ 68262 h 851265"/>
              <a:gd name="connsiteX164" fmla="*/ 8561120 w 12191998"/>
              <a:gd name="connsiteY164" fmla="*/ 52387 h 851265"/>
              <a:gd name="connsiteX165" fmla="*/ 8602396 w 12191998"/>
              <a:gd name="connsiteY165" fmla="*/ 36512 h 851265"/>
              <a:gd name="connsiteX166" fmla="*/ 8648432 w 12191998"/>
              <a:gd name="connsiteY166" fmla="*/ 20637 h 851265"/>
              <a:gd name="connsiteX167" fmla="*/ 8700820 w 12191998"/>
              <a:gd name="connsiteY167" fmla="*/ 9525 h 851265"/>
              <a:gd name="connsiteX168" fmla="*/ 8761146 w 12191998"/>
              <a:gd name="connsiteY168" fmla="*/ 3175 h 851265"/>
              <a:gd name="connsiteX169" fmla="*/ 8827820 w 12191998"/>
              <a:gd name="connsiteY169" fmla="*/ 0 h 851265"/>
              <a:gd name="connsiteX170" fmla="*/ 8897670 w 12191998"/>
              <a:gd name="connsiteY170" fmla="*/ 3175 h 851265"/>
              <a:gd name="connsiteX171" fmla="*/ 8957996 w 12191998"/>
              <a:gd name="connsiteY171" fmla="*/ 9525 h 851265"/>
              <a:gd name="connsiteX172" fmla="*/ 9010382 w 12191998"/>
              <a:gd name="connsiteY172" fmla="*/ 20637 h 851265"/>
              <a:gd name="connsiteX173" fmla="*/ 9056420 w 12191998"/>
              <a:gd name="connsiteY173" fmla="*/ 36512 h 851265"/>
              <a:gd name="connsiteX174" fmla="*/ 9097696 w 12191998"/>
              <a:gd name="connsiteY174" fmla="*/ 52387 h 851265"/>
              <a:gd name="connsiteX175" fmla="*/ 9134208 w 12191998"/>
              <a:gd name="connsiteY175" fmla="*/ 68262 h 851265"/>
              <a:gd name="connsiteX176" fmla="*/ 9172308 w 12191998"/>
              <a:gd name="connsiteY176" fmla="*/ 87312 h 851265"/>
              <a:gd name="connsiteX177" fmla="*/ 9210408 w 12191998"/>
              <a:gd name="connsiteY177" fmla="*/ 106362 h 851265"/>
              <a:gd name="connsiteX178" fmla="*/ 9246920 w 12191998"/>
              <a:gd name="connsiteY178" fmla="*/ 125412 h 851265"/>
              <a:gd name="connsiteX179" fmla="*/ 9288196 w 12191998"/>
              <a:gd name="connsiteY179" fmla="*/ 141287 h 851265"/>
              <a:gd name="connsiteX180" fmla="*/ 9334232 w 12191998"/>
              <a:gd name="connsiteY180" fmla="*/ 155575 h 851265"/>
              <a:gd name="connsiteX181" fmla="*/ 9386620 w 12191998"/>
              <a:gd name="connsiteY181" fmla="*/ 166687 h 851265"/>
              <a:gd name="connsiteX182" fmla="*/ 9446946 w 12191998"/>
              <a:gd name="connsiteY182" fmla="*/ 174625 h 851265"/>
              <a:gd name="connsiteX183" fmla="*/ 9515208 w 12191998"/>
              <a:gd name="connsiteY183" fmla="*/ 176212 h 851265"/>
              <a:gd name="connsiteX184" fmla="*/ 9583470 w 12191998"/>
              <a:gd name="connsiteY184" fmla="*/ 174625 h 851265"/>
              <a:gd name="connsiteX185" fmla="*/ 9643796 w 12191998"/>
              <a:gd name="connsiteY185" fmla="*/ 166687 h 851265"/>
              <a:gd name="connsiteX186" fmla="*/ 9696182 w 12191998"/>
              <a:gd name="connsiteY186" fmla="*/ 155575 h 851265"/>
              <a:gd name="connsiteX187" fmla="*/ 9742220 w 12191998"/>
              <a:gd name="connsiteY187" fmla="*/ 141287 h 851265"/>
              <a:gd name="connsiteX188" fmla="*/ 9783496 w 12191998"/>
              <a:gd name="connsiteY188" fmla="*/ 125412 h 851265"/>
              <a:gd name="connsiteX189" fmla="*/ 9820008 w 12191998"/>
              <a:gd name="connsiteY189" fmla="*/ 106362 h 851265"/>
              <a:gd name="connsiteX190" fmla="*/ 9896208 w 12191998"/>
              <a:gd name="connsiteY190" fmla="*/ 68262 h 851265"/>
              <a:gd name="connsiteX191" fmla="*/ 9932720 w 12191998"/>
              <a:gd name="connsiteY191" fmla="*/ 52387 h 851265"/>
              <a:gd name="connsiteX192" fmla="*/ 9973996 w 12191998"/>
              <a:gd name="connsiteY192" fmla="*/ 36512 h 851265"/>
              <a:gd name="connsiteX193" fmla="*/ 10020032 w 12191998"/>
              <a:gd name="connsiteY193" fmla="*/ 20637 h 851265"/>
              <a:gd name="connsiteX194" fmla="*/ 10072420 w 12191998"/>
              <a:gd name="connsiteY194" fmla="*/ 9525 h 851265"/>
              <a:gd name="connsiteX195" fmla="*/ 10132746 w 12191998"/>
              <a:gd name="connsiteY195" fmla="*/ 3175 h 851265"/>
              <a:gd name="connsiteX196" fmla="*/ 10201008 w 12191998"/>
              <a:gd name="connsiteY196" fmla="*/ 0 h 851265"/>
              <a:gd name="connsiteX197" fmla="*/ 10269270 w 12191998"/>
              <a:gd name="connsiteY197" fmla="*/ 3175 h 851265"/>
              <a:gd name="connsiteX198" fmla="*/ 10329596 w 12191998"/>
              <a:gd name="connsiteY198" fmla="*/ 9525 h 851265"/>
              <a:gd name="connsiteX199" fmla="*/ 10381982 w 12191998"/>
              <a:gd name="connsiteY199" fmla="*/ 20637 h 851265"/>
              <a:gd name="connsiteX200" fmla="*/ 10428020 w 12191998"/>
              <a:gd name="connsiteY200" fmla="*/ 36512 h 851265"/>
              <a:gd name="connsiteX201" fmla="*/ 10469296 w 12191998"/>
              <a:gd name="connsiteY201" fmla="*/ 52387 h 851265"/>
              <a:gd name="connsiteX202" fmla="*/ 10505808 w 12191998"/>
              <a:gd name="connsiteY202" fmla="*/ 68262 h 851265"/>
              <a:gd name="connsiteX203" fmla="*/ 10543908 w 12191998"/>
              <a:gd name="connsiteY203" fmla="*/ 87312 h 851265"/>
              <a:gd name="connsiteX204" fmla="*/ 10582008 w 12191998"/>
              <a:gd name="connsiteY204" fmla="*/ 106362 h 851265"/>
              <a:gd name="connsiteX205" fmla="*/ 10618520 w 12191998"/>
              <a:gd name="connsiteY205" fmla="*/ 125412 h 851265"/>
              <a:gd name="connsiteX206" fmla="*/ 10659796 w 12191998"/>
              <a:gd name="connsiteY206" fmla="*/ 141287 h 851265"/>
              <a:gd name="connsiteX207" fmla="*/ 10705832 w 12191998"/>
              <a:gd name="connsiteY207" fmla="*/ 155575 h 851265"/>
              <a:gd name="connsiteX208" fmla="*/ 10758220 w 12191998"/>
              <a:gd name="connsiteY208" fmla="*/ 166687 h 851265"/>
              <a:gd name="connsiteX209" fmla="*/ 10818546 w 12191998"/>
              <a:gd name="connsiteY209" fmla="*/ 174625 h 851265"/>
              <a:gd name="connsiteX210" fmla="*/ 10886808 w 12191998"/>
              <a:gd name="connsiteY210" fmla="*/ 176212 h 851265"/>
              <a:gd name="connsiteX211" fmla="*/ 10955070 w 12191998"/>
              <a:gd name="connsiteY211" fmla="*/ 174625 h 851265"/>
              <a:gd name="connsiteX212" fmla="*/ 11015396 w 12191998"/>
              <a:gd name="connsiteY212" fmla="*/ 166687 h 851265"/>
              <a:gd name="connsiteX213" fmla="*/ 11067782 w 12191998"/>
              <a:gd name="connsiteY213" fmla="*/ 155575 h 851265"/>
              <a:gd name="connsiteX214" fmla="*/ 11113820 w 12191998"/>
              <a:gd name="connsiteY214" fmla="*/ 141287 h 851265"/>
              <a:gd name="connsiteX215" fmla="*/ 11155096 w 12191998"/>
              <a:gd name="connsiteY215" fmla="*/ 125412 h 851265"/>
              <a:gd name="connsiteX216" fmla="*/ 11191608 w 12191998"/>
              <a:gd name="connsiteY216" fmla="*/ 106362 h 851265"/>
              <a:gd name="connsiteX217" fmla="*/ 11229708 w 12191998"/>
              <a:gd name="connsiteY217" fmla="*/ 87312 h 851265"/>
              <a:gd name="connsiteX218" fmla="*/ 11267808 w 12191998"/>
              <a:gd name="connsiteY218" fmla="*/ 68262 h 851265"/>
              <a:gd name="connsiteX219" fmla="*/ 11304320 w 12191998"/>
              <a:gd name="connsiteY219" fmla="*/ 52387 h 851265"/>
              <a:gd name="connsiteX220" fmla="*/ 11345596 w 12191998"/>
              <a:gd name="connsiteY220" fmla="*/ 36512 h 851265"/>
              <a:gd name="connsiteX221" fmla="*/ 11391632 w 12191998"/>
              <a:gd name="connsiteY221" fmla="*/ 20637 h 851265"/>
              <a:gd name="connsiteX222" fmla="*/ 11444020 w 12191998"/>
              <a:gd name="connsiteY222" fmla="*/ 9525 h 851265"/>
              <a:gd name="connsiteX223" fmla="*/ 11504346 w 12191998"/>
              <a:gd name="connsiteY223" fmla="*/ 3175 h 851265"/>
              <a:gd name="connsiteX224" fmla="*/ 11572608 w 12191998"/>
              <a:gd name="connsiteY224" fmla="*/ 0 h 851265"/>
              <a:gd name="connsiteX225" fmla="*/ 11640870 w 12191998"/>
              <a:gd name="connsiteY225" fmla="*/ 3175 h 851265"/>
              <a:gd name="connsiteX226" fmla="*/ 11701196 w 12191998"/>
              <a:gd name="connsiteY226" fmla="*/ 9525 h 851265"/>
              <a:gd name="connsiteX227" fmla="*/ 11753582 w 12191998"/>
              <a:gd name="connsiteY227" fmla="*/ 20637 h 851265"/>
              <a:gd name="connsiteX228" fmla="*/ 11799620 w 12191998"/>
              <a:gd name="connsiteY228" fmla="*/ 36512 h 851265"/>
              <a:gd name="connsiteX229" fmla="*/ 11840896 w 12191998"/>
              <a:gd name="connsiteY229" fmla="*/ 52387 h 851265"/>
              <a:gd name="connsiteX230" fmla="*/ 11877408 w 12191998"/>
              <a:gd name="connsiteY230" fmla="*/ 68262 h 851265"/>
              <a:gd name="connsiteX231" fmla="*/ 11915508 w 12191998"/>
              <a:gd name="connsiteY231" fmla="*/ 87312 h 851265"/>
              <a:gd name="connsiteX232" fmla="*/ 11953608 w 12191998"/>
              <a:gd name="connsiteY232" fmla="*/ 106362 h 851265"/>
              <a:gd name="connsiteX233" fmla="*/ 11990120 w 12191998"/>
              <a:gd name="connsiteY233" fmla="*/ 125412 h 851265"/>
              <a:gd name="connsiteX234" fmla="*/ 12031396 w 12191998"/>
              <a:gd name="connsiteY234" fmla="*/ 141287 h 851265"/>
              <a:gd name="connsiteX235" fmla="*/ 12077432 w 12191998"/>
              <a:gd name="connsiteY235" fmla="*/ 155575 h 851265"/>
              <a:gd name="connsiteX236" fmla="*/ 12129820 w 12191998"/>
              <a:gd name="connsiteY236" fmla="*/ 166688 h 851265"/>
              <a:gd name="connsiteX237" fmla="*/ 12190146 w 12191998"/>
              <a:gd name="connsiteY237" fmla="*/ 174625 h 851265"/>
              <a:gd name="connsiteX238" fmla="*/ 12191998 w 12191998"/>
              <a:gd name="connsiteY238" fmla="*/ 174668 h 851265"/>
              <a:gd name="connsiteX239" fmla="*/ 12191998 w 12191998"/>
              <a:gd name="connsiteY239" fmla="*/ 851265 h 851265"/>
              <a:gd name="connsiteX240" fmla="*/ 0 w 12191998"/>
              <a:gd name="connsiteY240" fmla="*/ 851265 h 851265"/>
              <a:gd name="connsiteX241" fmla="*/ 0 w 12191998"/>
              <a:gd name="connsiteY241" fmla="*/ 174668 h 851265"/>
              <a:gd name="connsiteX242" fmla="*/ 1852 w 12191998"/>
              <a:gd name="connsiteY242" fmla="*/ 174625 h 851265"/>
              <a:gd name="connsiteX243" fmla="*/ 62177 w 12191998"/>
              <a:gd name="connsiteY243" fmla="*/ 166687 h 851265"/>
              <a:gd name="connsiteX244" fmla="*/ 114564 w 12191998"/>
              <a:gd name="connsiteY244" fmla="*/ 155575 h 851265"/>
              <a:gd name="connsiteX245" fmla="*/ 160602 w 12191998"/>
              <a:gd name="connsiteY245" fmla="*/ 141287 h 851265"/>
              <a:gd name="connsiteX246" fmla="*/ 201877 w 12191998"/>
              <a:gd name="connsiteY246" fmla="*/ 125412 h 851265"/>
              <a:gd name="connsiteX247" fmla="*/ 238389 w 12191998"/>
              <a:gd name="connsiteY247" fmla="*/ 106362 h 851265"/>
              <a:gd name="connsiteX248" fmla="*/ 276489 w 12191998"/>
              <a:gd name="connsiteY248" fmla="*/ 87312 h 851265"/>
              <a:gd name="connsiteX249" fmla="*/ 314589 w 12191998"/>
              <a:gd name="connsiteY249" fmla="*/ 68262 h 851265"/>
              <a:gd name="connsiteX250" fmla="*/ 351102 w 12191998"/>
              <a:gd name="connsiteY250" fmla="*/ 52387 h 851265"/>
              <a:gd name="connsiteX251" fmla="*/ 392377 w 12191998"/>
              <a:gd name="connsiteY251" fmla="*/ 36512 h 851265"/>
              <a:gd name="connsiteX252" fmla="*/ 438414 w 12191998"/>
              <a:gd name="connsiteY252" fmla="*/ 20637 h 851265"/>
              <a:gd name="connsiteX253" fmla="*/ 490802 w 12191998"/>
              <a:gd name="connsiteY253" fmla="*/ 9525 h 851265"/>
              <a:gd name="connsiteX254" fmla="*/ 551127 w 12191998"/>
              <a:gd name="connsiteY254" fmla="*/ 3175 h 851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Lst>
            <a:rect l="l" t="t" r="r" b="b"/>
            <a:pathLst>
              <a:path w="12191998" h="851265">
                <a:moveTo>
                  <a:pt x="619389" y="0"/>
                </a:moveTo>
                <a:lnTo>
                  <a:pt x="687652" y="3175"/>
                </a:lnTo>
                <a:lnTo>
                  <a:pt x="747977" y="9525"/>
                </a:lnTo>
                <a:lnTo>
                  <a:pt x="800364" y="20637"/>
                </a:lnTo>
                <a:lnTo>
                  <a:pt x="846402" y="36512"/>
                </a:lnTo>
                <a:lnTo>
                  <a:pt x="887677" y="52387"/>
                </a:lnTo>
                <a:lnTo>
                  <a:pt x="924189" y="68262"/>
                </a:lnTo>
                <a:lnTo>
                  <a:pt x="962289" y="87312"/>
                </a:lnTo>
                <a:lnTo>
                  <a:pt x="1000389" y="106362"/>
                </a:lnTo>
                <a:lnTo>
                  <a:pt x="1036902" y="125412"/>
                </a:lnTo>
                <a:lnTo>
                  <a:pt x="1078177" y="141287"/>
                </a:lnTo>
                <a:lnTo>
                  <a:pt x="1124214" y="155575"/>
                </a:lnTo>
                <a:lnTo>
                  <a:pt x="1176602" y="166687"/>
                </a:lnTo>
                <a:lnTo>
                  <a:pt x="1236927" y="174625"/>
                </a:lnTo>
                <a:lnTo>
                  <a:pt x="1305189" y="176212"/>
                </a:lnTo>
                <a:lnTo>
                  <a:pt x="1373452" y="174625"/>
                </a:lnTo>
                <a:lnTo>
                  <a:pt x="1433777" y="166687"/>
                </a:lnTo>
                <a:lnTo>
                  <a:pt x="1486164" y="155575"/>
                </a:lnTo>
                <a:lnTo>
                  <a:pt x="1532202" y="141287"/>
                </a:lnTo>
                <a:lnTo>
                  <a:pt x="1573477" y="125412"/>
                </a:lnTo>
                <a:lnTo>
                  <a:pt x="1609989" y="106362"/>
                </a:lnTo>
                <a:lnTo>
                  <a:pt x="1648089" y="87312"/>
                </a:lnTo>
                <a:lnTo>
                  <a:pt x="1686189" y="68262"/>
                </a:lnTo>
                <a:lnTo>
                  <a:pt x="1722702" y="52387"/>
                </a:lnTo>
                <a:lnTo>
                  <a:pt x="1763977" y="36512"/>
                </a:lnTo>
                <a:lnTo>
                  <a:pt x="1810014" y="20637"/>
                </a:lnTo>
                <a:lnTo>
                  <a:pt x="1862402" y="9525"/>
                </a:lnTo>
                <a:lnTo>
                  <a:pt x="1922727" y="3175"/>
                </a:lnTo>
                <a:lnTo>
                  <a:pt x="1990989" y="0"/>
                </a:lnTo>
                <a:lnTo>
                  <a:pt x="2059252" y="3175"/>
                </a:lnTo>
                <a:lnTo>
                  <a:pt x="2119577" y="9525"/>
                </a:lnTo>
                <a:lnTo>
                  <a:pt x="2171964" y="20637"/>
                </a:lnTo>
                <a:lnTo>
                  <a:pt x="2218002" y="36512"/>
                </a:lnTo>
                <a:lnTo>
                  <a:pt x="2259277" y="52387"/>
                </a:lnTo>
                <a:lnTo>
                  <a:pt x="2295789" y="68262"/>
                </a:lnTo>
                <a:lnTo>
                  <a:pt x="2333889" y="87312"/>
                </a:lnTo>
                <a:lnTo>
                  <a:pt x="2371989" y="106362"/>
                </a:lnTo>
                <a:lnTo>
                  <a:pt x="2408502" y="125412"/>
                </a:lnTo>
                <a:lnTo>
                  <a:pt x="2449777" y="141287"/>
                </a:lnTo>
                <a:lnTo>
                  <a:pt x="2495814" y="155575"/>
                </a:lnTo>
                <a:lnTo>
                  <a:pt x="2548202" y="166687"/>
                </a:lnTo>
                <a:lnTo>
                  <a:pt x="2608527" y="174625"/>
                </a:lnTo>
                <a:lnTo>
                  <a:pt x="2676789" y="176212"/>
                </a:lnTo>
                <a:lnTo>
                  <a:pt x="2745052" y="174625"/>
                </a:lnTo>
                <a:lnTo>
                  <a:pt x="2805377" y="166687"/>
                </a:lnTo>
                <a:lnTo>
                  <a:pt x="2857764" y="155575"/>
                </a:lnTo>
                <a:lnTo>
                  <a:pt x="2903802" y="141287"/>
                </a:lnTo>
                <a:lnTo>
                  <a:pt x="2945077" y="125412"/>
                </a:lnTo>
                <a:lnTo>
                  <a:pt x="2981589" y="106362"/>
                </a:lnTo>
                <a:lnTo>
                  <a:pt x="3019689" y="87312"/>
                </a:lnTo>
                <a:lnTo>
                  <a:pt x="3057789" y="68262"/>
                </a:lnTo>
                <a:lnTo>
                  <a:pt x="3094302" y="52387"/>
                </a:lnTo>
                <a:lnTo>
                  <a:pt x="3135577" y="36512"/>
                </a:lnTo>
                <a:lnTo>
                  <a:pt x="3181614" y="20637"/>
                </a:lnTo>
                <a:lnTo>
                  <a:pt x="3234002" y="9525"/>
                </a:lnTo>
                <a:lnTo>
                  <a:pt x="3294327" y="3175"/>
                </a:lnTo>
                <a:lnTo>
                  <a:pt x="3361002" y="0"/>
                </a:lnTo>
                <a:lnTo>
                  <a:pt x="3430852" y="3175"/>
                </a:lnTo>
                <a:lnTo>
                  <a:pt x="3491177" y="9525"/>
                </a:lnTo>
                <a:lnTo>
                  <a:pt x="3543564" y="20637"/>
                </a:lnTo>
                <a:lnTo>
                  <a:pt x="3589602" y="36512"/>
                </a:lnTo>
                <a:lnTo>
                  <a:pt x="3630877" y="52387"/>
                </a:lnTo>
                <a:lnTo>
                  <a:pt x="3667389" y="68262"/>
                </a:lnTo>
                <a:lnTo>
                  <a:pt x="3705489" y="87312"/>
                </a:lnTo>
                <a:lnTo>
                  <a:pt x="3743589" y="106362"/>
                </a:lnTo>
                <a:lnTo>
                  <a:pt x="3780102" y="125412"/>
                </a:lnTo>
                <a:lnTo>
                  <a:pt x="3821377" y="141287"/>
                </a:lnTo>
                <a:lnTo>
                  <a:pt x="3867414" y="155575"/>
                </a:lnTo>
                <a:lnTo>
                  <a:pt x="3919802" y="166687"/>
                </a:lnTo>
                <a:lnTo>
                  <a:pt x="3980127" y="174625"/>
                </a:lnTo>
                <a:lnTo>
                  <a:pt x="4048389" y="176212"/>
                </a:lnTo>
                <a:lnTo>
                  <a:pt x="4116652" y="174625"/>
                </a:lnTo>
                <a:lnTo>
                  <a:pt x="4176977" y="166687"/>
                </a:lnTo>
                <a:lnTo>
                  <a:pt x="4229364" y="155575"/>
                </a:lnTo>
                <a:lnTo>
                  <a:pt x="4275402" y="141287"/>
                </a:lnTo>
                <a:lnTo>
                  <a:pt x="4316677" y="125412"/>
                </a:lnTo>
                <a:lnTo>
                  <a:pt x="4353189" y="106362"/>
                </a:lnTo>
                <a:lnTo>
                  <a:pt x="4429389" y="68262"/>
                </a:lnTo>
                <a:lnTo>
                  <a:pt x="4465902" y="52387"/>
                </a:lnTo>
                <a:lnTo>
                  <a:pt x="4507177" y="36512"/>
                </a:lnTo>
                <a:lnTo>
                  <a:pt x="4553216" y="20637"/>
                </a:lnTo>
                <a:lnTo>
                  <a:pt x="4605602" y="9525"/>
                </a:lnTo>
                <a:lnTo>
                  <a:pt x="4665928" y="3175"/>
                </a:lnTo>
                <a:lnTo>
                  <a:pt x="4734189" y="0"/>
                </a:lnTo>
                <a:lnTo>
                  <a:pt x="4802453" y="3175"/>
                </a:lnTo>
                <a:lnTo>
                  <a:pt x="4862777" y="9525"/>
                </a:lnTo>
                <a:lnTo>
                  <a:pt x="4915165" y="20637"/>
                </a:lnTo>
                <a:lnTo>
                  <a:pt x="4961202" y="36512"/>
                </a:lnTo>
                <a:lnTo>
                  <a:pt x="5002478" y="52387"/>
                </a:lnTo>
                <a:lnTo>
                  <a:pt x="5038989" y="68262"/>
                </a:lnTo>
                <a:lnTo>
                  <a:pt x="5077091" y="87312"/>
                </a:lnTo>
                <a:lnTo>
                  <a:pt x="5115189" y="106362"/>
                </a:lnTo>
                <a:lnTo>
                  <a:pt x="5151702" y="125412"/>
                </a:lnTo>
                <a:lnTo>
                  <a:pt x="5192978" y="141287"/>
                </a:lnTo>
                <a:lnTo>
                  <a:pt x="5239014" y="155575"/>
                </a:lnTo>
                <a:lnTo>
                  <a:pt x="5291401" y="166687"/>
                </a:lnTo>
                <a:lnTo>
                  <a:pt x="5351727" y="174625"/>
                </a:lnTo>
                <a:lnTo>
                  <a:pt x="5410199" y="175985"/>
                </a:lnTo>
                <a:lnTo>
                  <a:pt x="5468671" y="174625"/>
                </a:lnTo>
                <a:lnTo>
                  <a:pt x="5528996" y="166687"/>
                </a:lnTo>
                <a:lnTo>
                  <a:pt x="5581383" y="155575"/>
                </a:lnTo>
                <a:lnTo>
                  <a:pt x="5627421" y="141287"/>
                </a:lnTo>
                <a:lnTo>
                  <a:pt x="5668696" y="125412"/>
                </a:lnTo>
                <a:lnTo>
                  <a:pt x="5705210" y="106362"/>
                </a:lnTo>
                <a:lnTo>
                  <a:pt x="5743308" y="87312"/>
                </a:lnTo>
                <a:lnTo>
                  <a:pt x="5781408" y="68262"/>
                </a:lnTo>
                <a:lnTo>
                  <a:pt x="5817921" y="52387"/>
                </a:lnTo>
                <a:lnTo>
                  <a:pt x="5859196" y="36512"/>
                </a:lnTo>
                <a:lnTo>
                  <a:pt x="5905234" y="20637"/>
                </a:lnTo>
                <a:lnTo>
                  <a:pt x="5957621" y="9525"/>
                </a:lnTo>
                <a:lnTo>
                  <a:pt x="6017948" y="3175"/>
                </a:lnTo>
                <a:lnTo>
                  <a:pt x="6086210" y="0"/>
                </a:lnTo>
                <a:lnTo>
                  <a:pt x="6095999" y="455"/>
                </a:lnTo>
                <a:lnTo>
                  <a:pt x="6105789" y="0"/>
                </a:lnTo>
                <a:lnTo>
                  <a:pt x="6174052" y="3175"/>
                </a:lnTo>
                <a:lnTo>
                  <a:pt x="6234377" y="9525"/>
                </a:lnTo>
                <a:lnTo>
                  <a:pt x="6286764" y="20637"/>
                </a:lnTo>
                <a:lnTo>
                  <a:pt x="6332802" y="36512"/>
                </a:lnTo>
                <a:lnTo>
                  <a:pt x="6374077" y="52387"/>
                </a:lnTo>
                <a:lnTo>
                  <a:pt x="6410589" y="68262"/>
                </a:lnTo>
                <a:lnTo>
                  <a:pt x="6448689" y="87312"/>
                </a:lnTo>
                <a:lnTo>
                  <a:pt x="6486789" y="106362"/>
                </a:lnTo>
                <a:lnTo>
                  <a:pt x="6523302" y="125412"/>
                </a:lnTo>
                <a:lnTo>
                  <a:pt x="6564577" y="141287"/>
                </a:lnTo>
                <a:lnTo>
                  <a:pt x="6610614" y="155575"/>
                </a:lnTo>
                <a:lnTo>
                  <a:pt x="6663002" y="166687"/>
                </a:lnTo>
                <a:lnTo>
                  <a:pt x="6723327" y="174625"/>
                </a:lnTo>
                <a:lnTo>
                  <a:pt x="6781799" y="175985"/>
                </a:lnTo>
                <a:lnTo>
                  <a:pt x="6840271" y="174625"/>
                </a:lnTo>
                <a:lnTo>
                  <a:pt x="6900596" y="166687"/>
                </a:lnTo>
                <a:lnTo>
                  <a:pt x="6952983" y="155575"/>
                </a:lnTo>
                <a:lnTo>
                  <a:pt x="6999021" y="141287"/>
                </a:lnTo>
                <a:lnTo>
                  <a:pt x="7040296" y="125412"/>
                </a:lnTo>
                <a:lnTo>
                  <a:pt x="7076808" y="106362"/>
                </a:lnTo>
                <a:lnTo>
                  <a:pt x="7114908" y="87312"/>
                </a:lnTo>
                <a:lnTo>
                  <a:pt x="7153008" y="68262"/>
                </a:lnTo>
                <a:lnTo>
                  <a:pt x="7189521" y="52387"/>
                </a:lnTo>
                <a:lnTo>
                  <a:pt x="7230796" y="36512"/>
                </a:lnTo>
                <a:lnTo>
                  <a:pt x="7276833" y="20637"/>
                </a:lnTo>
                <a:lnTo>
                  <a:pt x="7329221" y="9525"/>
                </a:lnTo>
                <a:lnTo>
                  <a:pt x="7389546" y="3175"/>
                </a:lnTo>
                <a:lnTo>
                  <a:pt x="7457808" y="0"/>
                </a:lnTo>
                <a:lnTo>
                  <a:pt x="7526071" y="3175"/>
                </a:lnTo>
                <a:lnTo>
                  <a:pt x="7586396" y="9525"/>
                </a:lnTo>
                <a:lnTo>
                  <a:pt x="7638783" y="20637"/>
                </a:lnTo>
                <a:lnTo>
                  <a:pt x="7684821" y="36512"/>
                </a:lnTo>
                <a:lnTo>
                  <a:pt x="7726096" y="52387"/>
                </a:lnTo>
                <a:lnTo>
                  <a:pt x="7762608" y="68262"/>
                </a:lnTo>
                <a:lnTo>
                  <a:pt x="7800708" y="87312"/>
                </a:lnTo>
                <a:lnTo>
                  <a:pt x="7838808" y="106362"/>
                </a:lnTo>
                <a:lnTo>
                  <a:pt x="7875321" y="125412"/>
                </a:lnTo>
                <a:lnTo>
                  <a:pt x="7916596" y="141287"/>
                </a:lnTo>
                <a:lnTo>
                  <a:pt x="7962633" y="155575"/>
                </a:lnTo>
                <a:lnTo>
                  <a:pt x="8015021" y="166687"/>
                </a:lnTo>
                <a:lnTo>
                  <a:pt x="8075346" y="174625"/>
                </a:lnTo>
                <a:lnTo>
                  <a:pt x="8143608" y="176212"/>
                </a:lnTo>
                <a:lnTo>
                  <a:pt x="8211871" y="174625"/>
                </a:lnTo>
                <a:lnTo>
                  <a:pt x="8272196" y="166687"/>
                </a:lnTo>
                <a:lnTo>
                  <a:pt x="8324583" y="155575"/>
                </a:lnTo>
                <a:lnTo>
                  <a:pt x="8370621" y="141287"/>
                </a:lnTo>
                <a:lnTo>
                  <a:pt x="8411896" y="125412"/>
                </a:lnTo>
                <a:lnTo>
                  <a:pt x="8448408" y="106362"/>
                </a:lnTo>
                <a:lnTo>
                  <a:pt x="8486508" y="87312"/>
                </a:lnTo>
                <a:lnTo>
                  <a:pt x="8524608" y="68262"/>
                </a:lnTo>
                <a:lnTo>
                  <a:pt x="8561120" y="52387"/>
                </a:lnTo>
                <a:lnTo>
                  <a:pt x="8602396" y="36512"/>
                </a:lnTo>
                <a:lnTo>
                  <a:pt x="8648432" y="20637"/>
                </a:lnTo>
                <a:lnTo>
                  <a:pt x="8700820" y="9525"/>
                </a:lnTo>
                <a:lnTo>
                  <a:pt x="8761146" y="3175"/>
                </a:lnTo>
                <a:lnTo>
                  <a:pt x="8827820" y="0"/>
                </a:lnTo>
                <a:lnTo>
                  <a:pt x="8897670" y="3175"/>
                </a:lnTo>
                <a:lnTo>
                  <a:pt x="8957996" y="9525"/>
                </a:lnTo>
                <a:lnTo>
                  <a:pt x="9010382" y="20637"/>
                </a:lnTo>
                <a:lnTo>
                  <a:pt x="9056420" y="36512"/>
                </a:lnTo>
                <a:lnTo>
                  <a:pt x="9097696" y="52387"/>
                </a:lnTo>
                <a:lnTo>
                  <a:pt x="9134208" y="68262"/>
                </a:lnTo>
                <a:lnTo>
                  <a:pt x="9172308" y="87312"/>
                </a:lnTo>
                <a:lnTo>
                  <a:pt x="9210408" y="106362"/>
                </a:lnTo>
                <a:lnTo>
                  <a:pt x="9246920" y="125412"/>
                </a:lnTo>
                <a:lnTo>
                  <a:pt x="9288196" y="141287"/>
                </a:lnTo>
                <a:lnTo>
                  <a:pt x="9334232" y="155575"/>
                </a:lnTo>
                <a:lnTo>
                  <a:pt x="9386620" y="166687"/>
                </a:lnTo>
                <a:lnTo>
                  <a:pt x="9446946" y="174625"/>
                </a:lnTo>
                <a:lnTo>
                  <a:pt x="9515208" y="176212"/>
                </a:lnTo>
                <a:lnTo>
                  <a:pt x="9583470" y="174625"/>
                </a:lnTo>
                <a:lnTo>
                  <a:pt x="9643796" y="166687"/>
                </a:lnTo>
                <a:lnTo>
                  <a:pt x="9696182" y="155575"/>
                </a:lnTo>
                <a:lnTo>
                  <a:pt x="9742220" y="141287"/>
                </a:lnTo>
                <a:lnTo>
                  <a:pt x="9783496" y="125412"/>
                </a:lnTo>
                <a:lnTo>
                  <a:pt x="9820008" y="106362"/>
                </a:lnTo>
                <a:lnTo>
                  <a:pt x="9896208" y="68262"/>
                </a:lnTo>
                <a:lnTo>
                  <a:pt x="9932720" y="52387"/>
                </a:lnTo>
                <a:lnTo>
                  <a:pt x="9973996" y="36512"/>
                </a:lnTo>
                <a:lnTo>
                  <a:pt x="10020032" y="20637"/>
                </a:lnTo>
                <a:lnTo>
                  <a:pt x="10072420" y="9525"/>
                </a:lnTo>
                <a:lnTo>
                  <a:pt x="10132746" y="3175"/>
                </a:lnTo>
                <a:lnTo>
                  <a:pt x="10201008" y="0"/>
                </a:lnTo>
                <a:lnTo>
                  <a:pt x="10269270" y="3175"/>
                </a:lnTo>
                <a:lnTo>
                  <a:pt x="10329596" y="9525"/>
                </a:lnTo>
                <a:lnTo>
                  <a:pt x="10381982" y="20637"/>
                </a:lnTo>
                <a:lnTo>
                  <a:pt x="10428020" y="36512"/>
                </a:lnTo>
                <a:lnTo>
                  <a:pt x="10469296" y="52387"/>
                </a:lnTo>
                <a:lnTo>
                  <a:pt x="10505808" y="68262"/>
                </a:lnTo>
                <a:lnTo>
                  <a:pt x="10543908" y="87312"/>
                </a:lnTo>
                <a:lnTo>
                  <a:pt x="10582008" y="106362"/>
                </a:lnTo>
                <a:lnTo>
                  <a:pt x="10618520" y="125412"/>
                </a:lnTo>
                <a:lnTo>
                  <a:pt x="10659796" y="141287"/>
                </a:lnTo>
                <a:lnTo>
                  <a:pt x="10705832" y="155575"/>
                </a:lnTo>
                <a:lnTo>
                  <a:pt x="10758220" y="166687"/>
                </a:lnTo>
                <a:lnTo>
                  <a:pt x="10818546" y="174625"/>
                </a:lnTo>
                <a:lnTo>
                  <a:pt x="10886808" y="176212"/>
                </a:lnTo>
                <a:lnTo>
                  <a:pt x="10955070" y="174625"/>
                </a:lnTo>
                <a:lnTo>
                  <a:pt x="11015396" y="166687"/>
                </a:lnTo>
                <a:lnTo>
                  <a:pt x="11067782" y="155575"/>
                </a:lnTo>
                <a:lnTo>
                  <a:pt x="11113820" y="141287"/>
                </a:lnTo>
                <a:lnTo>
                  <a:pt x="11155096" y="125412"/>
                </a:lnTo>
                <a:lnTo>
                  <a:pt x="11191608" y="106362"/>
                </a:lnTo>
                <a:lnTo>
                  <a:pt x="11229708" y="87312"/>
                </a:lnTo>
                <a:lnTo>
                  <a:pt x="11267808" y="68262"/>
                </a:lnTo>
                <a:lnTo>
                  <a:pt x="11304320" y="52387"/>
                </a:lnTo>
                <a:lnTo>
                  <a:pt x="11345596" y="36512"/>
                </a:lnTo>
                <a:lnTo>
                  <a:pt x="11391632" y="20637"/>
                </a:lnTo>
                <a:lnTo>
                  <a:pt x="11444020" y="9525"/>
                </a:lnTo>
                <a:lnTo>
                  <a:pt x="11504346" y="3175"/>
                </a:lnTo>
                <a:lnTo>
                  <a:pt x="11572608" y="0"/>
                </a:lnTo>
                <a:lnTo>
                  <a:pt x="11640870" y="3175"/>
                </a:lnTo>
                <a:lnTo>
                  <a:pt x="11701196" y="9525"/>
                </a:lnTo>
                <a:lnTo>
                  <a:pt x="11753582" y="20637"/>
                </a:lnTo>
                <a:lnTo>
                  <a:pt x="11799620" y="36512"/>
                </a:lnTo>
                <a:lnTo>
                  <a:pt x="11840896" y="52387"/>
                </a:lnTo>
                <a:lnTo>
                  <a:pt x="11877408" y="68262"/>
                </a:lnTo>
                <a:lnTo>
                  <a:pt x="11915508" y="87312"/>
                </a:lnTo>
                <a:lnTo>
                  <a:pt x="11953608" y="106362"/>
                </a:lnTo>
                <a:lnTo>
                  <a:pt x="11990120" y="125412"/>
                </a:lnTo>
                <a:lnTo>
                  <a:pt x="12031396" y="141287"/>
                </a:lnTo>
                <a:lnTo>
                  <a:pt x="12077432" y="155575"/>
                </a:lnTo>
                <a:lnTo>
                  <a:pt x="12129820" y="166688"/>
                </a:lnTo>
                <a:lnTo>
                  <a:pt x="12190146" y="174625"/>
                </a:lnTo>
                <a:lnTo>
                  <a:pt x="12191998" y="174668"/>
                </a:lnTo>
                <a:lnTo>
                  <a:pt x="12191998" y="851265"/>
                </a:lnTo>
                <a:lnTo>
                  <a:pt x="0" y="851265"/>
                </a:lnTo>
                <a:lnTo>
                  <a:pt x="0" y="174668"/>
                </a:lnTo>
                <a:lnTo>
                  <a:pt x="1852" y="174625"/>
                </a:lnTo>
                <a:lnTo>
                  <a:pt x="62177" y="166687"/>
                </a:lnTo>
                <a:lnTo>
                  <a:pt x="114564" y="155575"/>
                </a:lnTo>
                <a:lnTo>
                  <a:pt x="160602" y="141287"/>
                </a:lnTo>
                <a:lnTo>
                  <a:pt x="201877" y="125412"/>
                </a:lnTo>
                <a:lnTo>
                  <a:pt x="238389" y="106362"/>
                </a:lnTo>
                <a:lnTo>
                  <a:pt x="276489" y="87312"/>
                </a:lnTo>
                <a:lnTo>
                  <a:pt x="314589" y="68262"/>
                </a:lnTo>
                <a:lnTo>
                  <a:pt x="351102" y="52387"/>
                </a:lnTo>
                <a:lnTo>
                  <a:pt x="392377" y="36512"/>
                </a:lnTo>
                <a:lnTo>
                  <a:pt x="438414" y="20637"/>
                </a:lnTo>
                <a:lnTo>
                  <a:pt x="490802" y="9525"/>
                </a:lnTo>
                <a:lnTo>
                  <a:pt x="551127" y="3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Slide Number Placeholder 3"/>
          <p:cNvSpPr>
            <a:spLocks noGrp="1"/>
          </p:cNvSpPr>
          <p:nvPr>
            <p:ph type="sldNum" sz="quarter" idx="12"/>
          </p:nvPr>
        </p:nvSpPr>
        <p:spPr>
          <a:xfrm>
            <a:off x="8635962" y="6375679"/>
            <a:ext cx="775608" cy="345796"/>
          </a:xfrm>
        </p:spPr>
        <p:txBody>
          <a:bodyPr vert="horz" lIns="91440" tIns="45720" rIns="91440" bIns="45720" rtlCol="0" anchor="ctr">
            <a:normAutofit/>
          </a:bodyPr>
          <a:lstStyle/>
          <a:p>
            <a:pPr defTabSz="457200">
              <a:spcAft>
                <a:spcPts val="600"/>
              </a:spcAft>
            </a:pPr>
            <a:fld id="{DCF6A46F-80AB-49F3-8C7E-9717ED945456}" type="slidenum">
              <a:rPr lang="en-US" altLang="en-US" sz="1200" kern="1200" dirty="0">
                <a:solidFill>
                  <a:schemeClr val="tx1">
                    <a:lumMod val="65000"/>
                    <a:lumOff val="35000"/>
                  </a:schemeClr>
                </a:solidFill>
                <a:latin typeface="+mn-lt"/>
                <a:ea typeface="+mn-ea"/>
                <a:cs typeface="+mn-cs"/>
              </a:rPr>
              <a:pPr defTabSz="457200">
                <a:spcAft>
                  <a:spcPts val="600"/>
                </a:spcAft>
              </a:pPr>
              <a:t>44</a:t>
            </a:fld>
            <a:endParaRPr lang="en-US" altLang="en-US" sz="1200" kern="1200" dirty="0">
              <a:solidFill>
                <a:schemeClr val="tx1">
                  <a:lumMod val="65000"/>
                  <a:lumOff val="35000"/>
                </a:schemeClr>
              </a:solidFill>
              <a:latin typeface="+mn-lt"/>
              <a:ea typeface="+mn-ea"/>
              <a:cs typeface="+mn-cs"/>
            </a:endParaRPr>
          </a:p>
        </p:txBody>
      </p:sp>
      <p:pic>
        <p:nvPicPr>
          <p:cNvPr id="6" name="Picture 5" descr="Icon, rectangle&#10;&#10;Description automatically generated">
            <a:extLst>
              <a:ext uri="{FF2B5EF4-FFF2-40B4-BE49-F238E27FC236}">
                <a16:creationId xmlns:a16="http://schemas.microsoft.com/office/drawing/2014/main" id="{1B28CCBF-6D1A-834E-B8CD-AE6D8B5F63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8" name="Graphic 7" descr="Rating 3 Star outline">
            <a:extLst>
              <a:ext uri="{FF2B5EF4-FFF2-40B4-BE49-F238E27FC236}">
                <a16:creationId xmlns:a16="http://schemas.microsoft.com/office/drawing/2014/main" id="{6F675D98-05A3-384C-AB4D-BD7C4D7FE71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203848" y="2881164"/>
            <a:ext cx="3481536" cy="3481536"/>
          </a:xfrm>
          <a:prstGeom prst="rect">
            <a:avLst/>
          </a:prstGeom>
        </p:spPr>
      </p:pic>
    </p:spTree>
    <p:extLst>
      <p:ext uri="{BB962C8B-B14F-4D97-AF65-F5344CB8AC3E}">
        <p14:creationId xmlns:p14="http://schemas.microsoft.com/office/powerpoint/2010/main" val="373381745"/>
      </p:ext>
    </p:extLst>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Freeform 6">
            <a:extLst>
              <a:ext uri="{FF2B5EF4-FFF2-40B4-BE49-F238E27FC236}">
                <a16:creationId xmlns:a16="http://schemas.microsoft.com/office/drawing/2014/main" id="{F9FF9942-A878-459D-884E-75326A281D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39070" y="0"/>
            <a:ext cx="664368"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7" name="Rectangle 16">
            <a:extLst>
              <a:ext uri="{FF2B5EF4-FFF2-40B4-BE49-F238E27FC236}">
                <a16:creationId xmlns:a16="http://schemas.microsoft.com/office/drawing/2014/main" id="{C56E82B2-4DF9-4845-B6CB-442FFB7165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7047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19" name="Rectangle 18">
            <a:extLst>
              <a:ext uri="{FF2B5EF4-FFF2-40B4-BE49-F238E27FC236}">
                <a16:creationId xmlns:a16="http://schemas.microsoft.com/office/drawing/2014/main" id="{C437FABD-8C69-4801-8D9F-F88EFA0324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83907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6" name="Rectangle 5">
            <a:extLst>
              <a:ext uri="{FF2B5EF4-FFF2-40B4-BE49-F238E27FC236}">
                <a16:creationId xmlns:a16="http://schemas.microsoft.com/office/drawing/2014/main" id="{070C0472-B367-A744-81ED-8AC8897FB187}"/>
              </a:ext>
            </a:extLst>
          </p:cNvPr>
          <p:cNvSpPr/>
          <p:nvPr/>
        </p:nvSpPr>
        <p:spPr>
          <a:xfrm>
            <a:off x="1417323" y="654030"/>
            <a:ext cx="7633742" cy="1492132"/>
          </a:xfrm>
          <a:prstGeom prst="rect">
            <a:avLst/>
          </a:prstGeom>
        </p:spPr>
        <p:txBody>
          <a:bodyPr vert="horz" lIns="91440" tIns="45720" rIns="91440" bIns="45720" rtlCol="0" anchor="ctr">
            <a:normAutofit/>
          </a:bodyPr>
          <a:lstStyle/>
          <a:p>
            <a:pPr>
              <a:lnSpc>
                <a:spcPct val="90000"/>
              </a:lnSpc>
              <a:spcAft>
                <a:spcPts val="600"/>
              </a:spcAft>
            </a:pPr>
            <a:r>
              <a:rPr lang="en-US" sz="5100" cap="all" spc="200" dirty="0">
                <a:solidFill>
                  <a:srgbClr val="1A2A68"/>
                </a:solidFill>
                <a:latin typeface="+mj-lt"/>
                <a:ea typeface="+mj-ea"/>
                <a:cs typeface="+mj-cs"/>
              </a:rPr>
              <a:t>Session 2</a:t>
            </a:r>
          </a:p>
        </p:txBody>
      </p:sp>
      <p:sp>
        <p:nvSpPr>
          <p:cNvPr id="21" name="Freeform 6">
            <a:extLst>
              <a:ext uri="{FF2B5EF4-FFF2-40B4-BE49-F238E27FC236}">
                <a16:creationId xmlns:a16="http://schemas.microsoft.com/office/drawing/2014/main" id="{9BD2ECB5-E1D5-4F95-8DB5-D6B38DEEE9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39070" y="0"/>
            <a:ext cx="664368"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solidFill>
          <a:ln w="0">
            <a:noFill/>
            <a:prstDash val="solid"/>
            <a:round/>
            <a:headEnd/>
            <a:tailEnd/>
          </a:ln>
        </p:spPr>
      </p:sp>
      <p:sp>
        <p:nvSpPr>
          <p:cNvPr id="4" name="Slide Number Placeholder 3"/>
          <p:cNvSpPr>
            <a:spLocks noGrp="1"/>
          </p:cNvSpPr>
          <p:nvPr>
            <p:ph type="sldNum" sz="quarter" idx="10"/>
          </p:nvPr>
        </p:nvSpPr>
        <p:spPr>
          <a:xfrm>
            <a:off x="7297020" y="6375679"/>
            <a:ext cx="2114550" cy="345796"/>
          </a:xfrm>
        </p:spPr>
        <p:txBody>
          <a:bodyPr vert="horz" lIns="91440" tIns="45720" rIns="91440" bIns="45720" rtlCol="0" anchor="ctr">
            <a:normAutofit/>
          </a:bodyPr>
          <a:lstStyle/>
          <a:p>
            <a:pPr defTabSz="457200">
              <a:spcAft>
                <a:spcPts val="600"/>
              </a:spcAft>
            </a:pPr>
            <a:fld id="{DCF6A46F-80AB-49F3-8C7E-9717ED945456}" type="slidenum">
              <a:rPr lang="en-US" altLang="en-US" sz="1200">
                <a:solidFill>
                  <a:schemeClr val="tx1">
                    <a:lumMod val="50000"/>
                    <a:lumOff val="50000"/>
                  </a:schemeClr>
                </a:solidFill>
              </a:rPr>
              <a:pPr defTabSz="457200">
                <a:spcAft>
                  <a:spcPts val="600"/>
                </a:spcAft>
              </a:pPr>
              <a:t>45</a:t>
            </a:fld>
            <a:endParaRPr lang="en-US" altLang="en-US" sz="1200">
              <a:solidFill>
                <a:schemeClr val="tx1">
                  <a:lumMod val="50000"/>
                  <a:lumOff val="50000"/>
                </a:schemeClr>
              </a:solidFill>
            </a:endParaRPr>
          </a:p>
        </p:txBody>
      </p:sp>
      <p:sp>
        <p:nvSpPr>
          <p:cNvPr id="23" name="Rectangle 22">
            <a:extLst>
              <a:ext uri="{FF2B5EF4-FFF2-40B4-BE49-F238E27FC236}">
                <a16:creationId xmlns:a16="http://schemas.microsoft.com/office/drawing/2014/main" id="{1500752C-7683-4E03-95C5-06FCFE0C9C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7047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5" name="Picture 4" descr="Icon, rectangle&#10;&#10;Description automatically generated">
            <a:extLst>
              <a:ext uri="{FF2B5EF4-FFF2-40B4-BE49-F238E27FC236}">
                <a16:creationId xmlns:a16="http://schemas.microsoft.com/office/drawing/2014/main" id="{A1E90BA7-CFD8-8249-9D33-1E1E56E659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graphicFrame>
        <p:nvGraphicFramePr>
          <p:cNvPr id="10" name="Content Placeholder 7">
            <a:extLst>
              <a:ext uri="{FF2B5EF4-FFF2-40B4-BE49-F238E27FC236}">
                <a16:creationId xmlns:a16="http://schemas.microsoft.com/office/drawing/2014/main" id="{F1DF84BB-28BA-49D9-B83D-5568336E5E58}"/>
              </a:ext>
            </a:extLst>
          </p:cNvPr>
          <p:cNvGraphicFramePr>
            <a:graphicFrameLocks noGrp="1"/>
          </p:cNvGraphicFramePr>
          <p:nvPr>
            <p:ph sz="quarter" idx="11"/>
            <p:extLst>
              <p:ext uri="{D42A27DB-BD31-4B8C-83A1-F6EECF244321}">
                <p14:modId xmlns:p14="http://schemas.microsoft.com/office/powerpoint/2010/main" val="113687295"/>
              </p:ext>
            </p:extLst>
          </p:nvPr>
        </p:nvGraphicFramePr>
        <p:xfrm>
          <a:off x="1257300" y="2457244"/>
          <a:ext cx="7634288" cy="35941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80650363"/>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DCF6A46F-80AB-49F3-8C7E-9717ED945456}" type="slidenum">
              <a:rPr lang="en-GB" altLang="en-US" smtClean="0"/>
              <a:pPr/>
              <a:t>5</a:t>
            </a:fld>
            <a:endParaRPr lang="en-GB" altLang="en-US"/>
          </a:p>
        </p:txBody>
      </p:sp>
      <p:sp>
        <p:nvSpPr>
          <p:cNvPr id="8" name="Content Placeholder 7"/>
          <p:cNvSpPr>
            <a:spLocks noGrp="1"/>
          </p:cNvSpPr>
          <p:nvPr>
            <p:ph sz="quarter" idx="11"/>
          </p:nvPr>
        </p:nvSpPr>
        <p:spPr>
          <a:xfrm>
            <a:off x="1187624" y="-1"/>
            <a:ext cx="7195056" cy="1535832"/>
          </a:xfrm>
        </p:spPr>
        <p:txBody>
          <a:bodyPr>
            <a:noAutofit/>
          </a:bodyPr>
          <a:lstStyle/>
          <a:p>
            <a:pPr marL="0" indent="0">
              <a:buNone/>
            </a:pPr>
            <a:br>
              <a:rPr lang="en-US" sz="5100" b="1" dirty="0">
                <a:latin typeface="+mj-lt"/>
              </a:rPr>
            </a:br>
            <a:r>
              <a:rPr lang="en-US" sz="5100" cap="all" spc="150" dirty="0">
                <a:solidFill>
                  <a:srgbClr val="1A2A68"/>
                </a:solidFill>
                <a:latin typeface="+mj-lt"/>
                <a:ea typeface="+mj-ea"/>
                <a:cs typeface="+mj-cs"/>
              </a:rPr>
              <a:t>Ground rules</a:t>
            </a:r>
          </a:p>
        </p:txBody>
      </p:sp>
      <p:pic>
        <p:nvPicPr>
          <p:cNvPr id="5" name="Picture 4" descr="Icon, rectangle&#10;&#10;Description automatically generated">
            <a:extLst>
              <a:ext uri="{FF2B5EF4-FFF2-40B4-BE49-F238E27FC236}">
                <a16:creationId xmlns:a16="http://schemas.microsoft.com/office/drawing/2014/main" id="{142E74E1-57C4-4D49-B187-68F4C5F574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6" name="Graphic 5" descr="Scroll with solid fill">
            <a:extLst>
              <a:ext uri="{FF2B5EF4-FFF2-40B4-BE49-F238E27FC236}">
                <a16:creationId xmlns:a16="http://schemas.microsoft.com/office/drawing/2014/main" id="{FE2BD6C3-9306-A543-BC11-BA67453BB75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483768" y="2311204"/>
            <a:ext cx="3566710" cy="3566710"/>
          </a:xfrm>
          <a:prstGeom prst="rect">
            <a:avLst/>
          </a:prstGeom>
        </p:spPr>
      </p:pic>
    </p:spTree>
    <p:extLst>
      <p:ext uri="{BB962C8B-B14F-4D97-AF65-F5344CB8AC3E}">
        <p14:creationId xmlns:p14="http://schemas.microsoft.com/office/powerpoint/2010/main" val="265952832"/>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186730" y="928756"/>
            <a:ext cx="7633742" cy="1492132"/>
          </a:xfrm>
        </p:spPr>
        <p:txBody>
          <a:bodyPr/>
          <a:lstStyle/>
          <a:p>
            <a:r>
              <a:rPr lang="en-US" dirty="0">
                <a:solidFill>
                  <a:srgbClr val="1A2A68"/>
                </a:solidFill>
              </a:rPr>
              <a:t>What to expect </a:t>
            </a:r>
          </a:p>
        </p:txBody>
      </p:sp>
      <p:graphicFrame>
        <p:nvGraphicFramePr>
          <p:cNvPr id="7" name="Content Placeholder 2">
            <a:extLst>
              <a:ext uri="{FF2B5EF4-FFF2-40B4-BE49-F238E27FC236}">
                <a16:creationId xmlns:a16="http://schemas.microsoft.com/office/drawing/2014/main" id="{B67BAFE4-696B-48D3-B06C-29E07EE7B41D}"/>
              </a:ext>
            </a:extLst>
          </p:cNvPr>
          <p:cNvGraphicFramePr>
            <a:graphicFrameLocks noGrp="1"/>
          </p:cNvGraphicFramePr>
          <p:nvPr>
            <p:ph idx="1"/>
            <p:extLst>
              <p:ext uri="{D42A27DB-BD31-4B8C-83A1-F6EECF244321}">
                <p14:modId xmlns:p14="http://schemas.microsoft.com/office/powerpoint/2010/main" val="1008596841"/>
              </p:ext>
            </p:extLst>
          </p:nvPr>
        </p:nvGraphicFramePr>
        <p:xfrm>
          <a:off x="839073" y="2286000"/>
          <a:ext cx="7405335" cy="35607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DCF6A46F-80AB-49F3-8C7E-9717ED945456}" type="slidenum">
              <a:rPr lang="en-GB" altLang="en-US" smtClean="0"/>
              <a:pPr/>
              <a:t>6</a:t>
            </a:fld>
            <a:endParaRPr lang="en-GB" altLang="en-US"/>
          </a:p>
        </p:txBody>
      </p:sp>
      <p:pic>
        <p:nvPicPr>
          <p:cNvPr id="5" name="Picture 4" descr="Icon, rectangle&#10;&#10;Description automatically generated">
            <a:extLst>
              <a:ext uri="{FF2B5EF4-FFF2-40B4-BE49-F238E27FC236}">
                <a16:creationId xmlns:a16="http://schemas.microsoft.com/office/drawing/2014/main" id="{6DE6F4DE-2D4C-4845-BF36-FC00213488C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1134488189"/>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C437FABD-8C69-4801-8D9F-F88EFA0324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83907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p:cNvSpPr>
            <a:spLocks noGrp="1"/>
          </p:cNvSpPr>
          <p:nvPr>
            <p:ph type="title"/>
          </p:nvPr>
        </p:nvSpPr>
        <p:spPr>
          <a:xfrm>
            <a:off x="1429248" y="285037"/>
            <a:ext cx="7633742" cy="1492132"/>
          </a:xfrm>
        </p:spPr>
        <p:txBody>
          <a:bodyPr anchor="ctr">
            <a:normAutofit/>
          </a:bodyPr>
          <a:lstStyle/>
          <a:p>
            <a:r>
              <a:rPr lang="en-US" dirty="0">
                <a:solidFill>
                  <a:srgbClr val="1A2A68"/>
                </a:solidFill>
              </a:rPr>
              <a:t>Routine outcome measures </a:t>
            </a:r>
          </a:p>
        </p:txBody>
      </p:sp>
      <p:sp>
        <p:nvSpPr>
          <p:cNvPr id="22" name="Freeform 6">
            <a:extLst>
              <a:ext uri="{FF2B5EF4-FFF2-40B4-BE49-F238E27FC236}">
                <a16:creationId xmlns:a16="http://schemas.microsoft.com/office/drawing/2014/main" id="{9BD2ECB5-E1D5-4F95-8DB5-D6B38DEEE9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39070" y="0"/>
            <a:ext cx="664368"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solidFill>
          <a:ln w="0">
            <a:noFill/>
            <a:prstDash val="solid"/>
            <a:round/>
            <a:headEnd/>
            <a:tailEnd/>
          </a:ln>
        </p:spPr>
      </p:sp>
      <p:sp>
        <p:nvSpPr>
          <p:cNvPr id="4" name="Slide Number Placeholder 3"/>
          <p:cNvSpPr>
            <a:spLocks noGrp="1"/>
          </p:cNvSpPr>
          <p:nvPr>
            <p:ph type="sldNum" sz="quarter" idx="12"/>
          </p:nvPr>
        </p:nvSpPr>
        <p:spPr>
          <a:xfrm>
            <a:off x="7297020" y="6375679"/>
            <a:ext cx="2114550" cy="345796"/>
          </a:xfrm>
        </p:spPr>
        <p:txBody>
          <a:bodyPr>
            <a:normAutofit/>
          </a:bodyPr>
          <a:lstStyle/>
          <a:p>
            <a:pPr>
              <a:spcAft>
                <a:spcPts val="600"/>
              </a:spcAft>
            </a:pPr>
            <a:fld id="{DCF6A46F-80AB-49F3-8C7E-9717ED945456}" type="slidenum">
              <a:rPr lang="en-GB" altLang="en-US">
                <a:solidFill>
                  <a:schemeClr val="tx1">
                    <a:lumMod val="50000"/>
                    <a:lumOff val="50000"/>
                  </a:schemeClr>
                </a:solidFill>
              </a:rPr>
              <a:pPr>
                <a:spcAft>
                  <a:spcPts val="600"/>
                </a:spcAft>
              </a:pPr>
              <a:t>7</a:t>
            </a:fld>
            <a:endParaRPr lang="en-GB" altLang="en-US">
              <a:solidFill>
                <a:schemeClr val="tx1">
                  <a:lumMod val="50000"/>
                  <a:lumOff val="50000"/>
                </a:schemeClr>
              </a:solidFill>
            </a:endParaRPr>
          </a:p>
        </p:txBody>
      </p:sp>
      <p:sp>
        <p:nvSpPr>
          <p:cNvPr id="24" name="Rectangle 23">
            <a:extLst>
              <a:ext uri="{FF2B5EF4-FFF2-40B4-BE49-F238E27FC236}">
                <a16:creationId xmlns:a16="http://schemas.microsoft.com/office/drawing/2014/main" id="{1500752C-7683-4E03-95C5-06FCFE0C9C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7047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5" name="Picture 4" descr="Icon, rectangle&#10;&#10;Description automatically generated">
            <a:extLst>
              <a:ext uri="{FF2B5EF4-FFF2-40B4-BE49-F238E27FC236}">
                <a16:creationId xmlns:a16="http://schemas.microsoft.com/office/drawing/2014/main" id="{CC689C36-CF99-0445-AA7F-370AB03232F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graphicFrame>
        <p:nvGraphicFramePr>
          <p:cNvPr id="7" name="Content Placeholder 2">
            <a:extLst>
              <a:ext uri="{FF2B5EF4-FFF2-40B4-BE49-F238E27FC236}">
                <a16:creationId xmlns:a16="http://schemas.microsoft.com/office/drawing/2014/main" id="{2E3544A0-D9D3-4867-B7A0-44D8A794BD80}"/>
              </a:ext>
            </a:extLst>
          </p:cNvPr>
          <p:cNvGraphicFramePr>
            <a:graphicFrameLocks noGrp="1"/>
          </p:cNvGraphicFramePr>
          <p:nvPr>
            <p:ph idx="1"/>
            <p:extLst>
              <p:ext uri="{D42A27DB-BD31-4B8C-83A1-F6EECF244321}">
                <p14:modId xmlns:p14="http://schemas.microsoft.com/office/powerpoint/2010/main" val="3836815149"/>
              </p:ext>
            </p:extLst>
          </p:nvPr>
        </p:nvGraphicFramePr>
        <p:xfrm>
          <a:off x="942974" y="2279374"/>
          <a:ext cx="7877497" cy="35941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840070523"/>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280684"/>
            <a:ext cx="6517197" cy="1492132"/>
          </a:xfrm>
        </p:spPr>
        <p:txBody>
          <a:bodyPr/>
          <a:lstStyle/>
          <a:p>
            <a:r>
              <a:rPr lang="en-US" dirty="0">
                <a:solidFill>
                  <a:srgbClr val="1A2A68"/>
                </a:solidFill>
              </a:rPr>
              <a:t>Homework Check in </a:t>
            </a:r>
          </a:p>
        </p:txBody>
      </p:sp>
      <p:sp>
        <p:nvSpPr>
          <p:cNvPr id="3" name="Content Placeholder 2"/>
          <p:cNvSpPr>
            <a:spLocks noGrp="1"/>
          </p:cNvSpPr>
          <p:nvPr>
            <p:ph idx="1"/>
          </p:nvPr>
        </p:nvSpPr>
        <p:spPr>
          <a:xfrm>
            <a:off x="1257300" y="2286000"/>
            <a:ext cx="7633742" cy="3593591"/>
          </a:xfrm>
        </p:spPr>
        <p:txBody>
          <a:bodyPr>
            <a:normAutofit/>
          </a:bodyPr>
          <a:lstStyle/>
          <a:p>
            <a:r>
              <a:rPr lang="en-US" sz="2400" dirty="0">
                <a:solidFill>
                  <a:srgbClr val="1A2A68"/>
                </a:solidFill>
              </a:rPr>
              <a:t>Any questions about what you read?</a:t>
            </a:r>
          </a:p>
          <a:p>
            <a:r>
              <a:rPr lang="en-US" sz="2400" dirty="0">
                <a:solidFill>
                  <a:srgbClr val="1A2A68"/>
                </a:solidFill>
              </a:rPr>
              <a:t>Did you manage to read it all?</a:t>
            </a:r>
          </a:p>
        </p:txBody>
      </p:sp>
      <p:sp>
        <p:nvSpPr>
          <p:cNvPr id="4" name="Slide Number Placeholder 3"/>
          <p:cNvSpPr>
            <a:spLocks noGrp="1"/>
          </p:cNvSpPr>
          <p:nvPr>
            <p:ph type="sldNum" sz="quarter" idx="12"/>
          </p:nvPr>
        </p:nvSpPr>
        <p:spPr/>
        <p:txBody>
          <a:bodyPr/>
          <a:lstStyle/>
          <a:p>
            <a:fld id="{DCF6A46F-80AB-49F3-8C7E-9717ED945456}" type="slidenum">
              <a:rPr lang="en-GB" altLang="en-US" smtClean="0"/>
              <a:pPr/>
              <a:t>8</a:t>
            </a:fld>
            <a:endParaRPr lang="en-GB" altLang="en-US"/>
          </a:p>
        </p:txBody>
      </p:sp>
      <p:sp>
        <p:nvSpPr>
          <p:cNvPr id="5" name="Rounded Rectangle 4"/>
          <p:cNvSpPr/>
          <p:nvPr/>
        </p:nvSpPr>
        <p:spPr>
          <a:xfrm>
            <a:off x="1283804" y="3312979"/>
            <a:ext cx="7130313" cy="2962513"/>
          </a:xfrm>
          <a:prstGeom prst="roundRect">
            <a:avLst/>
          </a:prstGeom>
          <a:solidFill>
            <a:srgbClr val="D0E5EB"/>
          </a:solidFill>
          <a:ln w="38100">
            <a:solidFill>
              <a:srgbClr val="D0E5EB"/>
            </a:solidFill>
          </a:ln>
        </p:spPr>
        <p:txBody>
          <a:bodyPr wrap="square" rtlCol="0" anchor="ctr">
            <a:spAutoFit/>
          </a:bodyPr>
          <a:lstStyle/>
          <a:p>
            <a:r>
              <a:rPr lang="en-US" sz="2400" b="1" dirty="0">
                <a:solidFill>
                  <a:srgbClr val="1A2A68"/>
                </a:solidFill>
              </a:rPr>
              <a:t>Exercise: </a:t>
            </a:r>
          </a:p>
          <a:p>
            <a:pPr marL="342900" indent="-342900">
              <a:buFont typeface="Arial" panose="020B0604020202020204" pitchFamily="34" charset="0"/>
              <a:buChar char="•"/>
            </a:pPr>
            <a:r>
              <a:rPr lang="en-US" sz="2400" dirty="0">
                <a:solidFill>
                  <a:srgbClr val="1A2A68"/>
                </a:solidFill>
              </a:rPr>
              <a:t>Get into pairs and briefly discuss your thoughts on what you have read so far in the ‘Helping Your Child’ book.  </a:t>
            </a:r>
          </a:p>
          <a:p>
            <a:pPr marL="342900" indent="-342900">
              <a:buFont typeface="Arial" panose="020B0604020202020204" pitchFamily="34" charset="0"/>
              <a:buChar char="•"/>
            </a:pPr>
            <a:r>
              <a:rPr lang="en-US" sz="2400" dirty="0">
                <a:solidFill>
                  <a:srgbClr val="1A2A68"/>
                </a:solidFill>
              </a:rPr>
              <a:t>Which bits seemed like your child?</a:t>
            </a:r>
          </a:p>
          <a:p>
            <a:pPr marL="342900" indent="-342900">
              <a:buFont typeface="Arial" panose="020B0604020202020204" pitchFamily="34" charset="0"/>
              <a:buChar char="•"/>
            </a:pPr>
            <a:r>
              <a:rPr lang="en-US" sz="2400" dirty="0">
                <a:solidFill>
                  <a:srgbClr val="1A2A68"/>
                </a:solidFill>
              </a:rPr>
              <a:t>Was there anything you didn’t understand?</a:t>
            </a:r>
          </a:p>
        </p:txBody>
      </p:sp>
      <p:pic>
        <p:nvPicPr>
          <p:cNvPr id="6" name="Picture 5" descr="Icon, rectangle&#10;&#10;Description automatically generated">
            <a:extLst>
              <a:ext uri="{FF2B5EF4-FFF2-40B4-BE49-F238E27FC236}">
                <a16:creationId xmlns:a16="http://schemas.microsoft.com/office/drawing/2014/main" id="{13B2A895-2EED-D24A-B057-D51064CFDB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8" name="Graphic 7" descr="Tick with solid fill">
            <a:extLst>
              <a:ext uri="{FF2B5EF4-FFF2-40B4-BE49-F238E27FC236}">
                <a16:creationId xmlns:a16="http://schemas.microsoft.com/office/drawing/2014/main" id="{48B1FABF-350C-3445-B499-B67573AF7EC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595629" y="540760"/>
            <a:ext cx="1813292" cy="1813292"/>
          </a:xfrm>
          <a:prstGeom prst="rect">
            <a:avLst/>
          </a:prstGeom>
        </p:spPr>
      </p:pic>
    </p:spTree>
    <p:extLst>
      <p:ext uri="{BB962C8B-B14F-4D97-AF65-F5344CB8AC3E}">
        <p14:creationId xmlns:p14="http://schemas.microsoft.com/office/powerpoint/2010/main" val="425126753"/>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DCF6A46F-80AB-49F3-8C7E-9717ED945456}" type="slidenum">
              <a:rPr lang="en-GB" altLang="en-US" smtClean="0"/>
              <a:pPr/>
              <a:t>9</a:t>
            </a:fld>
            <a:endParaRPr lang="en-GB" altLang="en-US"/>
          </a:p>
        </p:txBody>
      </p:sp>
      <p:sp>
        <p:nvSpPr>
          <p:cNvPr id="8" name="Content Placeholder 7"/>
          <p:cNvSpPr>
            <a:spLocks noGrp="1"/>
          </p:cNvSpPr>
          <p:nvPr>
            <p:ph sz="quarter" idx="11"/>
          </p:nvPr>
        </p:nvSpPr>
        <p:spPr>
          <a:xfrm>
            <a:off x="1174408" y="-631391"/>
            <a:ext cx="7195056" cy="1535832"/>
          </a:xfrm>
        </p:spPr>
        <p:txBody>
          <a:bodyPr>
            <a:noAutofit/>
          </a:bodyPr>
          <a:lstStyle/>
          <a:p>
            <a:pPr marL="0" indent="0">
              <a:buNone/>
            </a:pPr>
            <a:br>
              <a:rPr lang="en-US" sz="5100" b="1" dirty="0">
                <a:latin typeface="+mj-lt"/>
              </a:rPr>
            </a:br>
            <a:r>
              <a:rPr lang="en-US" sz="5100" cap="all" spc="150" dirty="0">
                <a:solidFill>
                  <a:srgbClr val="1A2A68"/>
                </a:solidFill>
                <a:latin typeface="+mj-lt"/>
                <a:ea typeface="+mj-ea"/>
                <a:cs typeface="+mj-cs"/>
              </a:rPr>
              <a:t>Understanding the problem </a:t>
            </a:r>
          </a:p>
        </p:txBody>
      </p:sp>
      <p:pic>
        <p:nvPicPr>
          <p:cNvPr id="5" name="Picture 4" descr="Icon, rectangle&#10;&#10;Description automatically generated">
            <a:extLst>
              <a:ext uri="{FF2B5EF4-FFF2-40B4-BE49-F238E27FC236}">
                <a16:creationId xmlns:a16="http://schemas.microsoft.com/office/drawing/2014/main" id="{142E74E1-57C4-4D49-B187-68F4C5F574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7" name="Graphic 6" descr="Storytelling outline">
            <a:extLst>
              <a:ext uri="{FF2B5EF4-FFF2-40B4-BE49-F238E27FC236}">
                <a16:creationId xmlns:a16="http://schemas.microsoft.com/office/drawing/2014/main" id="{9E47C084-1811-4B42-BC2A-B465DC4E179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38727" y="2392226"/>
            <a:ext cx="3519224" cy="3519224"/>
          </a:xfrm>
          <a:prstGeom prst="rect">
            <a:avLst/>
          </a:prstGeom>
        </p:spPr>
      </p:pic>
    </p:spTree>
    <p:extLst>
      <p:ext uri="{BB962C8B-B14F-4D97-AF65-F5344CB8AC3E}">
        <p14:creationId xmlns:p14="http://schemas.microsoft.com/office/powerpoint/2010/main" val="1316483634"/>
      </p:ext>
    </p:extLst>
  </p:cSld>
  <p:clrMapOvr>
    <a:masterClrMapping/>
  </p:clrMapOvr>
  <p:transition>
    <p:fade/>
  </p:transition>
</p:sld>
</file>

<file path=ppt/theme/theme1.xml><?xml version="1.0" encoding="utf-8"?>
<a:theme xmlns:a="http://schemas.openxmlformats.org/drawingml/2006/main" name="UoR-PP-Template-STANDARD-WIDTH-NO-ANIMATION-v-24">
  <a:themeElements>
    <a:clrScheme name="LIMITLESS - Red">
      <a:dk1>
        <a:srgbClr val="50535A"/>
      </a:dk1>
      <a:lt1>
        <a:srgbClr val="FFFFFF"/>
      </a:lt1>
      <a:dk2>
        <a:srgbClr val="000000"/>
      </a:dk2>
      <a:lt2>
        <a:srgbClr val="E0E0E1"/>
      </a:lt2>
      <a:accent1>
        <a:srgbClr val="D2002E"/>
      </a:accent1>
      <a:accent2>
        <a:srgbClr val="EF7945"/>
      </a:accent2>
      <a:accent3>
        <a:srgbClr val="009A84"/>
      </a:accent3>
      <a:accent4>
        <a:srgbClr val="8ABD24"/>
      </a:accent4>
      <a:accent5>
        <a:srgbClr val="00AEEF"/>
      </a:accent5>
      <a:accent6>
        <a:srgbClr val="79679C"/>
      </a:accent6>
      <a:hlink>
        <a:srgbClr val="D2002E"/>
      </a:hlink>
      <a:folHlink>
        <a:srgbClr val="747478"/>
      </a:folHlink>
    </a:clrScheme>
    <a:fontScheme name="Custom 1">
      <a:majorFont>
        <a:latin typeface="Effra Bold"/>
        <a:ea typeface=""/>
        <a:cs typeface=""/>
      </a:majorFont>
      <a:minorFont>
        <a:latin typeface="Effr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38100">
          <a:solidFill>
            <a:schemeClr val="accent1"/>
          </a:solidFill>
        </a:ln>
      </a:spPr>
      <a:bodyPr wrap="none">
        <a:spAutoFit/>
      </a:bodyPr>
      <a:lstStyle>
        <a:defPPr>
          <a:defRPr dirty="0">
            <a:solidFill>
              <a:schemeClr val="tx2"/>
            </a:solidFill>
            <a:latin typeface="+mn-lt"/>
          </a:defRPr>
        </a:defPPr>
      </a:lstStyle>
    </a:spDef>
    <a:lnDef>
      <a:spPr bwMode="auto">
        <a:noFill/>
        <a:ln w="38100" cap="flat" cmpd="sng" algn="ctr">
          <a:solidFill>
            <a:schemeClr val="accent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a:spPr>
      <a:bodyPr/>
      <a:lstStyle/>
    </a:lnDef>
    <a:txDef>
      <a:spPr>
        <a:noFill/>
      </a:spPr>
      <a:bodyPr wrap="square" rtlCol="0">
        <a:spAutoFit/>
      </a:bodyPr>
      <a:lstStyle>
        <a:defPPr>
          <a:defRPr dirty="0" smtClean="0">
            <a:solidFill>
              <a:schemeClr val="tx2"/>
            </a:solidFill>
            <a:latin typeface="+mn-lt"/>
          </a:defRPr>
        </a:defPPr>
      </a:lstStyle>
    </a:txDef>
  </a:objectDefaults>
  <a:extraClrSchemeLst>
    <a:extraClrScheme>
      <a:clrScheme name="UoR - Red">
        <a:dk1>
          <a:srgbClr val="50535A"/>
        </a:dk1>
        <a:lt1>
          <a:srgbClr val="FFFFFF"/>
        </a:lt1>
        <a:dk2>
          <a:srgbClr val="000000"/>
        </a:dk2>
        <a:lt2>
          <a:srgbClr val="E0E0E1"/>
        </a:lt2>
        <a:accent1>
          <a:srgbClr val="D2002E"/>
        </a:accent1>
        <a:accent2>
          <a:srgbClr val="EF7945"/>
        </a:accent2>
        <a:accent3>
          <a:srgbClr val="009A84"/>
        </a:accent3>
        <a:accent4>
          <a:srgbClr val="8ABD24"/>
        </a:accent4>
        <a:accent5>
          <a:srgbClr val="00AEEF"/>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Orange">
        <a:dk1>
          <a:srgbClr val="50535A"/>
        </a:dk1>
        <a:lt1>
          <a:srgbClr val="FFFFFF"/>
        </a:lt1>
        <a:dk2>
          <a:srgbClr val="000000"/>
        </a:dk2>
        <a:lt2>
          <a:srgbClr val="E0E0E1"/>
        </a:lt2>
        <a:accent1>
          <a:srgbClr val="EF7945"/>
        </a:accent1>
        <a:accent2>
          <a:srgbClr val="D2002E"/>
        </a:accent2>
        <a:accent3>
          <a:srgbClr val="009A84"/>
        </a:accent3>
        <a:accent4>
          <a:srgbClr val="8ABD24"/>
        </a:accent4>
        <a:accent5>
          <a:srgbClr val="00AEEF"/>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Jade">
        <a:dk1>
          <a:srgbClr val="50535A"/>
        </a:dk1>
        <a:lt1>
          <a:srgbClr val="FFFFFF"/>
        </a:lt1>
        <a:dk2>
          <a:srgbClr val="000000"/>
        </a:dk2>
        <a:lt2>
          <a:srgbClr val="E0E0E1"/>
        </a:lt2>
        <a:accent1>
          <a:srgbClr val="009A84"/>
        </a:accent1>
        <a:accent2>
          <a:srgbClr val="EF7945"/>
        </a:accent2>
        <a:accent3>
          <a:srgbClr val="D2002E"/>
        </a:accent3>
        <a:accent4>
          <a:srgbClr val="8ABD24"/>
        </a:accent4>
        <a:accent5>
          <a:srgbClr val="00AEEF"/>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Green">
        <a:dk1>
          <a:srgbClr val="50535A"/>
        </a:dk1>
        <a:lt1>
          <a:srgbClr val="FFFFFF"/>
        </a:lt1>
        <a:dk2>
          <a:srgbClr val="000000"/>
        </a:dk2>
        <a:lt2>
          <a:srgbClr val="E0E0E1"/>
        </a:lt2>
        <a:accent1>
          <a:srgbClr val="8ABD24"/>
        </a:accent1>
        <a:accent2>
          <a:srgbClr val="EF7945"/>
        </a:accent2>
        <a:accent3>
          <a:srgbClr val="009A84"/>
        </a:accent3>
        <a:accent4>
          <a:srgbClr val="D2002E"/>
        </a:accent4>
        <a:accent5>
          <a:srgbClr val="00AEEF"/>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Cyan">
        <a:dk1>
          <a:srgbClr val="50535A"/>
        </a:dk1>
        <a:lt1>
          <a:srgbClr val="FFFFFF"/>
        </a:lt1>
        <a:dk2>
          <a:srgbClr val="000000"/>
        </a:dk2>
        <a:lt2>
          <a:srgbClr val="E0E0E1"/>
        </a:lt2>
        <a:accent1>
          <a:srgbClr val="00AEEF"/>
        </a:accent1>
        <a:accent2>
          <a:srgbClr val="EF7945"/>
        </a:accent2>
        <a:accent3>
          <a:srgbClr val="009A84"/>
        </a:accent3>
        <a:accent4>
          <a:srgbClr val="8ABD24"/>
        </a:accent4>
        <a:accent5>
          <a:srgbClr val="D2002E"/>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Purple">
        <a:dk1>
          <a:srgbClr val="50535A"/>
        </a:dk1>
        <a:lt1>
          <a:srgbClr val="FFFFFF"/>
        </a:lt1>
        <a:dk2>
          <a:srgbClr val="000000"/>
        </a:dk2>
        <a:lt2>
          <a:srgbClr val="E0E0E1"/>
        </a:lt2>
        <a:accent1>
          <a:srgbClr val="79679C"/>
        </a:accent1>
        <a:accent2>
          <a:srgbClr val="EF7945"/>
        </a:accent2>
        <a:accent3>
          <a:srgbClr val="009A84"/>
        </a:accent3>
        <a:accent4>
          <a:srgbClr val="8ABD24"/>
        </a:accent4>
        <a:accent5>
          <a:srgbClr val="00AEEF"/>
        </a:accent5>
        <a:accent6>
          <a:srgbClr val="D2002E"/>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Pink">
        <a:dk1>
          <a:srgbClr val="50535A"/>
        </a:dk1>
        <a:lt1>
          <a:srgbClr val="FFFFFF"/>
        </a:lt1>
        <a:dk2>
          <a:srgbClr val="000000"/>
        </a:dk2>
        <a:lt2>
          <a:srgbClr val="E0E0E1"/>
        </a:lt2>
        <a:accent1>
          <a:srgbClr val="E6007E"/>
        </a:accent1>
        <a:accent2>
          <a:srgbClr val="EF7945"/>
        </a:accent2>
        <a:accent3>
          <a:srgbClr val="009A84"/>
        </a:accent3>
        <a:accent4>
          <a:srgbClr val="8ABD24"/>
        </a:accent4>
        <a:accent5>
          <a:srgbClr val="00AEEF"/>
        </a:accent5>
        <a:accent6>
          <a:srgbClr val="D2002E"/>
        </a:accent6>
        <a:hlink>
          <a:srgbClr val="D2002E"/>
        </a:hlink>
        <a:folHlink>
          <a:srgbClr val="50535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adge">
  <a:themeElements>
    <a:clrScheme name="Custom 10">
      <a:dk1>
        <a:srgbClr val="001D4A"/>
      </a:dk1>
      <a:lt1>
        <a:srgbClr val="FFFFFF"/>
      </a:lt1>
      <a:dk2>
        <a:srgbClr val="0B082E"/>
      </a:dk2>
      <a:lt2>
        <a:srgbClr val="FFFFFF"/>
      </a:lt2>
      <a:accent1>
        <a:srgbClr val="62B4C6"/>
      </a:accent1>
      <a:accent2>
        <a:srgbClr val="1B376E"/>
      </a:accent2>
      <a:accent3>
        <a:srgbClr val="9EBE55"/>
      </a:accent3>
      <a:accent4>
        <a:srgbClr val="C65E5E"/>
      </a:accent4>
      <a:accent5>
        <a:srgbClr val="D3BA55"/>
      </a:accent5>
      <a:accent6>
        <a:srgbClr val="96648A"/>
      </a:accent6>
      <a:hlink>
        <a:srgbClr val="62B4C6"/>
      </a:hlink>
      <a:folHlink>
        <a:srgbClr val="96648A"/>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D71F8F05-6246-47AF-9E68-E57F6C93F792}"/>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374</TotalTime>
  <Words>4858</Words>
  <Application>Microsoft Office PowerPoint</Application>
  <PresentationFormat>On-screen Show (4:3)</PresentationFormat>
  <Paragraphs>456</Paragraphs>
  <Slides>45</Slides>
  <Notes>40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45</vt:i4>
      </vt:variant>
    </vt:vector>
  </HeadingPairs>
  <TitlesOfParts>
    <vt:vector size="54" baseType="lpstr">
      <vt:lpstr>Arial</vt:lpstr>
      <vt:lpstr>Century Gothic</vt:lpstr>
      <vt:lpstr>Effra</vt:lpstr>
      <vt:lpstr>Effra Bold</vt:lpstr>
      <vt:lpstr>Effra Heavy</vt:lpstr>
      <vt:lpstr>Effra Light</vt:lpstr>
      <vt:lpstr>Gill Sans MT</vt:lpstr>
      <vt:lpstr>UoR-PP-Template-STANDARD-WIDTH-NO-ANIMATION-v-24</vt:lpstr>
      <vt:lpstr>Badge</vt:lpstr>
      <vt:lpstr>PowerPoint Presentation</vt:lpstr>
      <vt:lpstr>TODAY’S AGENDA</vt:lpstr>
      <vt:lpstr>INTRODUCTIONS</vt:lpstr>
      <vt:lpstr>Overview of group Sessions</vt:lpstr>
      <vt:lpstr>PowerPoint Presentation</vt:lpstr>
      <vt:lpstr>What to expect </vt:lpstr>
      <vt:lpstr>Routine outcome measures </vt:lpstr>
      <vt:lpstr>Homework Check in </vt:lpstr>
      <vt:lpstr>PowerPoint Presentation</vt:lpstr>
      <vt:lpstr>PowerPoint Presentation</vt:lpstr>
      <vt:lpstr>PowerPoint Presentation</vt:lpstr>
      <vt:lpstr>Extra reading</vt:lpstr>
      <vt:lpstr>PowerPoint Presentation</vt:lpstr>
      <vt:lpstr>What causes anxiety?</vt:lpstr>
      <vt:lpstr>What they  are born with</vt:lpstr>
      <vt:lpstr>DIFFICULT life events</vt:lpstr>
      <vt:lpstr>Learning BY EXAMPLE</vt:lpstr>
      <vt:lpstr>Learning from other’s  reactions</vt:lpstr>
      <vt:lpstr>Experiences of coping</vt:lpstr>
      <vt:lpstr>Additional reading</vt:lpstr>
      <vt:lpstr>Do I need to know what  caused my child’s anxiety?</vt:lpstr>
      <vt:lpstr>PowerPoint Presentation</vt:lpstr>
      <vt:lpstr>Anxious thinking </vt:lpstr>
      <vt:lpstr>Body symptoms</vt:lpstr>
      <vt:lpstr>Body symptoms</vt:lpstr>
      <vt:lpstr>Anxious behaviour</vt:lpstr>
      <vt:lpstr>exercise</vt:lpstr>
      <vt:lpstr>Additional reading</vt:lpstr>
      <vt:lpstr>PowerPoint Presentation</vt:lpstr>
      <vt:lpstr>What does this mean  for treatment?</vt:lpstr>
      <vt:lpstr>homework</vt:lpstr>
      <vt:lpstr>PowerPoint Presentation</vt:lpstr>
      <vt:lpstr>Why set goals?</vt:lpstr>
      <vt:lpstr>Smart goals</vt:lpstr>
      <vt:lpstr>Smart goals</vt:lpstr>
      <vt:lpstr>examples</vt:lpstr>
      <vt:lpstr>Your smart goals</vt:lpstr>
      <vt:lpstr>Questions to help with setting Goals</vt:lpstr>
      <vt:lpstr>Take home messages</vt:lpstr>
      <vt:lpstr>Other issues on agenda?</vt:lpstr>
      <vt:lpstr>Additional reading</vt:lpstr>
      <vt:lpstr>Homework tasks</vt:lpstr>
      <vt:lpstr>PowerPoint Presentation</vt:lpstr>
      <vt:lpstr>How did you find today?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kaja.ida.waw@gmail.com</dc:creator>
  <cp:lastModifiedBy>Chloe Chessell</cp:lastModifiedBy>
  <cp:revision>104</cp:revision>
  <dcterms:created xsi:type="dcterms:W3CDTF">2021-03-31T10:20:44Z</dcterms:created>
  <dcterms:modified xsi:type="dcterms:W3CDTF">2021-06-04T14:23:41Z</dcterms:modified>
</cp:coreProperties>
</file>