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 id="2147483747" r:id="rId2"/>
  </p:sldMasterIdLst>
  <p:notesMasterIdLst>
    <p:notesMasterId r:id="rId19"/>
  </p:notesMasterIdLst>
  <p:handoutMasterIdLst>
    <p:handoutMasterId r:id="rId20"/>
  </p:handoutMasterIdLst>
  <p:sldIdLst>
    <p:sldId id="467" r:id="rId3"/>
    <p:sldId id="457" r:id="rId4"/>
    <p:sldId id="424" r:id="rId5"/>
    <p:sldId id="458" r:id="rId6"/>
    <p:sldId id="459" r:id="rId7"/>
    <p:sldId id="460" r:id="rId8"/>
    <p:sldId id="402" r:id="rId9"/>
    <p:sldId id="461" r:id="rId10"/>
    <p:sldId id="407" r:id="rId11"/>
    <p:sldId id="466" r:id="rId12"/>
    <p:sldId id="414" r:id="rId13"/>
    <p:sldId id="415" r:id="rId14"/>
    <p:sldId id="463" r:id="rId15"/>
    <p:sldId id="419" r:id="rId16"/>
    <p:sldId id="420" r:id="rId17"/>
    <p:sldId id="336" r:id="rId18"/>
  </p:sldIdLst>
  <p:sldSz cx="9144000" cy="6858000" type="screen4x3"/>
  <p:notesSz cx="6718300" cy="9867900"/>
  <p:defaultTextStyle>
    <a:defPPr>
      <a:defRPr lang="en-GB"/>
    </a:defPPr>
    <a:lvl1pPr algn="l" rtl="0" fontAlgn="base">
      <a:spcBef>
        <a:spcPct val="0"/>
      </a:spcBef>
      <a:spcAft>
        <a:spcPct val="0"/>
      </a:spcAft>
      <a:defRPr sz="2000" kern="1200">
        <a:solidFill>
          <a:schemeClr val="tx2"/>
        </a:solidFill>
        <a:latin typeface="+mn-lt"/>
        <a:ea typeface="+mn-ea"/>
        <a:cs typeface="+mn-cs"/>
      </a:defRPr>
    </a:lvl1pPr>
    <a:lvl2pPr marL="457200" algn="l" rtl="0" fontAlgn="base">
      <a:spcBef>
        <a:spcPct val="0"/>
      </a:spcBef>
      <a:spcAft>
        <a:spcPct val="0"/>
      </a:spcAft>
      <a:defRPr sz="2000" kern="1200">
        <a:solidFill>
          <a:schemeClr val="tx2"/>
        </a:solidFill>
        <a:latin typeface="+mn-lt"/>
        <a:ea typeface="+mn-ea"/>
        <a:cs typeface="+mn-cs"/>
      </a:defRPr>
    </a:lvl2pPr>
    <a:lvl3pPr marL="914400" algn="l" rtl="0" fontAlgn="base">
      <a:spcBef>
        <a:spcPct val="0"/>
      </a:spcBef>
      <a:spcAft>
        <a:spcPct val="0"/>
      </a:spcAft>
      <a:defRPr sz="2000" kern="1200">
        <a:solidFill>
          <a:schemeClr val="tx2"/>
        </a:solidFill>
        <a:latin typeface="+mn-lt"/>
        <a:ea typeface="+mn-ea"/>
        <a:cs typeface="+mn-cs"/>
      </a:defRPr>
    </a:lvl3pPr>
    <a:lvl4pPr marL="1371600" algn="l" rtl="0" fontAlgn="base">
      <a:spcBef>
        <a:spcPct val="0"/>
      </a:spcBef>
      <a:spcAft>
        <a:spcPct val="0"/>
      </a:spcAft>
      <a:defRPr sz="2000" kern="1200">
        <a:solidFill>
          <a:schemeClr val="tx2"/>
        </a:solidFill>
        <a:latin typeface="+mn-lt"/>
        <a:ea typeface="+mn-ea"/>
        <a:cs typeface="+mn-cs"/>
      </a:defRPr>
    </a:lvl4pPr>
    <a:lvl5pPr marL="1828800" algn="l" rtl="0" fontAlgn="base">
      <a:spcBef>
        <a:spcPct val="0"/>
      </a:spcBef>
      <a:spcAft>
        <a:spcPct val="0"/>
      </a:spcAft>
      <a:defRPr sz="2000" kern="1200">
        <a:solidFill>
          <a:schemeClr val="tx2"/>
        </a:solidFill>
        <a:latin typeface="+mn-lt"/>
        <a:ea typeface="+mn-ea"/>
        <a:cs typeface="+mn-cs"/>
      </a:defRPr>
    </a:lvl5pPr>
    <a:lvl6pPr marL="2286000" algn="l" defTabSz="914400" rtl="0" eaLnBrk="1" latinLnBrk="0" hangingPunct="1">
      <a:defRPr sz="2000" kern="1200">
        <a:solidFill>
          <a:schemeClr val="tx2"/>
        </a:solidFill>
        <a:latin typeface="+mn-lt"/>
        <a:ea typeface="+mn-ea"/>
        <a:cs typeface="+mn-cs"/>
      </a:defRPr>
    </a:lvl6pPr>
    <a:lvl7pPr marL="2743200" algn="l" defTabSz="914400" rtl="0" eaLnBrk="1" latinLnBrk="0" hangingPunct="1">
      <a:defRPr sz="2000" kern="1200">
        <a:solidFill>
          <a:schemeClr val="tx2"/>
        </a:solidFill>
        <a:latin typeface="+mn-lt"/>
        <a:ea typeface="+mn-ea"/>
        <a:cs typeface="+mn-cs"/>
      </a:defRPr>
    </a:lvl7pPr>
    <a:lvl8pPr marL="3200400" algn="l" defTabSz="914400" rtl="0" eaLnBrk="1" latinLnBrk="0" hangingPunct="1">
      <a:defRPr sz="2000" kern="1200">
        <a:solidFill>
          <a:schemeClr val="tx2"/>
        </a:solidFill>
        <a:latin typeface="+mn-lt"/>
        <a:ea typeface="+mn-ea"/>
        <a:cs typeface="+mn-cs"/>
      </a:defRPr>
    </a:lvl8pPr>
    <a:lvl9pPr marL="3657600" algn="l" defTabSz="914400" rtl="0" eaLnBrk="1" latinLnBrk="0" hangingPunct="1">
      <a:defRPr sz="2000" kern="1200">
        <a:solidFill>
          <a:schemeClr val="tx2"/>
        </a:solidFill>
        <a:latin typeface="+mn-lt"/>
        <a:ea typeface="+mn-ea"/>
        <a:cs typeface="+mn-cs"/>
      </a:defRPr>
    </a:lvl9pPr>
  </p:defaultTextStyle>
  <p:extLst>
    <p:ext uri="{EFAFB233-063F-42B5-8137-9DF3F51BA10A}">
      <p15:sldGuideLst xmlns:p15="http://schemas.microsoft.com/office/powerpoint/2012/main">
        <p15:guide id="1" orient="horz" pos="1026" userDrawn="1">
          <p15:clr>
            <a:srgbClr val="A4A3A4"/>
          </p15:clr>
        </p15:guide>
        <p15:guide id="2" pos="5420" userDrawn="1">
          <p15:clr>
            <a:srgbClr val="A4A3A4"/>
          </p15:clr>
        </p15:guide>
      </p15:sldGuideLst>
    </p:ext>
    <p:ext uri="{2D200454-40CA-4A62-9FC3-DE9A4176ACB9}">
      <p15:notesGuideLst xmlns:p15="http://schemas.microsoft.com/office/powerpoint/2012/main">
        <p15:guide id="1" orient="horz" pos="3108">
          <p15:clr>
            <a:srgbClr val="A4A3A4"/>
          </p15:clr>
        </p15:guide>
        <p15:guide id="2" pos="21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2A68"/>
    <a:srgbClr val="FF3376"/>
    <a:srgbClr val="BF0071"/>
    <a:srgbClr val="F0F0F0"/>
    <a:srgbClr val="000000"/>
    <a:srgbClr val="D799A1"/>
    <a:srgbClr val="7EAF35"/>
    <a:srgbClr val="F3F3F3"/>
    <a:srgbClr val="EEEEEE"/>
    <a:srgbClr val="FDFD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C32C1B-BA29-B64E-93C0-9B8890F8A62F}" v="10" dt="2021-02-26T09:33:30.821"/>
    <p1510:client id="{82EBC39F-2096-2000-CFAE-B109DE6C60D7}" v="97" dt="2021-05-02T10:12:13.394"/>
    <p1510:client id="{AE55583C-77E6-344A-B2F6-58DD466E5668}" v="1" dt="2021-02-26T09:39:54.247"/>
  </p1510:revLst>
</p1510:revInfo>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13" autoAdjust="0"/>
    <p:restoredTop sz="89932" autoAdjust="0"/>
  </p:normalViewPr>
  <p:slideViewPr>
    <p:cSldViewPr showGuides="1">
      <p:cViewPr varScale="1">
        <p:scale>
          <a:sx n="109" d="100"/>
          <a:sy n="109" d="100"/>
        </p:scale>
        <p:origin x="1664" y="192"/>
      </p:cViewPr>
      <p:guideLst>
        <p:guide orient="horz" pos="1026"/>
        <p:guide pos="5420"/>
      </p:guideLst>
    </p:cSldViewPr>
  </p:slid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113" d="100"/>
          <a:sy n="113" d="100"/>
        </p:scale>
        <p:origin x="-1326" y="-102"/>
      </p:cViewPr>
      <p:guideLst>
        <p:guide orient="horz" pos="3108"/>
        <p:guide pos="211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ynjar Halldorsson" userId="70d0e6ff-74bd-4795-af25-ff58c71fceb1" providerId="ADAL" clId="{07C32C1B-BA29-B64E-93C0-9B8890F8A62F}"/>
    <pc:docChg chg="undo custSel addSld delSld modSld sldOrd">
      <pc:chgData name="Brynjar Halldorsson" userId="70d0e6ff-74bd-4795-af25-ff58c71fceb1" providerId="ADAL" clId="{07C32C1B-BA29-B64E-93C0-9B8890F8A62F}" dt="2021-02-26T09:33:30.818" v="132"/>
      <pc:docMkLst>
        <pc:docMk/>
      </pc:docMkLst>
      <pc:sldChg chg="add">
        <pc:chgData name="Brynjar Halldorsson" userId="70d0e6ff-74bd-4795-af25-ff58c71fceb1" providerId="ADAL" clId="{07C32C1B-BA29-B64E-93C0-9B8890F8A62F}" dt="2021-02-26T09:33:30.818" v="132"/>
        <pc:sldMkLst>
          <pc:docMk/>
          <pc:sldMk cId="1050726601" sldId="279"/>
        </pc:sldMkLst>
      </pc:sldChg>
      <pc:sldChg chg="add">
        <pc:chgData name="Brynjar Halldorsson" userId="70d0e6ff-74bd-4795-af25-ff58c71fceb1" providerId="ADAL" clId="{07C32C1B-BA29-B64E-93C0-9B8890F8A62F}" dt="2021-02-26T09:33:30.818" v="132"/>
        <pc:sldMkLst>
          <pc:docMk/>
          <pc:sldMk cId="3233934690" sldId="375"/>
        </pc:sldMkLst>
      </pc:sldChg>
      <pc:sldChg chg="addSp delSp modSp mod">
        <pc:chgData name="Brynjar Halldorsson" userId="70d0e6ff-74bd-4795-af25-ff58c71fceb1" providerId="ADAL" clId="{07C32C1B-BA29-B64E-93C0-9B8890F8A62F}" dt="2021-02-26T09:15:34.591" v="13" actId="122"/>
        <pc:sldMkLst>
          <pc:docMk/>
          <pc:sldMk cId="3157381040" sldId="376"/>
        </pc:sldMkLst>
        <pc:spChg chg="add del mod">
          <ac:chgData name="Brynjar Halldorsson" userId="70d0e6ff-74bd-4795-af25-ff58c71fceb1" providerId="ADAL" clId="{07C32C1B-BA29-B64E-93C0-9B8890F8A62F}" dt="2021-02-26T09:15:20.687" v="11"/>
          <ac:spMkLst>
            <pc:docMk/>
            <pc:sldMk cId="3157381040" sldId="376"/>
            <ac:spMk id="2" creationId="{1C54CDDB-61C6-3841-AC55-FA48083EBBCA}"/>
          </ac:spMkLst>
        </pc:spChg>
        <pc:spChg chg="mod">
          <ac:chgData name="Brynjar Halldorsson" userId="70d0e6ff-74bd-4795-af25-ff58c71fceb1" providerId="ADAL" clId="{07C32C1B-BA29-B64E-93C0-9B8890F8A62F}" dt="2021-02-26T09:15:34.591" v="13" actId="122"/>
          <ac:spMkLst>
            <pc:docMk/>
            <pc:sldMk cId="3157381040" sldId="376"/>
            <ac:spMk id="9" creationId="{00000000-0000-0000-0000-000000000000}"/>
          </ac:spMkLst>
        </pc:spChg>
      </pc:sldChg>
      <pc:sldChg chg="add">
        <pc:chgData name="Brynjar Halldorsson" userId="70d0e6ff-74bd-4795-af25-ff58c71fceb1" providerId="ADAL" clId="{07C32C1B-BA29-B64E-93C0-9B8890F8A62F}" dt="2021-02-26T09:33:30.818" v="132"/>
        <pc:sldMkLst>
          <pc:docMk/>
          <pc:sldMk cId="235710649" sldId="383"/>
        </pc:sldMkLst>
      </pc:sldChg>
      <pc:sldChg chg="add">
        <pc:chgData name="Brynjar Halldorsson" userId="70d0e6ff-74bd-4795-af25-ff58c71fceb1" providerId="ADAL" clId="{07C32C1B-BA29-B64E-93C0-9B8890F8A62F}" dt="2021-02-26T09:33:30.818" v="132"/>
        <pc:sldMkLst>
          <pc:docMk/>
          <pc:sldMk cId="1897309145" sldId="384"/>
        </pc:sldMkLst>
      </pc:sldChg>
      <pc:sldChg chg="addSp delSp modSp mod modClrScheme chgLayout">
        <pc:chgData name="Brynjar Halldorsson" userId="70d0e6ff-74bd-4795-af25-ff58c71fceb1" providerId="ADAL" clId="{07C32C1B-BA29-B64E-93C0-9B8890F8A62F}" dt="2021-02-26T09:20:31.234" v="55" actId="14100"/>
        <pc:sldMkLst>
          <pc:docMk/>
          <pc:sldMk cId="232348243" sldId="402"/>
        </pc:sldMkLst>
        <pc:spChg chg="mod">
          <ac:chgData name="Brynjar Halldorsson" userId="70d0e6ff-74bd-4795-af25-ff58c71fceb1" providerId="ADAL" clId="{07C32C1B-BA29-B64E-93C0-9B8890F8A62F}" dt="2021-02-26T09:17:56.169" v="39" actId="26606"/>
          <ac:spMkLst>
            <pc:docMk/>
            <pc:sldMk cId="232348243" sldId="402"/>
            <ac:spMk id="4" creationId="{00000000-0000-0000-0000-000000000000}"/>
          </ac:spMkLst>
        </pc:spChg>
        <pc:spChg chg="add del mod">
          <ac:chgData name="Brynjar Halldorsson" userId="70d0e6ff-74bd-4795-af25-ff58c71fceb1" providerId="ADAL" clId="{07C32C1B-BA29-B64E-93C0-9B8890F8A62F}" dt="2021-02-26T09:17:56.169" v="39" actId="26606"/>
          <ac:spMkLst>
            <pc:docMk/>
            <pc:sldMk cId="232348243" sldId="402"/>
            <ac:spMk id="6" creationId="{74EA6178-8F51-4C43-A867-2177F570F7AD}"/>
          </ac:spMkLst>
        </pc:spChg>
        <pc:spChg chg="add del mod">
          <ac:chgData name="Brynjar Halldorsson" userId="70d0e6ff-74bd-4795-af25-ff58c71fceb1" providerId="ADAL" clId="{07C32C1B-BA29-B64E-93C0-9B8890F8A62F}" dt="2021-02-26T09:17:41.492" v="31" actId="26606"/>
          <ac:spMkLst>
            <pc:docMk/>
            <pc:sldMk cId="232348243" sldId="402"/>
            <ac:spMk id="9" creationId="{74EA6178-8F51-4C43-A867-2177F570F7AD}"/>
          </ac:spMkLst>
        </pc:spChg>
        <pc:graphicFrameChg chg="mod modGraphic">
          <ac:chgData name="Brynjar Halldorsson" userId="70d0e6ff-74bd-4795-af25-ff58c71fceb1" providerId="ADAL" clId="{07C32C1B-BA29-B64E-93C0-9B8890F8A62F}" dt="2021-02-26T09:20:31.234" v="55" actId="14100"/>
          <ac:graphicFrameMkLst>
            <pc:docMk/>
            <pc:sldMk cId="232348243" sldId="402"/>
            <ac:graphicFrameMk id="3" creationId="{CAE9DF00-1BCA-8F48-B39C-4671E96C094B}"/>
          </ac:graphicFrameMkLst>
        </pc:graphicFrameChg>
      </pc:sldChg>
      <pc:sldChg chg="modSp mod ord">
        <pc:chgData name="Brynjar Halldorsson" userId="70d0e6ff-74bd-4795-af25-ff58c71fceb1" providerId="ADAL" clId="{07C32C1B-BA29-B64E-93C0-9B8890F8A62F}" dt="2021-02-26T09:28:19.894" v="100" actId="20578"/>
        <pc:sldMkLst>
          <pc:docMk/>
          <pc:sldMk cId="3492779111" sldId="407"/>
        </pc:sldMkLst>
        <pc:spChg chg="mod">
          <ac:chgData name="Brynjar Halldorsson" userId="70d0e6ff-74bd-4795-af25-ff58c71fceb1" providerId="ADAL" clId="{07C32C1B-BA29-B64E-93C0-9B8890F8A62F}" dt="2021-02-26T09:20:50.512" v="56" actId="255"/>
          <ac:spMkLst>
            <pc:docMk/>
            <pc:sldMk cId="3492779111" sldId="407"/>
            <ac:spMk id="3" creationId="{00000000-0000-0000-0000-000000000000}"/>
          </ac:spMkLst>
        </pc:spChg>
      </pc:sldChg>
      <pc:sldChg chg="del">
        <pc:chgData name="Brynjar Halldorsson" userId="70d0e6ff-74bd-4795-af25-ff58c71fceb1" providerId="ADAL" clId="{07C32C1B-BA29-B64E-93C0-9B8890F8A62F}" dt="2021-02-26T09:26:29.236" v="75" actId="2696"/>
        <pc:sldMkLst>
          <pc:docMk/>
          <pc:sldMk cId="2177094821" sldId="408"/>
        </pc:sldMkLst>
      </pc:sldChg>
      <pc:sldChg chg="add del">
        <pc:chgData name="Brynjar Halldorsson" userId="70d0e6ff-74bd-4795-af25-ff58c71fceb1" providerId="ADAL" clId="{07C32C1B-BA29-B64E-93C0-9B8890F8A62F}" dt="2021-02-26T09:28:28.312" v="101" actId="2696"/>
        <pc:sldMkLst>
          <pc:docMk/>
          <pc:sldMk cId="2187207457" sldId="408"/>
        </pc:sldMkLst>
      </pc:sldChg>
      <pc:sldChg chg="add">
        <pc:chgData name="Brynjar Halldorsson" userId="70d0e6ff-74bd-4795-af25-ff58c71fceb1" providerId="ADAL" clId="{07C32C1B-BA29-B64E-93C0-9B8890F8A62F}" dt="2021-02-26T09:33:30.818" v="132"/>
        <pc:sldMkLst>
          <pc:docMk/>
          <pc:sldMk cId="1519594395" sldId="409"/>
        </pc:sldMkLst>
      </pc:sldChg>
      <pc:sldChg chg="add">
        <pc:chgData name="Brynjar Halldorsson" userId="70d0e6ff-74bd-4795-af25-ff58c71fceb1" providerId="ADAL" clId="{07C32C1B-BA29-B64E-93C0-9B8890F8A62F}" dt="2021-02-26T09:33:30.818" v="132"/>
        <pc:sldMkLst>
          <pc:docMk/>
          <pc:sldMk cId="293330347" sldId="410"/>
        </pc:sldMkLst>
      </pc:sldChg>
      <pc:sldChg chg="add">
        <pc:chgData name="Brynjar Halldorsson" userId="70d0e6ff-74bd-4795-af25-ff58c71fceb1" providerId="ADAL" clId="{07C32C1B-BA29-B64E-93C0-9B8890F8A62F}" dt="2021-02-26T09:33:30.818" v="132"/>
        <pc:sldMkLst>
          <pc:docMk/>
          <pc:sldMk cId="1389055974" sldId="411"/>
        </pc:sldMkLst>
      </pc:sldChg>
      <pc:sldChg chg="add">
        <pc:chgData name="Brynjar Halldorsson" userId="70d0e6ff-74bd-4795-af25-ff58c71fceb1" providerId="ADAL" clId="{07C32C1B-BA29-B64E-93C0-9B8890F8A62F}" dt="2021-02-26T09:33:30.818" v="132"/>
        <pc:sldMkLst>
          <pc:docMk/>
          <pc:sldMk cId="288978550" sldId="412"/>
        </pc:sldMkLst>
      </pc:sldChg>
      <pc:sldChg chg="del">
        <pc:chgData name="Brynjar Halldorsson" userId="70d0e6ff-74bd-4795-af25-ff58c71fceb1" providerId="ADAL" clId="{07C32C1B-BA29-B64E-93C0-9B8890F8A62F}" dt="2021-02-26T09:25:56.765" v="74" actId="2696"/>
        <pc:sldMkLst>
          <pc:docMk/>
          <pc:sldMk cId="1915042223" sldId="415"/>
        </pc:sldMkLst>
      </pc:sldChg>
      <pc:sldChg chg="add">
        <pc:chgData name="Brynjar Halldorsson" userId="70d0e6ff-74bd-4795-af25-ff58c71fceb1" providerId="ADAL" clId="{07C32C1B-BA29-B64E-93C0-9B8890F8A62F}" dt="2021-02-26T09:33:30.818" v="132"/>
        <pc:sldMkLst>
          <pc:docMk/>
          <pc:sldMk cId="2151238835" sldId="419"/>
        </pc:sldMkLst>
      </pc:sldChg>
      <pc:sldChg chg="add">
        <pc:chgData name="Brynjar Halldorsson" userId="70d0e6ff-74bd-4795-af25-ff58c71fceb1" providerId="ADAL" clId="{07C32C1B-BA29-B64E-93C0-9B8890F8A62F}" dt="2021-02-26T09:33:30.818" v="132"/>
        <pc:sldMkLst>
          <pc:docMk/>
          <pc:sldMk cId="2497242498" sldId="420"/>
        </pc:sldMkLst>
      </pc:sldChg>
      <pc:sldChg chg="add">
        <pc:chgData name="Brynjar Halldorsson" userId="70d0e6ff-74bd-4795-af25-ff58c71fceb1" providerId="ADAL" clId="{07C32C1B-BA29-B64E-93C0-9B8890F8A62F}" dt="2021-02-26T09:33:30.818" v="132"/>
        <pc:sldMkLst>
          <pc:docMk/>
          <pc:sldMk cId="4262786734" sldId="421"/>
        </pc:sldMkLst>
      </pc:sldChg>
      <pc:sldChg chg="add">
        <pc:chgData name="Brynjar Halldorsson" userId="70d0e6ff-74bd-4795-af25-ff58c71fceb1" providerId="ADAL" clId="{07C32C1B-BA29-B64E-93C0-9B8890F8A62F}" dt="2021-02-26T09:33:30.818" v="132"/>
        <pc:sldMkLst>
          <pc:docMk/>
          <pc:sldMk cId="1671417024" sldId="425"/>
        </pc:sldMkLst>
      </pc:sldChg>
      <pc:sldChg chg="add">
        <pc:chgData name="Brynjar Halldorsson" userId="70d0e6ff-74bd-4795-af25-ff58c71fceb1" providerId="ADAL" clId="{07C32C1B-BA29-B64E-93C0-9B8890F8A62F}" dt="2021-02-26T09:33:30.818" v="132"/>
        <pc:sldMkLst>
          <pc:docMk/>
          <pc:sldMk cId="3094633686" sldId="426"/>
        </pc:sldMkLst>
      </pc:sldChg>
      <pc:sldChg chg="add">
        <pc:chgData name="Brynjar Halldorsson" userId="70d0e6ff-74bd-4795-af25-ff58c71fceb1" providerId="ADAL" clId="{07C32C1B-BA29-B64E-93C0-9B8890F8A62F}" dt="2021-02-26T09:33:30.818" v="132"/>
        <pc:sldMkLst>
          <pc:docMk/>
          <pc:sldMk cId="1738321077" sldId="427"/>
        </pc:sldMkLst>
      </pc:sldChg>
      <pc:sldChg chg="add">
        <pc:chgData name="Brynjar Halldorsson" userId="70d0e6ff-74bd-4795-af25-ff58c71fceb1" providerId="ADAL" clId="{07C32C1B-BA29-B64E-93C0-9B8890F8A62F}" dt="2021-02-26T09:33:30.818" v="132"/>
        <pc:sldMkLst>
          <pc:docMk/>
          <pc:sldMk cId="691727806" sldId="428"/>
        </pc:sldMkLst>
      </pc:sldChg>
      <pc:sldChg chg="add">
        <pc:chgData name="Brynjar Halldorsson" userId="70d0e6ff-74bd-4795-af25-ff58c71fceb1" providerId="ADAL" clId="{07C32C1B-BA29-B64E-93C0-9B8890F8A62F}" dt="2021-02-26T09:33:30.818" v="132"/>
        <pc:sldMkLst>
          <pc:docMk/>
          <pc:sldMk cId="1642752859" sldId="429"/>
        </pc:sldMkLst>
      </pc:sldChg>
      <pc:sldChg chg="add">
        <pc:chgData name="Brynjar Halldorsson" userId="70d0e6ff-74bd-4795-af25-ff58c71fceb1" providerId="ADAL" clId="{07C32C1B-BA29-B64E-93C0-9B8890F8A62F}" dt="2021-02-26T09:33:30.818" v="132"/>
        <pc:sldMkLst>
          <pc:docMk/>
          <pc:sldMk cId="1747523102" sldId="430"/>
        </pc:sldMkLst>
      </pc:sldChg>
      <pc:sldChg chg="add">
        <pc:chgData name="Brynjar Halldorsson" userId="70d0e6ff-74bd-4795-af25-ff58c71fceb1" providerId="ADAL" clId="{07C32C1B-BA29-B64E-93C0-9B8890F8A62F}" dt="2021-02-26T09:33:30.818" v="132"/>
        <pc:sldMkLst>
          <pc:docMk/>
          <pc:sldMk cId="454793912" sldId="431"/>
        </pc:sldMkLst>
      </pc:sldChg>
      <pc:sldChg chg="add">
        <pc:chgData name="Brynjar Halldorsson" userId="70d0e6ff-74bd-4795-af25-ff58c71fceb1" providerId="ADAL" clId="{07C32C1B-BA29-B64E-93C0-9B8890F8A62F}" dt="2021-02-26T09:33:30.818" v="132"/>
        <pc:sldMkLst>
          <pc:docMk/>
          <pc:sldMk cId="4264856547" sldId="432"/>
        </pc:sldMkLst>
      </pc:sldChg>
      <pc:sldChg chg="add">
        <pc:chgData name="Brynjar Halldorsson" userId="70d0e6ff-74bd-4795-af25-ff58c71fceb1" providerId="ADAL" clId="{07C32C1B-BA29-B64E-93C0-9B8890F8A62F}" dt="2021-02-26T09:33:30.818" v="132"/>
        <pc:sldMkLst>
          <pc:docMk/>
          <pc:sldMk cId="3406708470" sldId="433"/>
        </pc:sldMkLst>
      </pc:sldChg>
      <pc:sldChg chg="add">
        <pc:chgData name="Brynjar Halldorsson" userId="70d0e6ff-74bd-4795-af25-ff58c71fceb1" providerId="ADAL" clId="{07C32C1B-BA29-B64E-93C0-9B8890F8A62F}" dt="2021-02-26T09:33:30.818" v="132"/>
        <pc:sldMkLst>
          <pc:docMk/>
          <pc:sldMk cId="3465035625" sldId="434"/>
        </pc:sldMkLst>
      </pc:sldChg>
      <pc:sldChg chg="add">
        <pc:chgData name="Brynjar Halldorsson" userId="70d0e6ff-74bd-4795-af25-ff58c71fceb1" providerId="ADAL" clId="{07C32C1B-BA29-B64E-93C0-9B8890F8A62F}" dt="2021-02-26T09:33:30.818" v="132"/>
        <pc:sldMkLst>
          <pc:docMk/>
          <pc:sldMk cId="541439664" sldId="435"/>
        </pc:sldMkLst>
      </pc:sldChg>
      <pc:sldChg chg="add">
        <pc:chgData name="Brynjar Halldorsson" userId="70d0e6ff-74bd-4795-af25-ff58c71fceb1" providerId="ADAL" clId="{07C32C1B-BA29-B64E-93C0-9B8890F8A62F}" dt="2021-02-26T09:33:30.818" v="132"/>
        <pc:sldMkLst>
          <pc:docMk/>
          <pc:sldMk cId="585428867" sldId="436"/>
        </pc:sldMkLst>
      </pc:sldChg>
      <pc:sldChg chg="add">
        <pc:chgData name="Brynjar Halldorsson" userId="70d0e6ff-74bd-4795-af25-ff58c71fceb1" providerId="ADAL" clId="{07C32C1B-BA29-B64E-93C0-9B8890F8A62F}" dt="2021-02-26T09:33:30.818" v="132"/>
        <pc:sldMkLst>
          <pc:docMk/>
          <pc:sldMk cId="1160264994" sldId="437"/>
        </pc:sldMkLst>
      </pc:sldChg>
      <pc:sldChg chg="add">
        <pc:chgData name="Brynjar Halldorsson" userId="70d0e6ff-74bd-4795-af25-ff58c71fceb1" providerId="ADAL" clId="{07C32C1B-BA29-B64E-93C0-9B8890F8A62F}" dt="2021-02-26T09:33:30.818" v="132"/>
        <pc:sldMkLst>
          <pc:docMk/>
          <pc:sldMk cId="1985804968" sldId="438"/>
        </pc:sldMkLst>
      </pc:sldChg>
      <pc:sldChg chg="modSp mod">
        <pc:chgData name="Brynjar Halldorsson" userId="70d0e6ff-74bd-4795-af25-ff58c71fceb1" providerId="ADAL" clId="{07C32C1B-BA29-B64E-93C0-9B8890F8A62F}" dt="2021-02-26T09:27:32.895" v="99" actId="20577"/>
        <pc:sldMkLst>
          <pc:docMk/>
          <pc:sldMk cId="2962768859" sldId="458"/>
        </pc:sldMkLst>
        <pc:spChg chg="mod">
          <ac:chgData name="Brynjar Halldorsson" userId="70d0e6ff-74bd-4795-af25-ff58c71fceb1" providerId="ADAL" clId="{07C32C1B-BA29-B64E-93C0-9B8890F8A62F}" dt="2021-02-26T09:27:32.895" v="99" actId="20577"/>
          <ac:spMkLst>
            <pc:docMk/>
            <pc:sldMk cId="2962768859" sldId="458"/>
            <ac:spMk id="3" creationId="{00000000-0000-0000-0000-000000000000}"/>
          </ac:spMkLst>
        </pc:spChg>
      </pc:sldChg>
      <pc:sldChg chg="modSp mod">
        <pc:chgData name="Brynjar Halldorsson" userId="70d0e6ff-74bd-4795-af25-ff58c71fceb1" providerId="ADAL" clId="{07C32C1B-BA29-B64E-93C0-9B8890F8A62F}" dt="2021-02-26T09:15:54.198" v="18" actId="20577"/>
        <pc:sldMkLst>
          <pc:docMk/>
          <pc:sldMk cId="764845890" sldId="459"/>
        </pc:sldMkLst>
        <pc:spChg chg="mod">
          <ac:chgData name="Brynjar Halldorsson" userId="70d0e6ff-74bd-4795-af25-ff58c71fceb1" providerId="ADAL" clId="{07C32C1B-BA29-B64E-93C0-9B8890F8A62F}" dt="2021-02-26T09:15:54.198" v="18" actId="20577"/>
          <ac:spMkLst>
            <pc:docMk/>
            <pc:sldMk cId="764845890" sldId="459"/>
            <ac:spMk id="3" creationId="{00000000-0000-0000-0000-000000000000}"/>
          </ac:spMkLst>
        </pc:spChg>
      </pc:sldChg>
      <pc:sldChg chg="modSp mod">
        <pc:chgData name="Brynjar Halldorsson" userId="70d0e6ff-74bd-4795-af25-ff58c71fceb1" providerId="ADAL" clId="{07C32C1B-BA29-B64E-93C0-9B8890F8A62F}" dt="2021-02-26T09:20:55.442" v="57" actId="255"/>
        <pc:sldMkLst>
          <pc:docMk/>
          <pc:sldMk cId="223832819" sldId="461"/>
        </pc:sldMkLst>
        <pc:spChg chg="mod">
          <ac:chgData name="Brynjar Halldorsson" userId="70d0e6ff-74bd-4795-af25-ff58c71fceb1" providerId="ADAL" clId="{07C32C1B-BA29-B64E-93C0-9B8890F8A62F}" dt="2021-02-26T09:20:55.442" v="57" actId="255"/>
          <ac:spMkLst>
            <pc:docMk/>
            <pc:sldMk cId="223832819" sldId="461"/>
            <ac:spMk id="3" creationId="{00000000-0000-0000-0000-000000000000}"/>
          </ac:spMkLst>
        </pc:spChg>
      </pc:sldChg>
      <pc:sldChg chg="add">
        <pc:chgData name="Brynjar Halldorsson" userId="70d0e6ff-74bd-4795-af25-ff58c71fceb1" providerId="ADAL" clId="{07C32C1B-BA29-B64E-93C0-9B8890F8A62F}" dt="2021-02-26T09:33:30.818" v="132"/>
        <pc:sldMkLst>
          <pc:docMk/>
          <pc:sldMk cId="1673419955" sldId="462"/>
        </pc:sldMkLst>
      </pc:sldChg>
      <pc:sldChg chg="addSp delSp modSp mod modClrScheme chgLayout">
        <pc:chgData name="Brynjar Halldorsson" userId="70d0e6ff-74bd-4795-af25-ff58c71fceb1" providerId="ADAL" clId="{07C32C1B-BA29-B64E-93C0-9B8890F8A62F}" dt="2021-02-26T09:29:54.679" v="131" actId="12"/>
        <pc:sldMkLst>
          <pc:docMk/>
          <pc:sldMk cId="2982220532" sldId="463"/>
        </pc:sldMkLst>
        <pc:spChg chg="mod ord">
          <ac:chgData name="Brynjar Halldorsson" userId="70d0e6ff-74bd-4795-af25-ff58c71fceb1" providerId="ADAL" clId="{07C32C1B-BA29-B64E-93C0-9B8890F8A62F}" dt="2021-02-26T09:22:37.660" v="72" actId="26606"/>
          <ac:spMkLst>
            <pc:docMk/>
            <pc:sldMk cId="2982220532" sldId="463"/>
            <ac:spMk id="2" creationId="{00000000-0000-0000-0000-000000000000}"/>
          </ac:spMkLst>
        </pc:spChg>
        <pc:spChg chg="add del mod">
          <ac:chgData name="Brynjar Halldorsson" userId="70d0e6ff-74bd-4795-af25-ff58c71fceb1" providerId="ADAL" clId="{07C32C1B-BA29-B64E-93C0-9B8890F8A62F}" dt="2021-02-26T09:22:37.237" v="71" actId="47"/>
          <ac:spMkLst>
            <pc:docMk/>
            <pc:sldMk cId="2982220532" sldId="463"/>
            <ac:spMk id="3" creationId="{99AC4E12-803F-8447-ACFB-8B18489B8DC7}"/>
          </ac:spMkLst>
        </pc:spChg>
        <pc:spChg chg="mod">
          <ac:chgData name="Brynjar Halldorsson" userId="70d0e6ff-74bd-4795-af25-ff58c71fceb1" providerId="ADAL" clId="{07C32C1B-BA29-B64E-93C0-9B8890F8A62F}" dt="2021-02-26T09:22:37.660" v="72" actId="26606"/>
          <ac:spMkLst>
            <pc:docMk/>
            <pc:sldMk cId="2982220532" sldId="463"/>
            <ac:spMk id="4" creationId="{00000000-0000-0000-0000-000000000000}"/>
          </ac:spMkLst>
        </pc:spChg>
        <pc:spChg chg="add del mod">
          <ac:chgData name="Brynjar Halldorsson" userId="70d0e6ff-74bd-4795-af25-ff58c71fceb1" providerId="ADAL" clId="{07C32C1B-BA29-B64E-93C0-9B8890F8A62F}" dt="2021-02-26T09:29:54.679" v="131" actId="12"/>
          <ac:spMkLst>
            <pc:docMk/>
            <pc:sldMk cId="2982220532" sldId="463"/>
            <ac:spMk id="5" creationId="{00000000-0000-0000-0000-000000000000}"/>
          </ac:spMkLst>
        </pc:spChg>
        <pc:graphicFrameChg chg="add del mod">
          <ac:chgData name="Brynjar Halldorsson" userId="70d0e6ff-74bd-4795-af25-ff58c71fceb1" providerId="ADAL" clId="{07C32C1B-BA29-B64E-93C0-9B8890F8A62F}" dt="2021-02-26T09:22:37.660" v="72" actId="26606"/>
          <ac:graphicFrameMkLst>
            <pc:docMk/>
            <pc:sldMk cId="2982220532" sldId="463"/>
            <ac:graphicFrameMk id="9" creationId="{CA98A55D-AC58-4EC0-9B63-B76CEE52F0BF}"/>
          </ac:graphicFrameMkLst>
        </pc:graphicFrameChg>
        <pc:picChg chg="add del">
          <ac:chgData name="Brynjar Halldorsson" userId="70d0e6ff-74bd-4795-af25-ff58c71fceb1" providerId="ADAL" clId="{07C32C1B-BA29-B64E-93C0-9B8890F8A62F}" dt="2021-02-26T09:22:31.433" v="67" actId="26606"/>
          <ac:picMkLst>
            <pc:docMk/>
            <pc:sldMk cId="2982220532" sldId="463"/>
            <ac:picMk id="7" creationId="{8CF82199-D7CA-4A2E-840C-2CA218FE19CF}"/>
          </ac:picMkLst>
        </pc:picChg>
      </pc:sldChg>
      <pc:sldChg chg="add">
        <pc:chgData name="Brynjar Halldorsson" userId="70d0e6ff-74bd-4795-af25-ff58c71fceb1" providerId="ADAL" clId="{07C32C1B-BA29-B64E-93C0-9B8890F8A62F}" dt="2021-02-26T09:33:30.818" v="132"/>
        <pc:sldMkLst>
          <pc:docMk/>
          <pc:sldMk cId="1550319490" sldId="465"/>
        </pc:sldMkLst>
      </pc:sldChg>
      <pc:sldChg chg="modSp add mod">
        <pc:chgData name="Brynjar Halldorsson" userId="70d0e6ff-74bd-4795-af25-ff58c71fceb1" providerId="ADAL" clId="{07C32C1B-BA29-B64E-93C0-9B8890F8A62F}" dt="2021-02-26T09:28:40.991" v="126" actId="20577"/>
        <pc:sldMkLst>
          <pc:docMk/>
          <pc:sldMk cId="1493351620" sldId="466"/>
        </pc:sldMkLst>
        <pc:spChg chg="mod">
          <ac:chgData name="Brynjar Halldorsson" userId="70d0e6ff-74bd-4795-af25-ff58c71fceb1" providerId="ADAL" clId="{07C32C1B-BA29-B64E-93C0-9B8890F8A62F}" dt="2021-02-26T09:28:40.991" v="126" actId="20577"/>
          <ac:spMkLst>
            <pc:docMk/>
            <pc:sldMk cId="1493351620" sldId="466"/>
            <ac:spMk id="2" creationId="{00000000-0000-0000-0000-000000000000}"/>
          </ac:spMkLst>
        </pc:spChg>
      </pc:sldChg>
      <pc:sldChg chg="modSp del mod">
        <pc:chgData name="Brynjar Halldorsson" userId="70d0e6ff-74bd-4795-af25-ff58c71fceb1" providerId="ADAL" clId="{07C32C1B-BA29-B64E-93C0-9B8890F8A62F}" dt="2021-02-26T09:26:29.236" v="75" actId="2696"/>
        <pc:sldMkLst>
          <pc:docMk/>
          <pc:sldMk cId="3181391223" sldId="466"/>
        </pc:sldMkLst>
        <pc:spChg chg="mod">
          <ac:chgData name="Brynjar Halldorsson" userId="70d0e6ff-74bd-4795-af25-ff58c71fceb1" providerId="ADAL" clId="{07C32C1B-BA29-B64E-93C0-9B8890F8A62F}" dt="2021-02-26T09:21:53.991" v="63" actId="20577"/>
          <ac:spMkLst>
            <pc:docMk/>
            <pc:sldMk cId="3181391223" sldId="466"/>
            <ac:spMk id="3" creationId="{00000000-0000-0000-0000-000000000000}"/>
          </ac:spMkLst>
        </pc:spChg>
      </pc:sldChg>
      <pc:sldChg chg="add">
        <pc:chgData name="Brynjar Halldorsson" userId="70d0e6ff-74bd-4795-af25-ff58c71fceb1" providerId="ADAL" clId="{07C32C1B-BA29-B64E-93C0-9B8890F8A62F}" dt="2021-02-26T09:33:30.818" v="132"/>
        <pc:sldMkLst>
          <pc:docMk/>
          <pc:sldMk cId="1953928363" sldId="467"/>
        </pc:sldMkLst>
      </pc:sldChg>
      <pc:sldChg chg="add">
        <pc:chgData name="Brynjar Halldorsson" userId="70d0e6ff-74bd-4795-af25-ff58c71fceb1" providerId="ADAL" clId="{07C32C1B-BA29-B64E-93C0-9B8890F8A62F}" dt="2021-02-26T09:33:30.818" v="132"/>
        <pc:sldMkLst>
          <pc:docMk/>
          <pc:sldMk cId="3395147004" sldId="468"/>
        </pc:sldMkLst>
      </pc:sldChg>
      <pc:sldChg chg="add">
        <pc:chgData name="Brynjar Halldorsson" userId="70d0e6ff-74bd-4795-af25-ff58c71fceb1" providerId="ADAL" clId="{07C32C1B-BA29-B64E-93C0-9B8890F8A62F}" dt="2021-02-26T09:33:30.818" v="132"/>
        <pc:sldMkLst>
          <pc:docMk/>
          <pc:sldMk cId="1869859973" sldId="469"/>
        </pc:sldMkLst>
      </pc:sldChg>
      <pc:sldChg chg="add">
        <pc:chgData name="Brynjar Halldorsson" userId="70d0e6ff-74bd-4795-af25-ff58c71fceb1" providerId="ADAL" clId="{07C32C1B-BA29-B64E-93C0-9B8890F8A62F}" dt="2021-02-26T09:33:30.818" v="132"/>
        <pc:sldMkLst>
          <pc:docMk/>
          <pc:sldMk cId="783749147" sldId="470"/>
        </pc:sldMkLst>
      </pc:sldChg>
      <pc:sldChg chg="add">
        <pc:chgData name="Brynjar Halldorsson" userId="70d0e6ff-74bd-4795-af25-ff58c71fceb1" providerId="ADAL" clId="{07C32C1B-BA29-B64E-93C0-9B8890F8A62F}" dt="2021-02-26T09:33:30.818" v="132"/>
        <pc:sldMkLst>
          <pc:docMk/>
          <pc:sldMk cId="3723490612" sldId="471"/>
        </pc:sldMkLst>
      </pc:sldChg>
    </pc:docChg>
  </pc:docChgLst>
  <pc:docChgLst>
    <pc:chgData name="Cathy Creswell" userId="S::cont9487@ox.ac.uk::56e9860a-3326-48dd-a451-5646239795fe" providerId="AD" clId="Web-{82EBC39F-2096-2000-CFAE-B109DE6C60D7}"/>
    <pc:docChg chg="modSld">
      <pc:chgData name="Cathy Creswell" userId="S::cont9487@ox.ac.uk::56e9860a-3326-48dd-a451-5646239795fe" providerId="AD" clId="Web-{82EBC39F-2096-2000-CFAE-B109DE6C60D7}" dt="2021-05-02T10:12:13.394" v="154" actId="20577"/>
      <pc:docMkLst>
        <pc:docMk/>
      </pc:docMkLst>
      <pc:sldChg chg="modNotes">
        <pc:chgData name="Cathy Creswell" userId="S::cont9487@ox.ac.uk::56e9860a-3326-48dd-a451-5646239795fe" providerId="AD" clId="Web-{82EBC39F-2096-2000-CFAE-B109DE6C60D7}" dt="2021-05-02T10:09:44.042" v="79"/>
        <pc:sldMkLst>
          <pc:docMk/>
          <pc:sldMk cId="232348243" sldId="402"/>
        </pc:sldMkLst>
      </pc:sldChg>
      <pc:sldChg chg="modSp">
        <pc:chgData name="Cathy Creswell" userId="S::cont9487@ox.ac.uk::56e9860a-3326-48dd-a451-5646239795fe" providerId="AD" clId="Web-{82EBC39F-2096-2000-CFAE-B109DE6C60D7}" dt="2021-05-02T10:11:41.721" v="141" actId="20577"/>
        <pc:sldMkLst>
          <pc:docMk/>
          <pc:sldMk cId="3492779111" sldId="407"/>
        </pc:sldMkLst>
        <pc:spChg chg="mod">
          <ac:chgData name="Cathy Creswell" userId="S::cont9487@ox.ac.uk::56e9860a-3326-48dd-a451-5646239795fe" providerId="AD" clId="Web-{82EBC39F-2096-2000-CFAE-B109DE6C60D7}" dt="2021-05-02T10:10:25.560" v="93" actId="14100"/>
          <ac:spMkLst>
            <pc:docMk/>
            <pc:sldMk cId="3492779111" sldId="407"/>
            <ac:spMk id="2" creationId="{00000000-0000-0000-0000-000000000000}"/>
          </ac:spMkLst>
        </pc:spChg>
        <pc:graphicFrameChg chg="modGraphic">
          <ac:chgData name="Cathy Creswell" userId="S::cont9487@ox.ac.uk::56e9860a-3326-48dd-a451-5646239795fe" providerId="AD" clId="Web-{82EBC39F-2096-2000-CFAE-B109DE6C60D7}" dt="2021-05-02T10:11:41.721" v="141" actId="20577"/>
          <ac:graphicFrameMkLst>
            <pc:docMk/>
            <pc:sldMk cId="3492779111" sldId="407"/>
            <ac:graphicFrameMk id="7" creationId="{A061610B-5219-497F-83D8-D557EB0EC833}"/>
          </ac:graphicFrameMkLst>
        </pc:graphicFrameChg>
      </pc:sldChg>
      <pc:sldChg chg="modSp">
        <pc:chgData name="Cathy Creswell" userId="S::cont9487@ox.ac.uk::56e9860a-3326-48dd-a451-5646239795fe" providerId="AD" clId="Web-{82EBC39F-2096-2000-CFAE-B109DE6C60D7}" dt="2021-05-02T10:07:44.503" v="4" actId="20577"/>
        <pc:sldMkLst>
          <pc:docMk/>
          <pc:sldMk cId="2521163889" sldId="457"/>
        </pc:sldMkLst>
        <pc:graphicFrameChg chg="modGraphic">
          <ac:chgData name="Cathy Creswell" userId="S::cont9487@ox.ac.uk::56e9860a-3326-48dd-a451-5646239795fe" providerId="AD" clId="Web-{82EBC39F-2096-2000-CFAE-B109DE6C60D7}" dt="2021-05-02T10:07:44.503" v="4" actId="20577"/>
          <ac:graphicFrameMkLst>
            <pc:docMk/>
            <pc:sldMk cId="2521163889" sldId="457"/>
            <ac:graphicFrameMk id="8" creationId="{B09748D1-F25A-41BA-9CD7-B486659DA85D}"/>
          </ac:graphicFrameMkLst>
        </pc:graphicFrameChg>
      </pc:sldChg>
      <pc:sldChg chg="modSp">
        <pc:chgData name="Cathy Creswell" userId="S::cont9487@ox.ac.uk::56e9860a-3326-48dd-a451-5646239795fe" providerId="AD" clId="Web-{82EBC39F-2096-2000-CFAE-B109DE6C60D7}" dt="2021-05-02T10:08:39.350" v="17" actId="20577"/>
        <pc:sldMkLst>
          <pc:docMk/>
          <pc:sldMk cId="2962768859" sldId="458"/>
        </pc:sldMkLst>
        <pc:graphicFrameChg chg="modGraphic">
          <ac:chgData name="Cathy Creswell" userId="S::cont9487@ox.ac.uk::56e9860a-3326-48dd-a451-5646239795fe" providerId="AD" clId="Web-{82EBC39F-2096-2000-CFAE-B109DE6C60D7}" dt="2021-05-02T10:08:39.350" v="17" actId="20577"/>
          <ac:graphicFrameMkLst>
            <pc:docMk/>
            <pc:sldMk cId="2962768859" sldId="458"/>
            <ac:graphicFrameMk id="18" creationId="{6C0E6215-81F8-4452-9B01-C51C498038C3}"/>
          </ac:graphicFrameMkLst>
        </pc:graphicFrameChg>
      </pc:sldChg>
      <pc:sldChg chg="modSp">
        <pc:chgData name="Cathy Creswell" userId="S::cont9487@ox.ac.uk::56e9860a-3326-48dd-a451-5646239795fe" providerId="AD" clId="Web-{82EBC39F-2096-2000-CFAE-B109DE6C60D7}" dt="2021-05-02T10:10:14.090" v="90" actId="20577"/>
        <pc:sldMkLst>
          <pc:docMk/>
          <pc:sldMk cId="223832819" sldId="461"/>
        </pc:sldMkLst>
        <pc:graphicFrameChg chg="modGraphic">
          <ac:chgData name="Cathy Creswell" userId="S::cont9487@ox.ac.uk::56e9860a-3326-48dd-a451-5646239795fe" providerId="AD" clId="Web-{82EBC39F-2096-2000-CFAE-B109DE6C60D7}" dt="2021-05-02T10:10:14.090" v="90" actId="20577"/>
          <ac:graphicFrameMkLst>
            <pc:docMk/>
            <pc:sldMk cId="223832819" sldId="461"/>
            <ac:graphicFrameMk id="7" creationId="{84CE8360-4C7C-4329-B6A7-3EBB73DC8328}"/>
          </ac:graphicFrameMkLst>
        </pc:graphicFrameChg>
      </pc:sldChg>
      <pc:sldChg chg="modSp">
        <pc:chgData name="Cathy Creswell" userId="S::cont9487@ox.ac.uk::56e9860a-3326-48dd-a451-5646239795fe" providerId="AD" clId="Web-{82EBC39F-2096-2000-CFAE-B109DE6C60D7}" dt="2021-05-02T10:12:13.394" v="154" actId="20577"/>
        <pc:sldMkLst>
          <pc:docMk/>
          <pc:sldMk cId="2982220532" sldId="463"/>
        </pc:sldMkLst>
        <pc:graphicFrameChg chg="modGraphic">
          <ac:chgData name="Cathy Creswell" userId="S::cont9487@ox.ac.uk::56e9860a-3326-48dd-a451-5646239795fe" providerId="AD" clId="Web-{82EBC39F-2096-2000-CFAE-B109DE6C60D7}" dt="2021-05-02T10:12:13.394" v="154" actId="20577"/>
          <ac:graphicFrameMkLst>
            <pc:docMk/>
            <pc:sldMk cId="2982220532" sldId="463"/>
            <ac:graphicFrameMk id="8" creationId="{FEFC08B5-CB7C-4754-A4E6-2ACE078812AF}"/>
          </ac:graphicFrameMkLst>
        </pc:graphicFrameChg>
      </pc:sldChg>
    </pc:docChg>
  </pc:docChgLst>
  <pc:docChgLst>
    <pc:chgData name="Brynjar Halldorsson" userId="70d0e6ff-74bd-4795-af25-ff58c71fceb1" providerId="ADAL" clId="{AE55583C-77E6-344A-B2F6-58DD466E5668}"/>
    <pc:docChg chg="undo custSel addSld delSld modSld">
      <pc:chgData name="Brynjar Halldorsson" userId="70d0e6ff-74bd-4795-af25-ff58c71fceb1" providerId="ADAL" clId="{AE55583C-77E6-344A-B2F6-58DD466E5668}" dt="2021-02-26T09:41:24.115" v="28" actId="1076"/>
      <pc:docMkLst>
        <pc:docMk/>
      </pc:docMkLst>
      <pc:sldChg chg="del">
        <pc:chgData name="Brynjar Halldorsson" userId="70d0e6ff-74bd-4795-af25-ff58c71fceb1" providerId="ADAL" clId="{AE55583C-77E6-344A-B2F6-58DD466E5668}" dt="2021-02-26T09:34:44.867" v="0" actId="2696"/>
        <pc:sldMkLst>
          <pc:docMk/>
          <pc:sldMk cId="1050726601" sldId="279"/>
        </pc:sldMkLst>
      </pc:sldChg>
      <pc:sldChg chg="del">
        <pc:chgData name="Brynjar Halldorsson" userId="70d0e6ff-74bd-4795-af25-ff58c71fceb1" providerId="ADAL" clId="{AE55583C-77E6-344A-B2F6-58DD466E5668}" dt="2021-02-26T09:34:44.867" v="0" actId="2696"/>
        <pc:sldMkLst>
          <pc:docMk/>
          <pc:sldMk cId="3233934690" sldId="375"/>
        </pc:sldMkLst>
      </pc:sldChg>
      <pc:sldChg chg="del">
        <pc:chgData name="Brynjar Halldorsson" userId="70d0e6ff-74bd-4795-af25-ff58c71fceb1" providerId="ADAL" clId="{AE55583C-77E6-344A-B2F6-58DD466E5668}" dt="2021-02-26T09:34:44.867" v="0" actId="2696"/>
        <pc:sldMkLst>
          <pc:docMk/>
          <pc:sldMk cId="235710649" sldId="383"/>
        </pc:sldMkLst>
      </pc:sldChg>
      <pc:sldChg chg="add del">
        <pc:chgData name="Brynjar Halldorsson" userId="70d0e6ff-74bd-4795-af25-ff58c71fceb1" providerId="ADAL" clId="{AE55583C-77E6-344A-B2F6-58DD466E5668}" dt="2021-02-26T09:40:33.599" v="21" actId="2696"/>
        <pc:sldMkLst>
          <pc:docMk/>
          <pc:sldMk cId="664370278" sldId="384"/>
        </pc:sldMkLst>
      </pc:sldChg>
      <pc:sldChg chg="del">
        <pc:chgData name="Brynjar Halldorsson" userId="70d0e6ff-74bd-4795-af25-ff58c71fceb1" providerId="ADAL" clId="{AE55583C-77E6-344A-B2F6-58DD466E5668}" dt="2021-02-26T09:34:44.867" v="0" actId="2696"/>
        <pc:sldMkLst>
          <pc:docMk/>
          <pc:sldMk cId="1897309145" sldId="384"/>
        </pc:sldMkLst>
      </pc:sldChg>
      <pc:sldChg chg="modSp add del mod">
        <pc:chgData name="Brynjar Halldorsson" userId="70d0e6ff-74bd-4795-af25-ff58c71fceb1" providerId="ADAL" clId="{AE55583C-77E6-344A-B2F6-58DD466E5668}" dt="2021-02-26T09:41:24.115" v="28" actId="1076"/>
        <pc:sldMkLst>
          <pc:docMk/>
          <pc:sldMk cId="232348243" sldId="402"/>
        </pc:sldMkLst>
        <pc:graphicFrameChg chg="mod modGraphic">
          <ac:chgData name="Brynjar Halldorsson" userId="70d0e6ff-74bd-4795-af25-ff58c71fceb1" providerId="ADAL" clId="{AE55583C-77E6-344A-B2F6-58DD466E5668}" dt="2021-02-26T09:41:24.115" v="28" actId="1076"/>
          <ac:graphicFrameMkLst>
            <pc:docMk/>
            <pc:sldMk cId="232348243" sldId="402"/>
            <ac:graphicFrameMk id="3" creationId="{CAE9DF00-1BCA-8F48-B39C-4671E96C094B}"/>
          </ac:graphicFrameMkLst>
        </pc:graphicFrameChg>
      </pc:sldChg>
      <pc:sldChg chg="del">
        <pc:chgData name="Brynjar Halldorsson" userId="70d0e6ff-74bd-4795-af25-ff58c71fceb1" providerId="ADAL" clId="{AE55583C-77E6-344A-B2F6-58DD466E5668}" dt="2021-02-26T09:34:44.867" v="0" actId="2696"/>
        <pc:sldMkLst>
          <pc:docMk/>
          <pc:sldMk cId="1519594395" sldId="409"/>
        </pc:sldMkLst>
      </pc:sldChg>
      <pc:sldChg chg="del">
        <pc:chgData name="Brynjar Halldorsson" userId="70d0e6ff-74bd-4795-af25-ff58c71fceb1" providerId="ADAL" clId="{AE55583C-77E6-344A-B2F6-58DD466E5668}" dt="2021-02-26T09:34:44.867" v="0" actId="2696"/>
        <pc:sldMkLst>
          <pc:docMk/>
          <pc:sldMk cId="293330347" sldId="410"/>
        </pc:sldMkLst>
      </pc:sldChg>
      <pc:sldChg chg="del">
        <pc:chgData name="Brynjar Halldorsson" userId="70d0e6ff-74bd-4795-af25-ff58c71fceb1" providerId="ADAL" clId="{AE55583C-77E6-344A-B2F6-58DD466E5668}" dt="2021-02-26T09:34:44.867" v="0" actId="2696"/>
        <pc:sldMkLst>
          <pc:docMk/>
          <pc:sldMk cId="1389055974" sldId="411"/>
        </pc:sldMkLst>
      </pc:sldChg>
      <pc:sldChg chg="del">
        <pc:chgData name="Brynjar Halldorsson" userId="70d0e6ff-74bd-4795-af25-ff58c71fceb1" providerId="ADAL" clId="{AE55583C-77E6-344A-B2F6-58DD466E5668}" dt="2021-02-26T09:34:44.867" v="0" actId="2696"/>
        <pc:sldMkLst>
          <pc:docMk/>
          <pc:sldMk cId="288978550" sldId="412"/>
        </pc:sldMkLst>
      </pc:sldChg>
      <pc:sldChg chg="modNotesTx">
        <pc:chgData name="Brynjar Halldorsson" userId="70d0e6ff-74bd-4795-af25-ff58c71fceb1" providerId="ADAL" clId="{AE55583C-77E6-344A-B2F6-58DD466E5668}" dt="2021-02-26T09:34:59.970" v="1" actId="12"/>
        <pc:sldMkLst>
          <pc:docMk/>
          <pc:sldMk cId="1532745301" sldId="417"/>
        </pc:sldMkLst>
      </pc:sldChg>
      <pc:sldChg chg="del">
        <pc:chgData name="Brynjar Halldorsson" userId="70d0e6ff-74bd-4795-af25-ff58c71fceb1" providerId="ADAL" clId="{AE55583C-77E6-344A-B2F6-58DD466E5668}" dt="2021-02-26T09:34:44.867" v="0" actId="2696"/>
        <pc:sldMkLst>
          <pc:docMk/>
          <pc:sldMk cId="2151238835" sldId="419"/>
        </pc:sldMkLst>
      </pc:sldChg>
      <pc:sldChg chg="del">
        <pc:chgData name="Brynjar Halldorsson" userId="70d0e6ff-74bd-4795-af25-ff58c71fceb1" providerId="ADAL" clId="{AE55583C-77E6-344A-B2F6-58DD466E5668}" dt="2021-02-26T09:34:44.867" v="0" actId="2696"/>
        <pc:sldMkLst>
          <pc:docMk/>
          <pc:sldMk cId="2497242498" sldId="420"/>
        </pc:sldMkLst>
      </pc:sldChg>
      <pc:sldChg chg="del">
        <pc:chgData name="Brynjar Halldorsson" userId="70d0e6ff-74bd-4795-af25-ff58c71fceb1" providerId="ADAL" clId="{AE55583C-77E6-344A-B2F6-58DD466E5668}" dt="2021-02-26T09:34:44.867" v="0" actId="2696"/>
        <pc:sldMkLst>
          <pc:docMk/>
          <pc:sldMk cId="4262786734" sldId="421"/>
        </pc:sldMkLst>
      </pc:sldChg>
      <pc:sldChg chg="del">
        <pc:chgData name="Brynjar Halldorsson" userId="70d0e6ff-74bd-4795-af25-ff58c71fceb1" providerId="ADAL" clId="{AE55583C-77E6-344A-B2F6-58DD466E5668}" dt="2021-02-26T09:34:44.867" v="0" actId="2696"/>
        <pc:sldMkLst>
          <pc:docMk/>
          <pc:sldMk cId="1671417024" sldId="425"/>
        </pc:sldMkLst>
      </pc:sldChg>
      <pc:sldChg chg="del">
        <pc:chgData name="Brynjar Halldorsson" userId="70d0e6ff-74bd-4795-af25-ff58c71fceb1" providerId="ADAL" clId="{AE55583C-77E6-344A-B2F6-58DD466E5668}" dt="2021-02-26T09:34:44.867" v="0" actId="2696"/>
        <pc:sldMkLst>
          <pc:docMk/>
          <pc:sldMk cId="3094633686" sldId="426"/>
        </pc:sldMkLst>
      </pc:sldChg>
      <pc:sldChg chg="del">
        <pc:chgData name="Brynjar Halldorsson" userId="70d0e6ff-74bd-4795-af25-ff58c71fceb1" providerId="ADAL" clId="{AE55583C-77E6-344A-B2F6-58DD466E5668}" dt="2021-02-26T09:34:44.867" v="0" actId="2696"/>
        <pc:sldMkLst>
          <pc:docMk/>
          <pc:sldMk cId="1738321077" sldId="427"/>
        </pc:sldMkLst>
      </pc:sldChg>
      <pc:sldChg chg="del">
        <pc:chgData name="Brynjar Halldorsson" userId="70d0e6ff-74bd-4795-af25-ff58c71fceb1" providerId="ADAL" clId="{AE55583C-77E6-344A-B2F6-58DD466E5668}" dt="2021-02-26T09:34:44.867" v="0" actId="2696"/>
        <pc:sldMkLst>
          <pc:docMk/>
          <pc:sldMk cId="691727806" sldId="428"/>
        </pc:sldMkLst>
      </pc:sldChg>
      <pc:sldChg chg="del">
        <pc:chgData name="Brynjar Halldorsson" userId="70d0e6ff-74bd-4795-af25-ff58c71fceb1" providerId="ADAL" clId="{AE55583C-77E6-344A-B2F6-58DD466E5668}" dt="2021-02-26T09:34:44.867" v="0" actId="2696"/>
        <pc:sldMkLst>
          <pc:docMk/>
          <pc:sldMk cId="1642752859" sldId="429"/>
        </pc:sldMkLst>
      </pc:sldChg>
      <pc:sldChg chg="del">
        <pc:chgData name="Brynjar Halldorsson" userId="70d0e6ff-74bd-4795-af25-ff58c71fceb1" providerId="ADAL" clId="{AE55583C-77E6-344A-B2F6-58DD466E5668}" dt="2021-02-26T09:34:44.867" v="0" actId="2696"/>
        <pc:sldMkLst>
          <pc:docMk/>
          <pc:sldMk cId="1747523102" sldId="430"/>
        </pc:sldMkLst>
      </pc:sldChg>
      <pc:sldChg chg="del">
        <pc:chgData name="Brynjar Halldorsson" userId="70d0e6ff-74bd-4795-af25-ff58c71fceb1" providerId="ADAL" clId="{AE55583C-77E6-344A-B2F6-58DD466E5668}" dt="2021-02-26T09:34:44.867" v="0" actId="2696"/>
        <pc:sldMkLst>
          <pc:docMk/>
          <pc:sldMk cId="454793912" sldId="431"/>
        </pc:sldMkLst>
      </pc:sldChg>
      <pc:sldChg chg="del">
        <pc:chgData name="Brynjar Halldorsson" userId="70d0e6ff-74bd-4795-af25-ff58c71fceb1" providerId="ADAL" clId="{AE55583C-77E6-344A-B2F6-58DD466E5668}" dt="2021-02-26T09:34:44.867" v="0" actId="2696"/>
        <pc:sldMkLst>
          <pc:docMk/>
          <pc:sldMk cId="4264856547" sldId="432"/>
        </pc:sldMkLst>
      </pc:sldChg>
      <pc:sldChg chg="del">
        <pc:chgData name="Brynjar Halldorsson" userId="70d0e6ff-74bd-4795-af25-ff58c71fceb1" providerId="ADAL" clId="{AE55583C-77E6-344A-B2F6-58DD466E5668}" dt="2021-02-26T09:34:44.867" v="0" actId="2696"/>
        <pc:sldMkLst>
          <pc:docMk/>
          <pc:sldMk cId="3406708470" sldId="433"/>
        </pc:sldMkLst>
      </pc:sldChg>
      <pc:sldChg chg="del">
        <pc:chgData name="Brynjar Halldorsson" userId="70d0e6ff-74bd-4795-af25-ff58c71fceb1" providerId="ADAL" clId="{AE55583C-77E6-344A-B2F6-58DD466E5668}" dt="2021-02-26T09:34:44.867" v="0" actId="2696"/>
        <pc:sldMkLst>
          <pc:docMk/>
          <pc:sldMk cId="3465035625" sldId="434"/>
        </pc:sldMkLst>
      </pc:sldChg>
      <pc:sldChg chg="del">
        <pc:chgData name="Brynjar Halldorsson" userId="70d0e6ff-74bd-4795-af25-ff58c71fceb1" providerId="ADAL" clId="{AE55583C-77E6-344A-B2F6-58DD466E5668}" dt="2021-02-26T09:34:44.867" v="0" actId="2696"/>
        <pc:sldMkLst>
          <pc:docMk/>
          <pc:sldMk cId="541439664" sldId="435"/>
        </pc:sldMkLst>
      </pc:sldChg>
      <pc:sldChg chg="del">
        <pc:chgData name="Brynjar Halldorsson" userId="70d0e6ff-74bd-4795-af25-ff58c71fceb1" providerId="ADAL" clId="{AE55583C-77E6-344A-B2F6-58DD466E5668}" dt="2021-02-26T09:34:44.867" v="0" actId="2696"/>
        <pc:sldMkLst>
          <pc:docMk/>
          <pc:sldMk cId="585428867" sldId="436"/>
        </pc:sldMkLst>
      </pc:sldChg>
      <pc:sldChg chg="del">
        <pc:chgData name="Brynjar Halldorsson" userId="70d0e6ff-74bd-4795-af25-ff58c71fceb1" providerId="ADAL" clId="{AE55583C-77E6-344A-B2F6-58DD466E5668}" dt="2021-02-26T09:34:44.867" v="0" actId="2696"/>
        <pc:sldMkLst>
          <pc:docMk/>
          <pc:sldMk cId="1160264994" sldId="437"/>
        </pc:sldMkLst>
      </pc:sldChg>
      <pc:sldChg chg="del">
        <pc:chgData name="Brynjar Halldorsson" userId="70d0e6ff-74bd-4795-af25-ff58c71fceb1" providerId="ADAL" clId="{AE55583C-77E6-344A-B2F6-58DD466E5668}" dt="2021-02-26T09:34:44.867" v="0" actId="2696"/>
        <pc:sldMkLst>
          <pc:docMk/>
          <pc:sldMk cId="1985804968" sldId="438"/>
        </pc:sldMkLst>
      </pc:sldChg>
      <pc:sldChg chg="del">
        <pc:chgData name="Brynjar Halldorsson" userId="70d0e6ff-74bd-4795-af25-ff58c71fceb1" providerId="ADAL" clId="{AE55583C-77E6-344A-B2F6-58DD466E5668}" dt="2021-02-26T09:34:44.867" v="0" actId="2696"/>
        <pc:sldMkLst>
          <pc:docMk/>
          <pc:sldMk cId="1673419955" sldId="462"/>
        </pc:sldMkLst>
      </pc:sldChg>
      <pc:sldChg chg="del">
        <pc:chgData name="Brynjar Halldorsson" userId="70d0e6ff-74bd-4795-af25-ff58c71fceb1" providerId="ADAL" clId="{AE55583C-77E6-344A-B2F6-58DD466E5668}" dt="2021-02-26T09:34:44.867" v="0" actId="2696"/>
        <pc:sldMkLst>
          <pc:docMk/>
          <pc:sldMk cId="1550319490" sldId="465"/>
        </pc:sldMkLst>
      </pc:sldChg>
      <pc:sldChg chg="del">
        <pc:chgData name="Brynjar Halldorsson" userId="70d0e6ff-74bd-4795-af25-ff58c71fceb1" providerId="ADAL" clId="{AE55583C-77E6-344A-B2F6-58DD466E5668}" dt="2021-02-26T09:34:44.867" v="0" actId="2696"/>
        <pc:sldMkLst>
          <pc:docMk/>
          <pc:sldMk cId="1953928363" sldId="467"/>
        </pc:sldMkLst>
      </pc:sldChg>
      <pc:sldChg chg="add del">
        <pc:chgData name="Brynjar Halldorsson" userId="70d0e6ff-74bd-4795-af25-ff58c71fceb1" providerId="ADAL" clId="{AE55583C-77E6-344A-B2F6-58DD466E5668}" dt="2021-02-26T09:40:33.599" v="21" actId="2696"/>
        <pc:sldMkLst>
          <pc:docMk/>
          <pc:sldMk cId="1367269627" sldId="468"/>
        </pc:sldMkLst>
      </pc:sldChg>
      <pc:sldChg chg="del">
        <pc:chgData name="Brynjar Halldorsson" userId="70d0e6ff-74bd-4795-af25-ff58c71fceb1" providerId="ADAL" clId="{AE55583C-77E6-344A-B2F6-58DD466E5668}" dt="2021-02-26T09:34:44.867" v="0" actId="2696"/>
        <pc:sldMkLst>
          <pc:docMk/>
          <pc:sldMk cId="3395147004" sldId="468"/>
        </pc:sldMkLst>
      </pc:sldChg>
      <pc:sldChg chg="del">
        <pc:chgData name="Brynjar Halldorsson" userId="70d0e6ff-74bd-4795-af25-ff58c71fceb1" providerId="ADAL" clId="{AE55583C-77E6-344A-B2F6-58DD466E5668}" dt="2021-02-26T09:34:44.867" v="0" actId="2696"/>
        <pc:sldMkLst>
          <pc:docMk/>
          <pc:sldMk cId="1869859973" sldId="469"/>
        </pc:sldMkLst>
      </pc:sldChg>
      <pc:sldChg chg="del">
        <pc:chgData name="Brynjar Halldorsson" userId="70d0e6ff-74bd-4795-af25-ff58c71fceb1" providerId="ADAL" clId="{AE55583C-77E6-344A-B2F6-58DD466E5668}" dt="2021-02-26T09:34:44.867" v="0" actId="2696"/>
        <pc:sldMkLst>
          <pc:docMk/>
          <pc:sldMk cId="783749147" sldId="470"/>
        </pc:sldMkLst>
      </pc:sldChg>
      <pc:sldChg chg="del">
        <pc:chgData name="Brynjar Halldorsson" userId="70d0e6ff-74bd-4795-af25-ff58c71fceb1" providerId="ADAL" clId="{AE55583C-77E6-344A-B2F6-58DD466E5668}" dt="2021-02-26T09:34:44.867" v="0" actId="2696"/>
        <pc:sldMkLst>
          <pc:docMk/>
          <pc:sldMk cId="3723490612" sldId="471"/>
        </pc:sldMkLst>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ata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4" Type="http://schemas.openxmlformats.org/officeDocument/2006/relationships/image" Target="../media/image22.svg"/></Relationships>
</file>

<file path=ppt/diagrams/_rels/data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s>
</file>

<file path=ppt/diagrams/_rels/data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svg"/><Relationship Id="rId1" Type="http://schemas.openxmlformats.org/officeDocument/2006/relationships/image" Target="../media/image47.png"/><Relationship Id="rId4" Type="http://schemas.openxmlformats.org/officeDocument/2006/relationships/image" Target="../media/image50.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4" Type="http://schemas.openxmlformats.org/officeDocument/2006/relationships/image" Target="../media/image22.svg"/></Relationships>
</file>

<file path=ppt/diagrams/_rels/drawing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s>
</file>

<file path=ppt/diagrams/_rels/drawing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svg"/><Relationship Id="rId1" Type="http://schemas.openxmlformats.org/officeDocument/2006/relationships/image" Target="../media/image47.png"/><Relationship Id="rId4" Type="http://schemas.openxmlformats.org/officeDocument/2006/relationships/image" Target="../media/image50.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icon_accent4_2">
  <dgm:title val=""/>
  <dgm:desc val=""/>
  <dgm:catLst>
    <dgm:cat type="accent4" pri="14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dgm:fillClrLst>
    <dgm:linClrLst meth="repeat">
      <a:schemeClr val="lt1">
        <a:alpha val="0"/>
      </a:schemeClr>
    </dgm:linClrLst>
    <dgm:effectClrLst/>
    <dgm:txLinClrLst/>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C12591-CD53-4932-8194-477289F9B061}"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747CDD17-95CF-4D7C-A462-D08C9D6E5BFB}">
      <dgm:prSet/>
      <dgm:spPr/>
      <dgm:t>
        <a:bodyPr/>
        <a:lstStyle/>
        <a:p>
          <a:pPr rtl="0">
            <a:lnSpc>
              <a:spcPct val="100000"/>
            </a:lnSpc>
          </a:pPr>
          <a:r>
            <a:rPr lang="en-GB" dirty="0">
              <a:solidFill>
                <a:srgbClr val="1A2A68"/>
              </a:solidFill>
            </a:rPr>
            <a:t>Complete the </a:t>
          </a:r>
          <a:r>
            <a:rPr lang="en-GB" dirty="0">
              <a:solidFill>
                <a:srgbClr val="1A2A68"/>
              </a:solidFill>
              <a:latin typeface="Century Gothic" panose="020F0302020204030204"/>
            </a:rPr>
            <a:t>questionnaires (ROMs)</a:t>
          </a:r>
          <a:endParaRPr lang="en-US" dirty="0">
            <a:solidFill>
              <a:srgbClr val="1A2A68"/>
            </a:solidFill>
          </a:endParaRPr>
        </a:p>
      </dgm:t>
    </dgm:pt>
    <dgm:pt modelId="{DF77EFCA-3E7E-4D08-B515-1372539FABAA}" type="parTrans" cxnId="{29537523-FD60-40C8-B13E-2CDBF54238CB}">
      <dgm:prSet/>
      <dgm:spPr/>
      <dgm:t>
        <a:bodyPr/>
        <a:lstStyle/>
        <a:p>
          <a:endParaRPr lang="en-US"/>
        </a:p>
      </dgm:t>
    </dgm:pt>
    <dgm:pt modelId="{500C36FE-1284-46ED-A039-F70BBB7C20AA}" type="sibTrans" cxnId="{29537523-FD60-40C8-B13E-2CDBF54238CB}">
      <dgm:prSet/>
      <dgm:spPr/>
      <dgm:t>
        <a:bodyPr/>
        <a:lstStyle/>
        <a:p>
          <a:endParaRPr lang="en-US"/>
        </a:p>
      </dgm:t>
    </dgm:pt>
    <dgm:pt modelId="{D3E86B3D-3293-4D7A-B017-5E2D1C1CD5C7}">
      <dgm:prSet/>
      <dgm:spPr/>
      <dgm:t>
        <a:bodyPr/>
        <a:lstStyle/>
        <a:p>
          <a:pPr>
            <a:lnSpc>
              <a:spcPct val="100000"/>
            </a:lnSpc>
          </a:pPr>
          <a:r>
            <a:rPr lang="en-GB" dirty="0">
              <a:solidFill>
                <a:srgbClr val="1A2A68"/>
              </a:solidFill>
            </a:rPr>
            <a:t>Rate treatment goals</a:t>
          </a:r>
          <a:endParaRPr lang="en-US" dirty="0">
            <a:solidFill>
              <a:srgbClr val="1A2A68"/>
            </a:solidFill>
          </a:endParaRPr>
        </a:p>
      </dgm:t>
    </dgm:pt>
    <dgm:pt modelId="{C72C2800-A8AA-4804-B6C0-D5669B352655}" type="parTrans" cxnId="{A5723A70-B084-4851-A83A-7AFD2574BB99}">
      <dgm:prSet/>
      <dgm:spPr/>
      <dgm:t>
        <a:bodyPr/>
        <a:lstStyle/>
        <a:p>
          <a:endParaRPr lang="en-US"/>
        </a:p>
      </dgm:t>
    </dgm:pt>
    <dgm:pt modelId="{2B1EAC2D-42D6-4394-B293-6036BA317A17}" type="sibTrans" cxnId="{A5723A70-B084-4851-A83A-7AFD2574BB99}">
      <dgm:prSet/>
      <dgm:spPr/>
      <dgm:t>
        <a:bodyPr/>
        <a:lstStyle/>
        <a:p>
          <a:endParaRPr lang="en-US"/>
        </a:p>
      </dgm:t>
    </dgm:pt>
    <dgm:pt modelId="{36F8C7E3-21B0-4DE6-ABAF-71A55B64269E}">
      <dgm:prSet/>
      <dgm:spPr/>
      <dgm:t>
        <a:bodyPr/>
        <a:lstStyle/>
        <a:p>
          <a:pPr rtl="0">
            <a:lnSpc>
              <a:spcPct val="100000"/>
            </a:lnSpc>
          </a:pPr>
          <a:r>
            <a:rPr lang="en-GB" dirty="0">
              <a:solidFill>
                <a:srgbClr val="1A2A68"/>
              </a:solidFill>
            </a:rPr>
            <a:t>Review homework tasks</a:t>
          </a:r>
          <a:r>
            <a:rPr lang="en-GB" dirty="0">
              <a:solidFill>
                <a:srgbClr val="1A2A68"/>
              </a:solidFill>
              <a:latin typeface="Century Gothic" panose="020F0302020204030204"/>
            </a:rPr>
            <a:t> </a:t>
          </a:r>
          <a:endParaRPr lang="en-US" dirty="0">
            <a:solidFill>
              <a:srgbClr val="1A2A68"/>
            </a:solidFill>
          </a:endParaRPr>
        </a:p>
      </dgm:t>
    </dgm:pt>
    <dgm:pt modelId="{4AA19F66-D0F2-4A6F-8E0F-525538FED5D1}" type="parTrans" cxnId="{E725A412-D1B8-4267-B0C3-1D46F56FC685}">
      <dgm:prSet/>
      <dgm:spPr/>
      <dgm:t>
        <a:bodyPr/>
        <a:lstStyle/>
        <a:p>
          <a:endParaRPr lang="en-US"/>
        </a:p>
      </dgm:t>
    </dgm:pt>
    <dgm:pt modelId="{00FB3C18-BEB9-4123-8852-302FD3809171}" type="sibTrans" cxnId="{E725A412-D1B8-4267-B0C3-1D46F56FC685}">
      <dgm:prSet/>
      <dgm:spPr/>
      <dgm:t>
        <a:bodyPr/>
        <a:lstStyle/>
        <a:p>
          <a:endParaRPr lang="en-US"/>
        </a:p>
      </dgm:t>
    </dgm:pt>
    <dgm:pt modelId="{D03B028F-6DDE-42E9-94A1-548CCAB3AAB9}">
      <dgm:prSet/>
      <dgm:spPr/>
      <dgm:t>
        <a:bodyPr/>
        <a:lstStyle/>
        <a:p>
          <a:pPr>
            <a:lnSpc>
              <a:spcPct val="100000"/>
            </a:lnSpc>
          </a:pPr>
          <a:r>
            <a:rPr lang="en-GB" dirty="0">
              <a:solidFill>
                <a:srgbClr val="1A2A68"/>
              </a:solidFill>
            </a:rPr>
            <a:t>Key concepts:</a:t>
          </a:r>
          <a:endParaRPr lang="en-US" dirty="0">
            <a:solidFill>
              <a:srgbClr val="1A2A68"/>
            </a:solidFill>
          </a:endParaRPr>
        </a:p>
      </dgm:t>
    </dgm:pt>
    <dgm:pt modelId="{B83D35F4-91B9-4422-A66B-366D8D914C50}" type="parTrans" cxnId="{A68C4D6C-18C3-4040-A3D7-0BF11A2E3A8A}">
      <dgm:prSet/>
      <dgm:spPr/>
      <dgm:t>
        <a:bodyPr/>
        <a:lstStyle/>
        <a:p>
          <a:endParaRPr lang="en-US"/>
        </a:p>
      </dgm:t>
    </dgm:pt>
    <dgm:pt modelId="{54EE6CD2-40DE-473A-9B79-BA5C709DA56C}" type="sibTrans" cxnId="{A68C4D6C-18C3-4040-A3D7-0BF11A2E3A8A}">
      <dgm:prSet/>
      <dgm:spPr/>
      <dgm:t>
        <a:bodyPr/>
        <a:lstStyle/>
        <a:p>
          <a:endParaRPr lang="en-US"/>
        </a:p>
      </dgm:t>
    </dgm:pt>
    <dgm:pt modelId="{164A98C8-CE36-42EE-9841-3CA2C9BF41D5}">
      <dgm:prSet/>
      <dgm:spPr/>
      <dgm:t>
        <a:bodyPr/>
        <a:lstStyle/>
        <a:p>
          <a:pPr>
            <a:lnSpc>
              <a:spcPct val="100000"/>
            </a:lnSpc>
          </a:pPr>
          <a:r>
            <a:rPr lang="en-GB" dirty="0">
              <a:solidFill>
                <a:srgbClr val="1A2A68"/>
              </a:solidFill>
            </a:rPr>
            <a:t>Step-by-step plan</a:t>
          </a:r>
          <a:endParaRPr lang="en-US" dirty="0">
            <a:solidFill>
              <a:srgbClr val="1A2A68"/>
            </a:solidFill>
          </a:endParaRPr>
        </a:p>
      </dgm:t>
    </dgm:pt>
    <dgm:pt modelId="{B12FAC5C-76C1-4C70-ADAB-29B6DDD13C3D}" type="parTrans" cxnId="{B605A8A6-63B7-485F-BF67-3BDCD00A8C6F}">
      <dgm:prSet/>
      <dgm:spPr/>
      <dgm:t>
        <a:bodyPr/>
        <a:lstStyle/>
        <a:p>
          <a:endParaRPr lang="en-US"/>
        </a:p>
      </dgm:t>
    </dgm:pt>
    <dgm:pt modelId="{C9525A11-D982-435D-9ABD-54949533C7EA}" type="sibTrans" cxnId="{B605A8A6-63B7-485F-BF67-3BDCD00A8C6F}">
      <dgm:prSet/>
      <dgm:spPr/>
      <dgm:t>
        <a:bodyPr/>
        <a:lstStyle/>
        <a:p>
          <a:endParaRPr lang="en-US"/>
        </a:p>
      </dgm:t>
    </dgm:pt>
    <dgm:pt modelId="{E9A22137-1E29-478F-9287-8B0E5946C432}" type="pres">
      <dgm:prSet presAssocID="{26C12591-CD53-4932-8194-477289F9B061}" presName="root" presStyleCnt="0">
        <dgm:presLayoutVars>
          <dgm:dir/>
          <dgm:resizeHandles val="exact"/>
        </dgm:presLayoutVars>
      </dgm:prSet>
      <dgm:spPr/>
    </dgm:pt>
    <dgm:pt modelId="{4DFCC68D-6FE4-450A-9C48-BACC2A498DEA}" type="pres">
      <dgm:prSet presAssocID="{747CDD17-95CF-4D7C-A462-D08C9D6E5BFB}" presName="compNode" presStyleCnt="0"/>
      <dgm:spPr/>
    </dgm:pt>
    <dgm:pt modelId="{E85E2B2C-C469-46F0-82A8-F075CB797326}" type="pres">
      <dgm:prSet presAssocID="{747CDD17-95CF-4D7C-A462-D08C9D6E5BFB}" presName="bgRect" presStyleLbl="bgShp" presStyleIdx="0" presStyleCnt="4"/>
      <dgm:spPr/>
    </dgm:pt>
    <dgm:pt modelId="{0090AC22-C517-4497-BD96-D87BFB8977C3}" type="pres">
      <dgm:prSet presAssocID="{747CDD17-95CF-4D7C-A462-D08C9D6E5BFB}"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heckList"/>
        </a:ext>
      </dgm:extLst>
    </dgm:pt>
    <dgm:pt modelId="{EF24493E-AC13-4F84-A4E3-EAB65C662D79}" type="pres">
      <dgm:prSet presAssocID="{747CDD17-95CF-4D7C-A462-D08C9D6E5BFB}" presName="spaceRect" presStyleCnt="0"/>
      <dgm:spPr/>
    </dgm:pt>
    <dgm:pt modelId="{A7F98489-E2EC-4868-90F6-E7A75D25C1A4}" type="pres">
      <dgm:prSet presAssocID="{747CDD17-95CF-4D7C-A462-D08C9D6E5BFB}" presName="parTx" presStyleLbl="revTx" presStyleIdx="0" presStyleCnt="5">
        <dgm:presLayoutVars>
          <dgm:chMax val="0"/>
          <dgm:chPref val="0"/>
        </dgm:presLayoutVars>
      </dgm:prSet>
      <dgm:spPr/>
    </dgm:pt>
    <dgm:pt modelId="{239FCC9A-64F5-4C55-843C-335D6E7CB526}" type="pres">
      <dgm:prSet presAssocID="{500C36FE-1284-46ED-A039-F70BBB7C20AA}" presName="sibTrans" presStyleCnt="0"/>
      <dgm:spPr/>
    </dgm:pt>
    <dgm:pt modelId="{86D78EFB-5DB8-4C21-9041-0B8416CC7213}" type="pres">
      <dgm:prSet presAssocID="{D3E86B3D-3293-4D7A-B017-5E2D1C1CD5C7}" presName="compNode" presStyleCnt="0"/>
      <dgm:spPr/>
    </dgm:pt>
    <dgm:pt modelId="{4CE462AB-C2DB-4903-A317-E286ADC5B77F}" type="pres">
      <dgm:prSet presAssocID="{D3E86B3D-3293-4D7A-B017-5E2D1C1CD5C7}" presName="bgRect" presStyleLbl="bgShp" presStyleIdx="1" presStyleCnt="4"/>
      <dgm:spPr/>
    </dgm:pt>
    <dgm:pt modelId="{F3F580E7-D929-4452-A179-800E28FBAF87}" type="pres">
      <dgm:prSet presAssocID="{D3E86B3D-3293-4D7A-B017-5E2D1C1CD5C7}"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ullseye"/>
        </a:ext>
      </dgm:extLst>
    </dgm:pt>
    <dgm:pt modelId="{0252C10C-8375-4698-9283-A5F59CFDCC0D}" type="pres">
      <dgm:prSet presAssocID="{D3E86B3D-3293-4D7A-B017-5E2D1C1CD5C7}" presName="spaceRect" presStyleCnt="0"/>
      <dgm:spPr/>
    </dgm:pt>
    <dgm:pt modelId="{D295AC4D-7964-4895-8B7A-191316B542CB}" type="pres">
      <dgm:prSet presAssocID="{D3E86B3D-3293-4D7A-B017-5E2D1C1CD5C7}" presName="parTx" presStyleLbl="revTx" presStyleIdx="1" presStyleCnt="5">
        <dgm:presLayoutVars>
          <dgm:chMax val="0"/>
          <dgm:chPref val="0"/>
        </dgm:presLayoutVars>
      </dgm:prSet>
      <dgm:spPr/>
    </dgm:pt>
    <dgm:pt modelId="{CC718986-B887-42D9-BA83-2FADB050C8DC}" type="pres">
      <dgm:prSet presAssocID="{2B1EAC2D-42D6-4394-B293-6036BA317A17}" presName="sibTrans" presStyleCnt="0"/>
      <dgm:spPr/>
    </dgm:pt>
    <dgm:pt modelId="{DE9AC0E7-6ADE-4BA6-A0E0-7F16DAA32AD7}" type="pres">
      <dgm:prSet presAssocID="{36F8C7E3-21B0-4DE6-ABAF-71A55B64269E}" presName="compNode" presStyleCnt="0"/>
      <dgm:spPr/>
    </dgm:pt>
    <dgm:pt modelId="{3D94F598-37D9-4C21-B37B-48F99DDEC22E}" type="pres">
      <dgm:prSet presAssocID="{36F8C7E3-21B0-4DE6-ABAF-71A55B64269E}" presName="bgRect" presStyleLbl="bgShp" presStyleIdx="2" presStyleCnt="4"/>
      <dgm:spPr/>
    </dgm:pt>
    <dgm:pt modelId="{33F7F366-4EAC-42FE-9F17-CFEA248CA86F}" type="pres">
      <dgm:prSet presAssocID="{36F8C7E3-21B0-4DE6-ABAF-71A55B64269E}"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encil"/>
        </a:ext>
      </dgm:extLst>
    </dgm:pt>
    <dgm:pt modelId="{8C79B54C-981B-40E4-91B0-F84FF43442EC}" type="pres">
      <dgm:prSet presAssocID="{36F8C7E3-21B0-4DE6-ABAF-71A55B64269E}" presName="spaceRect" presStyleCnt="0"/>
      <dgm:spPr/>
    </dgm:pt>
    <dgm:pt modelId="{8300B45E-A055-4A69-8C6F-20E5996E2A0F}" type="pres">
      <dgm:prSet presAssocID="{36F8C7E3-21B0-4DE6-ABAF-71A55B64269E}" presName="parTx" presStyleLbl="revTx" presStyleIdx="2" presStyleCnt="5">
        <dgm:presLayoutVars>
          <dgm:chMax val="0"/>
          <dgm:chPref val="0"/>
        </dgm:presLayoutVars>
      </dgm:prSet>
      <dgm:spPr/>
    </dgm:pt>
    <dgm:pt modelId="{CFC7DC20-59C8-4064-BE48-A7BEA64317C7}" type="pres">
      <dgm:prSet presAssocID="{00FB3C18-BEB9-4123-8852-302FD3809171}" presName="sibTrans" presStyleCnt="0"/>
      <dgm:spPr/>
    </dgm:pt>
    <dgm:pt modelId="{6D1CDA56-7889-4248-BF02-105C14A5C9C0}" type="pres">
      <dgm:prSet presAssocID="{D03B028F-6DDE-42E9-94A1-548CCAB3AAB9}" presName="compNode" presStyleCnt="0"/>
      <dgm:spPr/>
    </dgm:pt>
    <dgm:pt modelId="{A7ACAF29-5EDB-4D19-A5B6-4CBB54443F12}" type="pres">
      <dgm:prSet presAssocID="{D03B028F-6DDE-42E9-94A1-548CCAB3AAB9}" presName="bgRect" presStyleLbl="bgShp" presStyleIdx="3" presStyleCnt="4"/>
      <dgm:spPr/>
    </dgm:pt>
    <dgm:pt modelId="{E38F3ED8-7973-45A5-B14D-AD514D3F91D4}" type="pres">
      <dgm:prSet presAssocID="{D03B028F-6DDE-42E9-94A1-548CCAB3AAB9}"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Key"/>
        </a:ext>
      </dgm:extLst>
    </dgm:pt>
    <dgm:pt modelId="{2792A6BF-11F3-4F4F-AE55-B99841F148A3}" type="pres">
      <dgm:prSet presAssocID="{D03B028F-6DDE-42E9-94A1-548CCAB3AAB9}" presName="spaceRect" presStyleCnt="0"/>
      <dgm:spPr/>
    </dgm:pt>
    <dgm:pt modelId="{7FAA5A4D-5299-468A-864B-5634F3FFAF1C}" type="pres">
      <dgm:prSet presAssocID="{D03B028F-6DDE-42E9-94A1-548CCAB3AAB9}" presName="parTx" presStyleLbl="revTx" presStyleIdx="3" presStyleCnt="5">
        <dgm:presLayoutVars>
          <dgm:chMax val="0"/>
          <dgm:chPref val="0"/>
        </dgm:presLayoutVars>
      </dgm:prSet>
      <dgm:spPr/>
    </dgm:pt>
    <dgm:pt modelId="{F08B4504-2277-4962-95D9-9021F6DDD169}" type="pres">
      <dgm:prSet presAssocID="{D03B028F-6DDE-42E9-94A1-548CCAB3AAB9}" presName="desTx" presStyleLbl="revTx" presStyleIdx="4" presStyleCnt="5">
        <dgm:presLayoutVars/>
      </dgm:prSet>
      <dgm:spPr/>
    </dgm:pt>
  </dgm:ptLst>
  <dgm:cxnLst>
    <dgm:cxn modelId="{B5641901-EF7A-4710-A308-EB39778860EC}" type="presOf" srcId="{36F8C7E3-21B0-4DE6-ABAF-71A55B64269E}" destId="{8300B45E-A055-4A69-8C6F-20E5996E2A0F}" srcOrd="0" destOrd="0" presId="urn:microsoft.com/office/officeart/2018/2/layout/IconVerticalSolidList"/>
    <dgm:cxn modelId="{E725A412-D1B8-4267-B0C3-1D46F56FC685}" srcId="{26C12591-CD53-4932-8194-477289F9B061}" destId="{36F8C7E3-21B0-4DE6-ABAF-71A55B64269E}" srcOrd="2" destOrd="0" parTransId="{4AA19F66-D0F2-4A6F-8E0F-525538FED5D1}" sibTransId="{00FB3C18-BEB9-4123-8852-302FD3809171}"/>
    <dgm:cxn modelId="{4C41D91F-A658-4890-B8A7-70D1ABC7F349}" type="presOf" srcId="{747CDD17-95CF-4D7C-A462-D08C9D6E5BFB}" destId="{A7F98489-E2EC-4868-90F6-E7A75D25C1A4}" srcOrd="0" destOrd="0" presId="urn:microsoft.com/office/officeart/2018/2/layout/IconVerticalSolidList"/>
    <dgm:cxn modelId="{29537523-FD60-40C8-B13E-2CDBF54238CB}" srcId="{26C12591-CD53-4932-8194-477289F9B061}" destId="{747CDD17-95CF-4D7C-A462-D08C9D6E5BFB}" srcOrd="0" destOrd="0" parTransId="{DF77EFCA-3E7E-4D08-B515-1372539FABAA}" sibTransId="{500C36FE-1284-46ED-A039-F70BBB7C20AA}"/>
    <dgm:cxn modelId="{CEE44662-B455-4D8B-8CD3-B715B5110A0B}" type="presOf" srcId="{D3E86B3D-3293-4D7A-B017-5E2D1C1CD5C7}" destId="{D295AC4D-7964-4895-8B7A-191316B542CB}" srcOrd="0" destOrd="0" presId="urn:microsoft.com/office/officeart/2018/2/layout/IconVerticalSolidList"/>
    <dgm:cxn modelId="{A68C4D6C-18C3-4040-A3D7-0BF11A2E3A8A}" srcId="{26C12591-CD53-4932-8194-477289F9B061}" destId="{D03B028F-6DDE-42E9-94A1-548CCAB3AAB9}" srcOrd="3" destOrd="0" parTransId="{B83D35F4-91B9-4422-A66B-366D8D914C50}" sibTransId="{54EE6CD2-40DE-473A-9B79-BA5C709DA56C}"/>
    <dgm:cxn modelId="{A5723A70-B084-4851-A83A-7AFD2574BB99}" srcId="{26C12591-CD53-4932-8194-477289F9B061}" destId="{D3E86B3D-3293-4D7A-B017-5E2D1C1CD5C7}" srcOrd="1" destOrd="0" parTransId="{C72C2800-A8AA-4804-B6C0-D5669B352655}" sibTransId="{2B1EAC2D-42D6-4394-B293-6036BA317A17}"/>
    <dgm:cxn modelId="{B605A8A6-63B7-485F-BF67-3BDCD00A8C6F}" srcId="{D03B028F-6DDE-42E9-94A1-548CCAB3AAB9}" destId="{164A98C8-CE36-42EE-9841-3CA2C9BF41D5}" srcOrd="0" destOrd="0" parTransId="{B12FAC5C-76C1-4C70-ADAB-29B6DDD13C3D}" sibTransId="{C9525A11-D982-435D-9ABD-54949533C7EA}"/>
    <dgm:cxn modelId="{AF193CBE-172B-4228-8075-54E37DCF9718}" type="presOf" srcId="{26C12591-CD53-4932-8194-477289F9B061}" destId="{E9A22137-1E29-478F-9287-8B0E5946C432}" srcOrd="0" destOrd="0" presId="urn:microsoft.com/office/officeart/2018/2/layout/IconVerticalSolidList"/>
    <dgm:cxn modelId="{ABFA80C1-366D-40F9-BCC2-B1424FDC21B0}" type="presOf" srcId="{D03B028F-6DDE-42E9-94A1-548CCAB3AAB9}" destId="{7FAA5A4D-5299-468A-864B-5634F3FFAF1C}" srcOrd="0" destOrd="0" presId="urn:microsoft.com/office/officeart/2018/2/layout/IconVerticalSolidList"/>
    <dgm:cxn modelId="{D9BFA8E0-167A-47C5-81B4-A951DC7FF2FA}" type="presOf" srcId="{164A98C8-CE36-42EE-9841-3CA2C9BF41D5}" destId="{F08B4504-2277-4962-95D9-9021F6DDD169}" srcOrd="0" destOrd="0" presId="urn:microsoft.com/office/officeart/2018/2/layout/IconVerticalSolidList"/>
    <dgm:cxn modelId="{EFD2E992-8865-4207-AF3E-798C4A9F394D}" type="presParOf" srcId="{E9A22137-1E29-478F-9287-8B0E5946C432}" destId="{4DFCC68D-6FE4-450A-9C48-BACC2A498DEA}" srcOrd="0" destOrd="0" presId="urn:microsoft.com/office/officeart/2018/2/layout/IconVerticalSolidList"/>
    <dgm:cxn modelId="{1B3A34C5-A08A-4C75-9EBC-332BA01D47A2}" type="presParOf" srcId="{4DFCC68D-6FE4-450A-9C48-BACC2A498DEA}" destId="{E85E2B2C-C469-46F0-82A8-F075CB797326}" srcOrd="0" destOrd="0" presId="urn:microsoft.com/office/officeart/2018/2/layout/IconVerticalSolidList"/>
    <dgm:cxn modelId="{C5FEA754-C291-4F6D-8267-2BC02CD2AF90}" type="presParOf" srcId="{4DFCC68D-6FE4-450A-9C48-BACC2A498DEA}" destId="{0090AC22-C517-4497-BD96-D87BFB8977C3}" srcOrd="1" destOrd="0" presId="urn:microsoft.com/office/officeart/2018/2/layout/IconVerticalSolidList"/>
    <dgm:cxn modelId="{62456C78-09D7-4885-B178-52C71EF346A3}" type="presParOf" srcId="{4DFCC68D-6FE4-450A-9C48-BACC2A498DEA}" destId="{EF24493E-AC13-4F84-A4E3-EAB65C662D79}" srcOrd="2" destOrd="0" presId="urn:microsoft.com/office/officeart/2018/2/layout/IconVerticalSolidList"/>
    <dgm:cxn modelId="{69B81154-C4BA-4186-B320-56F11A6BC8B0}" type="presParOf" srcId="{4DFCC68D-6FE4-450A-9C48-BACC2A498DEA}" destId="{A7F98489-E2EC-4868-90F6-E7A75D25C1A4}" srcOrd="3" destOrd="0" presId="urn:microsoft.com/office/officeart/2018/2/layout/IconVerticalSolidList"/>
    <dgm:cxn modelId="{FFB2E66C-C96A-4199-B6CC-FB423AA0C1D9}" type="presParOf" srcId="{E9A22137-1E29-478F-9287-8B0E5946C432}" destId="{239FCC9A-64F5-4C55-843C-335D6E7CB526}" srcOrd="1" destOrd="0" presId="urn:microsoft.com/office/officeart/2018/2/layout/IconVerticalSolidList"/>
    <dgm:cxn modelId="{55EDB956-1967-4A6A-BF17-926DF63DA09C}" type="presParOf" srcId="{E9A22137-1E29-478F-9287-8B0E5946C432}" destId="{86D78EFB-5DB8-4C21-9041-0B8416CC7213}" srcOrd="2" destOrd="0" presId="urn:microsoft.com/office/officeart/2018/2/layout/IconVerticalSolidList"/>
    <dgm:cxn modelId="{A31ECFB6-E6FC-4D4E-BB27-6C89850EF313}" type="presParOf" srcId="{86D78EFB-5DB8-4C21-9041-0B8416CC7213}" destId="{4CE462AB-C2DB-4903-A317-E286ADC5B77F}" srcOrd="0" destOrd="0" presId="urn:microsoft.com/office/officeart/2018/2/layout/IconVerticalSolidList"/>
    <dgm:cxn modelId="{30B9EFAB-D285-4BBF-A646-2B3461D5F24C}" type="presParOf" srcId="{86D78EFB-5DB8-4C21-9041-0B8416CC7213}" destId="{F3F580E7-D929-4452-A179-800E28FBAF87}" srcOrd="1" destOrd="0" presId="urn:microsoft.com/office/officeart/2018/2/layout/IconVerticalSolidList"/>
    <dgm:cxn modelId="{2907E42A-3A55-4CAE-83E1-5120964985FC}" type="presParOf" srcId="{86D78EFB-5DB8-4C21-9041-0B8416CC7213}" destId="{0252C10C-8375-4698-9283-A5F59CFDCC0D}" srcOrd="2" destOrd="0" presId="urn:microsoft.com/office/officeart/2018/2/layout/IconVerticalSolidList"/>
    <dgm:cxn modelId="{8BAA97EB-F795-48F3-BFD9-E238AA929863}" type="presParOf" srcId="{86D78EFB-5DB8-4C21-9041-0B8416CC7213}" destId="{D295AC4D-7964-4895-8B7A-191316B542CB}" srcOrd="3" destOrd="0" presId="urn:microsoft.com/office/officeart/2018/2/layout/IconVerticalSolidList"/>
    <dgm:cxn modelId="{49710C4F-3CAB-457D-A331-1ECE1D938885}" type="presParOf" srcId="{E9A22137-1E29-478F-9287-8B0E5946C432}" destId="{CC718986-B887-42D9-BA83-2FADB050C8DC}" srcOrd="3" destOrd="0" presId="urn:microsoft.com/office/officeart/2018/2/layout/IconVerticalSolidList"/>
    <dgm:cxn modelId="{C5206A82-19F4-44DE-92AF-BFE2E2DD4D03}" type="presParOf" srcId="{E9A22137-1E29-478F-9287-8B0E5946C432}" destId="{DE9AC0E7-6ADE-4BA6-A0E0-7F16DAA32AD7}" srcOrd="4" destOrd="0" presId="urn:microsoft.com/office/officeart/2018/2/layout/IconVerticalSolidList"/>
    <dgm:cxn modelId="{D085166C-7FCD-41B0-B788-A48AB74A6E74}" type="presParOf" srcId="{DE9AC0E7-6ADE-4BA6-A0E0-7F16DAA32AD7}" destId="{3D94F598-37D9-4C21-B37B-48F99DDEC22E}" srcOrd="0" destOrd="0" presId="urn:microsoft.com/office/officeart/2018/2/layout/IconVerticalSolidList"/>
    <dgm:cxn modelId="{98441992-A29A-4E30-8817-048A8CE5A148}" type="presParOf" srcId="{DE9AC0E7-6ADE-4BA6-A0E0-7F16DAA32AD7}" destId="{33F7F366-4EAC-42FE-9F17-CFEA248CA86F}" srcOrd="1" destOrd="0" presId="urn:microsoft.com/office/officeart/2018/2/layout/IconVerticalSolidList"/>
    <dgm:cxn modelId="{50C566F8-206C-481D-AF8B-09056E4E64FC}" type="presParOf" srcId="{DE9AC0E7-6ADE-4BA6-A0E0-7F16DAA32AD7}" destId="{8C79B54C-981B-40E4-91B0-F84FF43442EC}" srcOrd="2" destOrd="0" presId="urn:microsoft.com/office/officeart/2018/2/layout/IconVerticalSolidList"/>
    <dgm:cxn modelId="{1AF3887A-9D82-4A28-9148-72EDB0272F3F}" type="presParOf" srcId="{DE9AC0E7-6ADE-4BA6-A0E0-7F16DAA32AD7}" destId="{8300B45E-A055-4A69-8C6F-20E5996E2A0F}" srcOrd="3" destOrd="0" presId="urn:microsoft.com/office/officeart/2018/2/layout/IconVerticalSolidList"/>
    <dgm:cxn modelId="{B36DC0DE-A9DF-4C5C-A7E1-ED4E8719758B}" type="presParOf" srcId="{E9A22137-1E29-478F-9287-8B0E5946C432}" destId="{CFC7DC20-59C8-4064-BE48-A7BEA64317C7}" srcOrd="5" destOrd="0" presId="urn:microsoft.com/office/officeart/2018/2/layout/IconVerticalSolidList"/>
    <dgm:cxn modelId="{7AA61F45-54BE-4B45-996C-7FF974DAA66C}" type="presParOf" srcId="{E9A22137-1E29-478F-9287-8B0E5946C432}" destId="{6D1CDA56-7889-4248-BF02-105C14A5C9C0}" srcOrd="6" destOrd="0" presId="urn:microsoft.com/office/officeart/2018/2/layout/IconVerticalSolidList"/>
    <dgm:cxn modelId="{BAA7553F-8943-4529-9454-6CF3F22B7927}" type="presParOf" srcId="{6D1CDA56-7889-4248-BF02-105C14A5C9C0}" destId="{A7ACAF29-5EDB-4D19-A5B6-4CBB54443F12}" srcOrd="0" destOrd="0" presId="urn:microsoft.com/office/officeart/2018/2/layout/IconVerticalSolidList"/>
    <dgm:cxn modelId="{283851C9-1F2A-4486-99DA-C34280472F12}" type="presParOf" srcId="{6D1CDA56-7889-4248-BF02-105C14A5C9C0}" destId="{E38F3ED8-7973-45A5-B14D-AD514D3F91D4}" srcOrd="1" destOrd="0" presId="urn:microsoft.com/office/officeart/2018/2/layout/IconVerticalSolidList"/>
    <dgm:cxn modelId="{5F9DC983-90F6-485F-9AE7-C43BE3432DEC}" type="presParOf" srcId="{6D1CDA56-7889-4248-BF02-105C14A5C9C0}" destId="{2792A6BF-11F3-4F4F-AE55-B99841F148A3}" srcOrd="2" destOrd="0" presId="urn:microsoft.com/office/officeart/2018/2/layout/IconVerticalSolidList"/>
    <dgm:cxn modelId="{E92E1B78-8154-4723-BF36-2E37B40BD36E}" type="presParOf" srcId="{6D1CDA56-7889-4248-BF02-105C14A5C9C0}" destId="{7FAA5A4D-5299-468A-864B-5634F3FFAF1C}" srcOrd="3" destOrd="0" presId="urn:microsoft.com/office/officeart/2018/2/layout/IconVerticalSolidList"/>
    <dgm:cxn modelId="{8DB5C54F-772F-4A4A-B707-F1E53AAF78C5}" type="presParOf" srcId="{6D1CDA56-7889-4248-BF02-105C14A5C9C0}" destId="{F08B4504-2277-4962-95D9-9021F6DDD169}" srcOrd="4"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537EC4E-5116-4A7C-AFFC-84C546BA65E7}"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8999BBCE-95F7-4CB1-AC00-43BA1DAD128F}">
      <dgm:prSet/>
      <dgm:spPr/>
      <dgm:t>
        <a:bodyPr/>
        <a:lstStyle/>
        <a:p>
          <a:pPr>
            <a:defRPr cap="all"/>
          </a:pPr>
          <a:r>
            <a:rPr lang="en-GB" b="1" dirty="0">
              <a:solidFill>
                <a:srgbClr val="1A2A68"/>
              </a:solidFill>
            </a:rPr>
            <a:t>How has your week been?</a:t>
          </a:r>
          <a:endParaRPr lang="en-US" b="1" dirty="0">
            <a:solidFill>
              <a:srgbClr val="1A2A68"/>
            </a:solidFill>
          </a:endParaRPr>
        </a:p>
      </dgm:t>
    </dgm:pt>
    <dgm:pt modelId="{139985CE-7A72-4722-B433-1C46862DB9BF}" type="parTrans" cxnId="{F41A7FFE-3B05-4D58-98EE-D2E9240EB48F}">
      <dgm:prSet/>
      <dgm:spPr/>
      <dgm:t>
        <a:bodyPr/>
        <a:lstStyle/>
        <a:p>
          <a:endParaRPr lang="en-US"/>
        </a:p>
      </dgm:t>
    </dgm:pt>
    <dgm:pt modelId="{4C5C88CB-EC61-4331-BA1F-515B1BA75236}" type="sibTrans" cxnId="{F41A7FFE-3B05-4D58-98EE-D2E9240EB48F}">
      <dgm:prSet/>
      <dgm:spPr/>
      <dgm:t>
        <a:bodyPr/>
        <a:lstStyle/>
        <a:p>
          <a:endParaRPr lang="en-US"/>
        </a:p>
      </dgm:t>
    </dgm:pt>
    <dgm:pt modelId="{0E5B0D1F-5A0F-4F7C-BE06-233C2C72D16E}">
      <dgm:prSet/>
      <dgm:spPr/>
      <dgm:t>
        <a:bodyPr/>
        <a:lstStyle/>
        <a:p>
          <a:pPr>
            <a:defRPr cap="all"/>
          </a:pPr>
          <a:r>
            <a:rPr lang="en-GB" b="1" dirty="0">
              <a:solidFill>
                <a:srgbClr val="1A2A68"/>
              </a:solidFill>
            </a:rPr>
            <a:t>Please rate the 3 goals you set</a:t>
          </a:r>
          <a:endParaRPr lang="en-US" b="1" dirty="0">
            <a:solidFill>
              <a:srgbClr val="1A2A68"/>
            </a:solidFill>
          </a:endParaRPr>
        </a:p>
      </dgm:t>
    </dgm:pt>
    <dgm:pt modelId="{6434E11B-ACA5-4B60-918F-114789A5A713}" type="parTrans" cxnId="{5141A122-56B8-40CD-B169-2EF329C28B25}">
      <dgm:prSet/>
      <dgm:spPr/>
      <dgm:t>
        <a:bodyPr/>
        <a:lstStyle/>
        <a:p>
          <a:endParaRPr lang="en-US"/>
        </a:p>
      </dgm:t>
    </dgm:pt>
    <dgm:pt modelId="{0B35E717-BAAB-47DD-BDC7-8459821F74DF}" type="sibTrans" cxnId="{5141A122-56B8-40CD-B169-2EF329C28B25}">
      <dgm:prSet/>
      <dgm:spPr/>
      <dgm:t>
        <a:bodyPr/>
        <a:lstStyle/>
        <a:p>
          <a:endParaRPr lang="en-US"/>
        </a:p>
      </dgm:t>
    </dgm:pt>
    <dgm:pt modelId="{2D56A999-06EF-45C3-8ADA-844BC9B9B5CD}" type="pres">
      <dgm:prSet presAssocID="{A537EC4E-5116-4A7C-AFFC-84C546BA65E7}" presName="root" presStyleCnt="0">
        <dgm:presLayoutVars>
          <dgm:dir/>
          <dgm:resizeHandles val="exact"/>
        </dgm:presLayoutVars>
      </dgm:prSet>
      <dgm:spPr/>
    </dgm:pt>
    <dgm:pt modelId="{CBCF642C-B4EF-454B-8C4F-6438DD66A1A2}" type="pres">
      <dgm:prSet presAssocID="{8999BBCE-95F7-4CB1-AC00-43BA1DAD128F}" presName="compNode" presStyleCnt="0"/>
      <dgm:spPr/>
    </dgm:pt>
    <dgm:pt modelId="{C962C579-1140-4DD1-8A18-E73FABEDF761}" type="pres">
      <dgm:prSet presAssocID="{8999BBCE-95F7-4CB1-AC00-43BA1DAD128F}" presName="iconBgRect" presStyleLbl="bgShp" presStyleIdx="0" presStyleCnt="2"/>
      <dgm:spPr/>
    </dgm:pt>
    <dgm:pt modelId="{0828B346-593C-4358-83ED-0FF6115FF3A3}" type="pres">
      <dgm:prSet presAssocID="{8999BBCE-95F7-4CB1-AC00-43BA1DAD128F}"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alendar Week"/>
        </a:ext>
      </dgm:extLst>
    </dgm:pt>
    <dgm:pt modelId="{94958D61-0695-46D1-8F02-6AC256921A93}" type="pres">
      <dgm:prSet presAssocID="{8999BBCE-95F7-4CB1-AC00-43BA1DAD128F}" presName="spaceRect" presStyleCnt="0"/>
      <dgm:spPr/>
    </dgm:pt>
    <dgm:pt modelId="{2A890FAF-415D-4EAE-A582-DE7A3723CBDB}" type="pres">
      <dgm:prSet presAssocID="{8999BBCE-95F7-4CB1-AC00-43BA1DAD128F}" presName="textRect" presStyleLbl="revTx" presStyleIdx="0" presStyleCnt="2">
        <dgm:presLayoutVars>
          <dgm:chMax val="1"/>
          <dgm:chPref val="1"/>
        </dgm:presLayoutVars>
      </dgm:prSet>
      <dgm:spPr/>
    </dgm:pt>
    <dgm:pt modelId="{5C64BE16-A7A7-4C61-9918-1D466D314544}" type="pres">
      <dgm:prSet presAssocID="{4C5C88CB-EC61-4331-BA1F-515B1BA75236}" presName="sibTrans" presStyleCnt="0"/>
      <dgm:spPr/>
    </dgm:pt>
    <dgm:pt modelId="{95663220-1995-4482-9998-B1B7102257CD}" type="pres">
      <dgm:prSet presAssocID="{0E5B0D1F-5A0F-4F7C-BE06-233C2C72D16E}" presName="compNode" presStyleCnt="0"/>
      <dgm:spPr/>
    </dgm:pt>
    <dgm:pt modelId="{B16030E3-E4A8-41A7-A2E8-8641131B00B2}" type="pres">
      <dgm:prSet presAssocID="{0E5B0D1F-5A0F-4F7C-BE06-233C2C72D16E}" presName="iconBgRect" presStyleLbl="bgShp" presStyleIdx="1" presStyleCnt="2"/>
      <dgm:spPr>
        <a:solidFill>
          <a:srgbClr val="FF3376"/>
        </a:solidFill>
      </dgm:spPr>
    </dgm:pt>
    <dgm:pt modelId="{319476AF-369C-4597-97CF-DB282678F379}" type="pres">
      <dgm:prSet presAssocID="{0E5B0D1F-5A0F-4F7C-BE06-233C2C72D16E}" presName="iconRect" presStyleLbl="node1" presStyleIdx="1" presStyleCnt="2" custScaleX="124172" custScaleY="126500" custLinFactNeighborX="2672" custLinFactNeighborY="3189"/>
      <dgm:spPr>
        <a:blipFill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pt>
    <dgm:pt modelId="{86DD7AE5-4A1F-4C6F-B8A1-4D5F8457C904}" type="pres">
      <dgm:prSet presAssocID="{0E5B0D1F-5A0F-4F7C-BE06-233C2C72D16E}" presName="spaceRect" presStyleCnt="0"/>
      <dgm:spPr/>
    </dgm:pt>
    <dgm:pt modelId="{E960FA6F-50E2-47B1-8CE0-978705CAE791}" type="pres">
      <dgm:prSet presAssocID="{0E5B0D1F-5A0F-4F7C-BE06-233C2C72D16E}" presName="textRect" presStyleLbl="revTx" presStyleIdx="1" presStyleCnt="2">
        <dgm:presLayoutVars>
          <dgm:chMax val="1"/>
          <dgm:chPref val="1"/>
        </dgm:presLayoutVars>
      </dgm:prSet>
      <dgm:spPr/>
    </dgm:pt>
  </dgm:ptLst>
  <dgm:cxnLst>
    <dgm:cxn modelId="{5141A122-56B8-40CD-B169-2EF329C28B25}" srcId="{A537EC4E-5116-4A7C-AFFC-84C546BA65E7}" destId="{0E5B0D1F-5A0F-4F7C-BE06-233C2C72D16E}" srcOrd="1" destOrd="0" parTransId="{6434E11B-ACA5-4B60-918F-114789A5A713}" sibTransId="{0B35E717-BAAB-47DD-BDC7-8459821F74DF}"/>
    <dgm:cxn modelId="{3595AE27-B88E-4905-87FC-720A070634D9}" type="presOf" srcId="{8999BBCE-95F7-4CB1-AC00-43BA1DAD128F}" destId="{2A890FAF-415D-4EAE-A582-DE7A3723CBDB}" srcOrd="0" destOrd="0" presId="urn:microsoft.com/office/officeart/2018/5/layout/IconCircleLabelList"/>
    <dgm:cxn modelId="{2BB77130-F95B-48A7-A973-97F6E50CFF04}" type="presOf" srcId="{0E5B0D1F-5A0F-4F7C-BE06-233C2C72D16E}" destId="{E960FA6F-50E2-47B1-8CE0-978705CAE791}" srcOrd="0" destOrd="0" presId="urn:microsoft.com/office/officeart/2018/5/layout/IconCircleLabelList"/>
    <dgm:cxn modelId="{41D3D7F7-1795-4F0A-969D-F6319680FDF4}" type="presOf" srcId="{A537EC4E-5116-4A7C-AFFC-84C546BA65E7}" destId="{2D56A999-06EF-45C3-8ADA-844BC9B9B5CD}" srcOrd="0" destOrd="0" presId="urn:microsoft.com/office/officeart/2018/5/layout/IconCircleLabelList"/>
    <dgm:cxn modelId="{F41A7FFE-3B05-4D58-98EE-D2E9240EB48F}" srcId="{A537EC4E-5116-4A7C-AFFC-84C546BA65E7}" destId="{8999BBCE-95F7-4CB1-AC00-43BA1DAD128F}" srcOrd="0" destOrd="0" parTransId="{139985CE-7A72-4722-B433-1C46862DB9BF}" sibTransId="{4C5C88CB-EC61-4331-BA1F-515B1BA75236}"/>
    <dgm:cxn modelId="{DB3C48A5-402A-434B-BE88-90DFBDE85381}" type="presParOf" srcId="{2D56A999-06EF-45C3-8ADA-844BC9B9B5CD}" destId="{CBCF642C-B4EF-454B-8C4F-6438DD66A1A2}" srcOrd="0" destOrd="0" presId="urn:microsoft.com/office/officeart/2018/5/layout/IconCircleLabelList"/>
    <dgm:cxn modelId="{682D6162-4829-49BC-8466-33B96BCA459D}" type="presParOf" srcId="{CBCF642C-B4EF-454B-8C4F-6438DD66A1A2}" destId="{C962C579-1140-4DD1-8A18-E73FABEDF761}" srcOrd="0" destOrd="0" presId="urn:microsoft.com/office/officeart/2018/5/layout/IconCircleLabelList"/>
    <dgm:cxn modelId="{4CCDAD6A-8C09-4567-AA4F-F0214C0D538B}" type="presParOf" srcId="{CBCF642C-B4EF-454B-8C4F-6438DD66A1A2}" destId="{0828B346-593C-4358-83ED-0FF6115FF3A3}" srcOrd="1" destOrd="0" presId="urn:microsoft.com/office/officeart/2018/5/layout/IconCircleLabelList"/>
    <dgm:cxn modelId="{863B0B64-C0EB-4712-85F7-75292EED2944}" type="presParOf" srcId="{CBCF642C-B4EF-454B-8C4F-6438DD66A1A2}" destId="{94958D61-0695-46D1-8F02-6AC256921A93}" srcOrd="2" destOrd="0" presId="urn:microsoft.com/office/officeart/2018/5/layout/IconCircleLabelList"/>
    <dgm:cxn modelId="{B59F3791-4DBA-4BD8-A86E-BCE5BAE6436E}" type="presParOf" srcId="{CBCF642C-B4EF-454B-8C4F-6438DD66A1A2}" destId="{2A890FAF-415D-4EAE-A582-DE7A3723CBDB}" srcOrd="3" destOrd="0" presId="urn:microsoft.com/office/officeart/2018/5/layout/IconCircleLabelList"/>
    <dgm:cxn modelId="{BCDB0B32-057A-478B-9C3B-4D9CE6F1D940}" type="presParOf" srcId="{2D56A999-06EF-45C3-8ADA-844BC9B9B5CD}" destId="{5C64BE16-A7A7-4C61-9918-1D466D314544}" srcOrd="1" destOrd="0" presId="urn:microsoft.com/office/officeart/2018/5/layout/IconCircleLabelList"/>
    <dgm:cxn modelId="{4634B261-B76B-491A-82C1-48820E9FBF8D}" type="presParOf" srcId="{2D56A999-06EF-45C3-8ADA-844BC9B9B5CD}" destId="{95663220-1995-4482-9998-B1B7102257CD}" srcOrd="2" destOrd="0" presId="urn:microsoft.com/office/officeart/2018/5/layout/IconCircleLabelList"/>
    <dgm:cxn modelId="{C60786A9-F5BB-480A-9463-8CAD15640A62}" type="presParOf" srcId="{95663220-1995-4482-9998-B1B7102257CD}" destId="{B16030E3-E4A8-41A7-A2E8-8641131B00B2}" srcOrd="0" destOrd="0" presId="urn:microsoft.com/office/officeart/2018/5/layout/IconCircleLabelList"/>
    <dgm:cxn modelId="{56F84E64-4746-4919-9354-9D99608A316F}" type="presParOf" srcId="{95663220-1995-4482-9998-B1B7102257CD}" destId="{319476AF-369C-4597-97CF-DB282678F379}" srcOrd="1" destOrd="0" presId="urn:microsoft.com/office/officeart/2018/5/layout/IconCircleLabelList"/>
    <dgm:cxn modelId="{9460D762-57C2-494D-A306-7821543991AE}" type="presParOf" srcId="{95663220-1995-4482-9998-B1B7102257CD}" destId="{86DD7AE5-4A1F-4C6F-B8A1-4D5F8457C904}" srcOrd="2" destOrd="0" presId="urn:microsoft.com/office/officeart/2018/5/layout/IconCircleLabelList"/>
    <dgm:cxn modelId="{5C02F350-270F-43E3-A3A4-6392D0107792}" type="presParOf" srcId="{95663220-1995-4482-9998-B1B7102257CD}" destId="{E960FA6F-50E2-47B1-8CE0-978705CAE791}" srcOrd="3" destOrd="0" presId="urn:microsoft.com/office/officeart/2018/5/layout/IconCircleLabel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C0C5AE-35E5-4952-B48C-409F60C5AF02}"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ADC709B1-349B-4A46-8193-5D4E4A0AFCCE}">
      <dgm:prSet/>
      <dgm:spPr/>
      <dgm:t>
        <a:bodyPr/>
        <a:lstStyle/>
        <a:p>
          <a:pPr>
            <a:lnSpc>
              <a:spcPct val="100000"/>
            </a:lnSpc>
          </a:pPr>
          <a:r>
            <a:rPr lang="en-US" dirty="0">
              <a:solidFill>
                <a:srgbClr val="1A2A68"/>
              </a:solidFill>
            </a:rPr>
            <a:t>Completing the Step-By-Step Plan</a:t>
          </a:r>
        </a:p>
      </dgm:t>
    </dgm:pt>
    <dgm:pt modelId="{0121FD12-70B1-496E-B9DA-859584B2F260}" type="parTrans" cxnId="{691E7AF9-6BCF-4B2C-95A3-1C27DA85B40E}">
      <dgm:prSet/>
      <dgm:spPr/>
      <dgm:t>
        <a:bodyPr/>
        <a:lstStyle/>
        <a:p>
          <a:endParaRPr lang="en-US"/>
        </a:p>
      </dgm:t>
    </dgm:pt>
    <dgm:pt modelId="{4C55C28E-4EC3-4D49-8105-DA79A6269038}" type="sibTrans" cxnId="{691E7AF9-6BCF-4B2C-95A3-1C27DA85B40E}">
      <dgm:prSet/>
      <dgm:spPr/>
      <dgm:t>
        <a:bodyPr/>
        <a:lstStyle/>
        <a:p>
          <a:endParaRPr lang="en-US"/>
        </a:p>
      </dgm:t>
    </dgm:pt>
    <dgm:pt modelId="{CA5FA852-896A-4D1E-B163-F978106DFAF5}">
      <dgm:prSet/>
      <dgm:spPr/>
      <dgm:t>
        <a:bodyPr/>
        <a:lstStyle/>
        <a:p>
          <a:pPr>
            <a:lnSpc>
              <a:spcPct val="100000"/>
            </a:lnSpc>
          </a:pPr>
          <a:r>
            <a:rPr lang="en-US" dirty="0">
              <a:solidFill>
                <a:srgbClr val="1A2A68"/>
              </a:solidFill>
            </a:rPr>
            <a:t>Trying the first step</a:t>
          </a:r>
        </a:p>
      </dgm:t>
    </dgm:pt>
    <dgm:pt modelId="{23494D07-FF98-4DD8-A7D9-C97E8661B0DB}" type="parTrans" cxnId="{D1F067A2-C64B-409A-A549-8C49E2AAE9D9}">
      <dgm:prSet/>
      <dgm:spPr/>
      <dgm:t>
        <a:bodyPr/>
        <a:lstStyle/>
        <a:p>
          <a:endParaRPr lang="en-US"/>
        </a:p>
      </dgm:t>
    </dgm:pt>
    <dgm:pt modelId="{6F3E168A-1D39-47C5-9346-DE2B3475369C}" type="sibTrans" cxnId="{D1F067A2-C64B-409A-A549-8C49E2AAE9D9}">
      <dgm:prSet/>
      <dgm:spPr/>
      <dgm:t>
        <a:bodyPr/>
        <a:lstStyle/>
        <a:p>
          <a:endParaRPr lang="en-US"/>
        </a:p>
      </dgm:t>
    </dgm:pt>
    <dgm:pt modelId="{5F03DB6A-3D21-41C3-9AB0-A71DEC9F0450}">
      <dgm:prSet/>
      <dgm:spPr/>
      <dgm:t>
        <a:bodyPr/>
        <a:lstStyle/>
        <a:p>
          <a:pPr>
            <a:lnSpc>
              <a:spcPct val="100000"/>
            </a:lnSpc>
          </a:pPr>
          <a:r>
            <a:rPr lang="en-US" dirty="0">
              <a:solidFill>
                <a:srgbClr val="1A2A68"/>
              </a:solidFill>
            </a:rPr>
            <a:t>Agreeing a new step</a:t>
          </a:r>
        </a:p>
      </dgm:t>
    </dgm:pt>
    <dgm:pt modelId="{479D3B19-0059-47A1-8183-E03872F9E93C}" type="parTrans" cxnId="{99732D8B-1087-48CA-AFEE-3CE126678B96}">
      <dgm:prSet/>
      <dgm:spPr/>
      <dgm:t>
        <a:bodyPr/>
        <a:lstStyle/>
        <a:p>
          <a:endParaRPr lang="en-US"/>
        </a:p>
      </dgm:t>
    </dgm:pt>
    <dgm:pt modelId="{1C927A8A-212B-40E0-A077-5B2CAD84D8B3}" type="sibTrans" cxnId="{99732D8B-1087-48CA-AFEE-3CE126678B96}">
      <dgm:prSet/>
      <dgm:spPr/>
      <dgm:t>
        <a:bodyPr/>
        <a:lstStyle/>
        <a:p>
          <a:endParaRPr lang="en-US"/>
        </a:p>
      </dgm:t>
    </dgm:pt>
    <dgm:pt modelId="{C07C3A08-980A-4BCF-851D-A6D8638E7501}">
      <dgm:prSet/>
      <dgm:spPr/>
      <dgm:t>
        <a:bodyPr/>
        <a:lstStyle/>
        <a:p>
          <a:pPr>
            <a:lnSpc>
              <a:spcPct val="100000"/>
            </a:lnSpc>
          </a:pPr>
          <a:r>
            <a:rPr lang="en-US" dirty="0">
              <a:solidFill>
                <a:srgbClr val="1A2A68"/>
              </a:solidFill>
            </a:rPr>
            <a:t>Unplanned experiments</a:t>
          </a:r>
        </a:p>
      </dgm:t>
    </dgm:pt>
    <dgm:pt modelId="{B4C23718-74A7-4C6C-AA5D-BDA199037592}" type="parTrans" cxnId="{FB80DE77-324C-4D5B-8214-79DE6956EAB1}">
      <dgm:prSet/>
      <dgm:spPr/>
      <dgm:t>
        <a:bodyPr/>
        <a:lstStyle/>
        <a:p>
          <a:endParaRPr lang="en-US"/>
        </a:p>
      </dgm:t>
    </dgm:pt>
    <dgm:pt modelId="{51929E16-6720-4127-9FF5-1CDFE05A72D4}" type="sibTrans" cxnId="{FB80DE77-324C-4D5B-8214-79DE6956EAB1}">
      <dgm:prSet/>
      <dgm:spPr/>
      <dgm:t>
        <a:bodyPr/>
        <a:lstStyle/>
        <a:p>
          <a:endParaRPr lang="en-US"/>
        </a:p>
      </dgm:t>
    </dgm:pt>
    <dgm:pt modelId="{7864E04E-02CC-429A-BF6F-FEEBF8C96CD2}">
      <dgm:prSet/>
      <dgm:spPr/>
      <dgm:t>
        <a:bodyPr/>
        <a:lstStyle/>
        <a:p>
          <a:pPr rtl="0">
            <a:lnSpc>
              <a:spcPct val="100000"/>
            </a:lnSpc>
          </a:pPr>
          <a:r>
            <a:rPr lang="en-US" dirty="0">
              <a:solidFill>
                <a:srgbClr val="1A2A68"/>
              </a:solidFill>
              <a:latin typeface="Century Gothic" panose="020F0302020204030204"/>
            </a:rPr>
            <a:t> Your</a:t>
          </a:r>
          <a:r>
            <a:rPr lang="en-US" dirty="0">
              <a:solidFill>
                <a:srgbClr val="1A2A68"/>
              </a:solidFill>
            </a:rPr>
            <a:t> own responses to your child</a:t>
          </a:r>
        </a:p>
      </dgm:t>
    </dgm:pt>
    <dgm:pt modelId="{043E16E2-CEAB-43DD-8FE8-47038126E322}" type="parTrans" cxnId="{7DF9C04E-E58C-4C8D-BAAA-3DA28B9737AF}">
      <dgm:prSet/>
      <dgm:spPr/>
      <dgm:t>
        <a:bodyPr/>
        <a:lstStyle/>
        <a:p>
          <a:endParaRPr lang="en-US"/>
        </a:p>
      </dgm:t>
    </dgm:pt>
    <dgm:pt modelId="{B2EA87D5-8C71-4EB9-8450-614002A3A248}" type="sibTrans" cxnId="{7DF9C04E-E58C-4C8D-BAAA-3DA28B9737AF}">
      <dgm:prSet/>
      <dgm:spPr/>
      <dgm:t>
        <a:bodyPr/>
        <a:lstStyle/>
        <a:p>
          <a:endParaRPr lang="en-US"/>
        </a:p>
      </dgm:t>
    </dgm:pt>
    <dgm:pt modelId="{208A798B-CD2B-475D-884E-8D6E4339D15D}" type="pres">
      <dgm:prSet presAssocID="{25C0C5AE-35E5-4952-B48C-409F60C5AF02}" presName="root" presStyleCnt="0">
        <dgm:presLayoutVars>
          <dgm:dir/>
          <dgm:resizeHandles val="exact"/>
        </dgm:presLayoutVars>
      </dgm:prSet>
      <dgm:spPr/>
    </dgm:pt>
    <dgm:pt modelId="{B018D5C1-CD0C-43C8-925E-D8B96843B6E2}" type="pres">
      <dgm:prSet presAssocID="{ADC709B1-349B-4A46-8193-5D4E4A0AFCCE}" presName="compNode" presStyleCnt="0"/>
      <dgm:spPr/>
    </dgm:pt>
    <dgm:pt modelId="{71BC2B4D-6272-46AE-A4BA-F90A2C260A8C}" type="pres">
      <dgm:prSet presAssocID="{ADC709B1-349B-4A46-8193-5D4E4A0AFCCE}" presName="bgRect" presStyleLbl="bgShp" presStyleIdx="0" presStyleCnt="3"/>
      <dgm:spPr/>
    </dgm:pt>
    <dgm:pt modelId="{49C473A1-2DF9-4F41-8E01-E5516286D638}" type="pres">
      <dgm:prSet presAssocID="{ADC709B1-349B-4A46-8193-5D4E4A0AFCC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Workflow"/>
        </a:ext>
      </dgm:extLst>
    </dgm:pt>
    <dgm:pt modelId="{AC208BE7-5A78-454C-8D8D-B2E85B6E7566}" type="pres">
      <dgm:prSet presAssocID="{ADC709B1-349B-4A46-8193-5D4E4A0AFCCE}" presName="spaceRect" presStyleCnt="0"/>
      <dgm:spPr/>
    </dgm:pt>
    <dgm:pt modelId="{DF02C976-7711-42B8-829A-72E1959C29EB}" type="pres">
      <dgm:prSet presAssocID="{ADC709B1-349B-4A46-8193-5D4E4A0AFCCE}" presName="parTx" presStyleLbl="revTx" presStyleIdx="0" presStyleCnt="4">
        <dgm:presLayoutVars>
          <dgm:chMax val="0"/>
          <dgm:chPref val="0"/>
        </dgm:presLayoutVars>
      </dgm:prSet>
      <dgm:spPr/>
    </dgm:pt>
    <dgm:pt modelId="{595CE888-6F69-4351-8946-068C909D44A7}" type="pres">
      <dgm:prSet presAssocID="{ADC709B1-349B-4A46-8193-5D4E4A0AFCCE}" presName="desTx" presStyleLbl="revTx" presStyleIdx="1" presStyleCnt="4">
        <dgm:presLayoutVars/>
      </dgm:prSet>
      <dgm:spPr/>
    </dgm:pt>
    <dgm:pt modelId="{E2A130C4-5291-450A-A04D-08FB675F0C7D}" type="pres">
      <dgm:prSet presAssocID="{4C55C28E-4EC3-4D49-8105-DA79A6269038}" presName="sibTrans" presStyleCnt="0"/>
      <dgm:spPr/>
    </dgm:pt>
    <dgm:pt modelId="{04FA9981-DA42-4A8A-AECD-E73EBC50B655}" type="pres">
      <dgm:prSet presAssocID="{C07C3A08-980A-4BCF-851D-A6D8638E7501}" presName="compNode" presStyleCnt="0"/>
      <dgm:spPr/>
    </dgm:pt>
    <dgm:pt modelId="{0C7D7BF7-E647-4487-B484-7575B7E81AFC}" type="pres">
      <dgm:prSet presAssocID="{C07C3A08-980A-4BCF-851D-A6D8638E7501}" presName="bgRect" presStyleLbl="bgShp" presStyleIdx="1" presStyleCnt="3"/>
      <dgm:spPr/>
    </dgm:pt>
    <dgm:pt modelId="{2EFE2604-CAEF-4E5C-9D08-4A8AF49410CD}" type="pres">
      <dgm:prSet presAssocID="{C07C3A08-980A-4BCF-851D-A6D8638E7501}"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Test tubes"/>
        </a:ext>
      </dgm:extLst>
    </dgm:pt>
    <dgm:pt modelId="{C384AD84-38D6-47D7-BE2A-D3753C501387}" type="pres">
      <dgm:prSet presAssocID="{C07C3A08-980A-4BCF-851D-A6D8638E7501}" presName="spaceRect" presStyleCnt="0"/>
      <dgm:spPr/>
    </dgm:pt>
    <dgm:pt modelId="{67521C3A-02BE-408C-A2E2-D6AC5261DA54}" type="pres">
      <dgm:prSet presAssocID="{C07C3A08-980A-4BCF-851D-A6D8638E7501}" presName="parTx" presStyleLbl="revTx" presStyleIdx="2" presStyleCnt="4">
        <dgm:presLayoutVars>
          <dgm:chMax val="0"/>
          <dgm:chPref val="0"/>
        </dgm:presLayoutVars>
      </dgm:prSet>
      <dgm:spPr/>
    </dgm:pt>
    <dgm:pt modelId="{4505E597-4D4A-4525-A4C4-FE018C5BE46E}" type="pres">
      <dgm:prSet presAssocID="{51929E16-6720-4127-9FF5-1CDFE05A72D4}" presName="sibTrans" presStyleCnt="0"/>
      <dgm:spPr/>
    </dgm:pt>
    <dgm:pt modelId="{52CCA5E2-8A24-405C-BFE1-D10132FCA4F2}" type="pres">
      <dgm:prSet presAssocID="{7864E04E-02CC-429A-BF6F-FEEBF8C96CD2}" presName="compNode" presStyleCnt="0"/>
      <dgm:spPr/>
    </dgm:pt>
    <dgm:pt modelId="{2E72E4BC-435A-49EE-80C7-DC42F3B3A788}" type="pres">
      <dgm:prSet presAssocID="{7864E04E-02CC-429A-BF6F-FEEBF8C96CD2}" presName="bgRect" presStyleLbl="bgShp" presStyleIdx="2" presStyleCnt="3"/>
      <dgm:spPr/>
    </dgm:pt>
    <dgm:pt modelId="{3501E7FA-C914-4F6B-B237-49354CB1E0E9}" type="pres">
      <dgm:prSet presAssocID="{7864E04E-02CC-429A-BF6F-FEEBF8C96CD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rain in head"/>
        </a:ext>
      </dgm:extLst>
    </dgm:pt>
    <dgm:pt modelId="{7152FB77-7544-446F-A01E-BF1FEEBD5F5C}" type="pres">
      <dgm:prSet presAssocID="{7864E04E-02CC-429A-BF6F-FEEBF8C96CD2}" presName="spaceRect" presStyleCnt="0"/>
      <dgm:spPr/>
    </dgm:pt>
    <dgm:pt modelId="{92C9CAF1-C3B5-4138-A9E5-E8385A385B98}" type="pres">
      <dgm:prSet presAssocID="{7864E04E-02CC-429A-BF6F-FEEBF8C96CD2}" presName="parTx" presStyleLbl="revTx" presStyleIdx="3" presStyleCnt="4">
        <dgm:presLayoutVars>
          <dgm:chMax val="0"/>
          <dgm:chPref val="0"/>
        </dgm:presLayoutVars>
      </dgm:prSet>
      <dgm:spPr/>
    </dgm:pt>
  </dgm:ptLst>
  <dgm:cxnLst>
    <dgm:cxn modelId="{47B09E11-EC66-4813-A90D-DC5B37B6E504}" type="presOf" srcId="{25C0C5AE-35E5-4952-B48C-409F60C5AF02}" destId="{208A798B-CD2B-475D-884E-8D6E4339D15D}" srcOrd="0" destOrd="0" presId="urn:microsoft.com/office/officeart/2018/2/layout/IconVerticalSolidList"/>
    <dgm:cxn modelId="{7DF9C04E-E58C-4C8D-BAAA-3DA28B9737AF}" srcId="{25C0C5AE-35E5-4952-B48C-409F60C5AF02}" destId="{7864E04E-02CC-429A-BF6F-FEEBF8C96CD2}" srcOrd="2" destOrd="0" parTransId="{043E16E2-CEAB-43DD-8FE8-47038126E322}" sibTransId="{B2EA87D5-8C71-4EB9-8450-614002A3A248}"/>
    <dgm:cxn modelId="{FB80DE77-324C-4D5B-8214-79DE6956EAB1}" srcId="{25C0C5AE-35E5-4952-B48C-409F60C5AF02}" destId="{C07C3A08-980A-4BCF-851D-A6D8638E7501}" srcOrd="1" destOrd="0" parTransId="{B4C23718-74A7-4C6C-AA5D-BDA199037592}" sibTransId="{51929E16-6720-4127-9FF5-1CDFE05A72D4}"/>
    <dgm:cxn modelId="{1E451C59-85F9-4C48-B14E-C76A42FDFA56}" type="presOf" srcId="{5F03DB6A-3D21-41C3-9AB0-A71DEC9F0450}" destId="{595CE888-6F69-4351-8946-068C909D44A7}" srcOrd="0" destOrd="1" presId="urn:microsoft.com/office/officeart/2018/2/layout/IconVerticalSolidList"/>
    <dgm:cxn modelId="{99732D8B-1087-48CA-AFEE-3CE126678B96}" srcId="{ADC709B1-349B-4A46-8193-5D4E4A0AFCCE}" destId="{5F03DB6A-3D21-41C3-9AB0-A71DEC9F0450}" srcOrd="1" destOrd="0" parTransId="{479D3B19-0059-47A1-8183-E03872F9E93C}" sibTransId="{1C927A8A-212B-40E0-A077-5B2CAD84D8B3}"/>
    <dgm:cxn modelId="{CF691B95-D395-426C-92D2-56A0E12B4AEE}" type="presOf" srcId="{7864E04E-02CC-429A-BF6F-FEEBF8C96CD2}" destId="{92C9CAF1-C3B5-4138-A9E5-E8385A385B98}" srcOrd="0" destOrd="0" presId="urn:microsoft.com/office/officeart/2018/2/layout/IconVerticalSolidList"/>
    <dgm:cxn modelId="{86226598-6D4D-4A8B-BA51-2C0A74377319}" type="presOf" srcId="{CA5FA852-896A-4D1E-B163-F978106DFAF5}" destId="{595CE888-6F69-4351-8946-068C909D44A7}" srcOrd="0" destOrd="0" presId="urn:microsoft.com/office/officeart/2018/2/layout/IconVerticalSolidList"/>
    <dgm:cxn modelId="{D1F067A2-C64B-409A-A549-8C49E2AAE9D9}" srcId="{ADC709B1-349B-4A46-8193-5D4E4A0AFCCE}" destId="{CA5FA852-896A-4D1E-B163-F978106DFAF5}" srcOrd="0" destOrd="0" parTransId="{23494D07-FF98-4DD8-A7D9-C97E8661B0DB}" sibTransId="{6F3E168A-1D39-47C5-9346-DE2B3475369C}"/>
    <dgm:cxn modelId="{C2F3A1F2-0284-49FC-B2C2-5B53DA866789}" type="presOf" srcId="{ADC709B1-349B-4A46-8193-5D4E4A0AFCCE}" destId="{DF02C976-7711-42B8-829A-72E1959C29EB}" srcOrd="0" destOrd="0" presId="urn:microsoft.com/office/officeart/2018/2/layout/IconVerticalSolidList"/>
    <dgm:cxn modelId="{39AB55F5-B2CF-4CFB-B184-F1D922356B03}" type="presOf" srcId="{C07C3A08-980A-4BCF-851D-A6D8638E7501}" destId="{67521C3A-02BE-408C-A2E2-D6AC5261DA54}" srcOrd="0" destOrd="0" presId="urn:microsoft.com/office/officeart/2018/2/layout/IconVerticalSolidList"/>
    <dgm:cxn modelId="{691E7AF9-6BCF-4B2C-95A3-1C27DA85B40E}" srcId="{25C0C5AE-35E5-4952-B48C-409F60C5AF02}" destId="{ADC709B1-349B-4A46-8193-5D4E4A0AFCCE}" srcOrd="0" destOrd="0" parTransId="{0121FD12-70B1-496E-B9DA-859584B2F260}" sibTransId="{4C55C28E-4EC3-4D49-8105-DA79A6269038}"/>
    <dgm:cxn modelId="{20AE4E9D-33B6-42AE-A0A4-B8D3FE9FCDCD}" type="presParOf" srcId="{208A798B-CD2B-475D-884E-8D6E4339D15D}" destId="{B018D5C1-CD0C-43C8-925E-D8B96843B6E2}" srcOrd="0" destOrd="0" presId="urn:microsoft.com/office/officeart/2018/2/layout/IconVerticalSolidList"/>
    <dgm:cxn modelId="{3B0E8AEB-3953-44A6-B0CB-7E74602B4675}" type="presParOf" srcId="{B018D5C1-CD0C-43C8-925E-D8B96843B6E2}" destId="{71BC2B4D-6272-46AE-A4BA-F90A2C260A8C}" srcOrd="0" destOrd="0" presId="urn:microsoft.com/office/officeart/2018/2/layout/IconVerticalSolidList"/>
    <dgm:cxn modelId="{AD8C9668-7710-4B45-AE30-65C7029A5C2A}" type="presParOf" srcId="{B018D5C1-CD0C-43C8-925E-D8B96843B6E2}" destId="{49C473A1-2DF9-4F41-8E01-E5516286D638}" srcOrd="1" destOrd="0" presId="urn:microsoft.com/office/officeart/2018/2/layout/IconVerticalSolidList"/>
    <dgm:cxn modelId="{64DA6CB6-A018-46A2-9C6B-7DB871B56F8D}" type="presParOf" srcId="{B018D5C1-CD0C-43C8-925E-D8B96843B6E2}" destId="{AC208BE7-5A78-454C-8D8D-B2E85B6E7566}" srcOrd="2" destOrd="0" presId="urn:microsoft.com/office/officeart/2018/2/layout/IconVerticalSolidList"/>
    <dgm:cxn modelId="{66D086DC-C36F-4A9A-BB39-67E1CE9A19C4}" type="presParOf" srcId="{B018D5C1-CD0C-43C8-925E-D8B96843B6E2}" destId="{DF02C976-7711-42B8-829A-72E1959C29EB}" srcOrd="3" destOrd="0" presId="urn:microsoft.com/office/officeart/2018/2/layout/IconVerticalSolidList"/>
    <dgm:cxn modelId="{662D4D28-9653-4B02-8F97-25712838C458}" type="presParOf" srcId="{B018D5C1-CD0C-43C8-925E-D8B96843B6E2}" destId="{595CE888-6F69-4351-8946-068C909D44A7}" srcOrd="4" destOrd="0" presId="urn:microsoft.com/office/officeart/2018/2/layout/IconVerticalSolidList"/>
    <dgm:cxn modelId="{435D40A1-E592-4F50-82DA-FBA2108841DA}" type="presParOf" srcId="{208A798B-CD2B-475D-884E-8D6E4339D15D}" destId="{E2A130C4-5291-450A-A04D-08FB675F0C7D}" srcOrd="1" destOrd="0" presId="urn:microsoft.com/office/officeart/2018/2/layout/IconVerticalSolidList"/>
    <dgm:cxn modelId="{56E9B02C-45B8-4510-87A2-8479D713DB27}" type="presParOf" srcId="{208A798B-CD2B-475D-884E-8D6E4339D15D}" destId="{04FA9981-DA42-4A8A-AECD-E73EBC50B655}" srcOrd="2" destOrd="0" presId="urn:microsoft.com/office/officeart/2018/2/layout/IconVerticalSolidList"/>
    <dgm:cxn modelId="{4BB16750-2FFE-4403-9A7B-3138C428A6FF}" type="presParOf" srcId="{04FA9981-DA42-4A8A-AECD-E73EBC50B655}" destId="{0C7D7BF7-E647-4487-B484-7575B7E81AFC}" srcOrd="0" destOrd="0" presId="urn:microsoft.com/office/officeart/2018/2/layout/IconVerticalSolidList"/>
    <dgm:cxn modelId="{2EE23791-8A2B-4D16-BDBE-E8443A3486E2}" type="presParOf" srcId="{04FA9981-DA42-4A8A-AECD-E73EBC50B655}" destId="{2EFE2604-CAEF-4E5C-9D08-4A8AF49410CD}" srcOrd="1" destOrd="0" presId="urn:microsoft.com/office/officeart/2018/2/layout/IconVerticalSolidList"/>
    <dgm:cxn modelId="{33AB84B1-B8EC-4209-8690-F975CBBE4BAB}" type="presParOf" srcId="{04FA9981-DA42-4A8A-AECD-E73EBC50B655}" destId="{C384AD84-38D6-47D7-BE2A-D3753C501387}" srcOrd="2" destOrd="0" presId="urn:microsoft.com/office/officeart/2018/2/layout/IconVerticalSolidList"/>
    <dgm:cxn modelId="{97F1E45D-5E2B-4C48-8403-5B16768E2ECE}" type="presParOf" srcId="{04FA9981-DA42-4A8A-AECD-E73EBC50B655}" destId="{67521C3A-02BE-408C-A2E2-D6AC5261DA54}" srcOrd="3" destOrd="0" presId="urn:microsoft.com/office/officeart/2018/2/layout/IconVerticalSolidList"/>
    <dgm:cxn modelId="{392DC766-FE02-41C1-B2A9-B49C38B3CFD9}" type="presParOf" srcId="{208A798B-CD2B-475D-884E-8D6E4339D15D}" destId="{4505E597-4D4A-4525-A4C4-FE018C5BE46E}" srcOrd="3" destOrd="0" presId="urn:microsoft.com/office/officeart/2018/2/layout/IconVerticalSolidList"/>
    <dgm:cxn modelId="{018D688D-3DF3-45DA-9C6B-5D1E1909BD2A}" type="presParOf" srcId="{208A798B-CD2B-475D-884E-8D6E4339D15D}" destId="{52CCA5E2-8A24-405C-BFE1-D10132FCA4F2}" srcOrd="4" destOrd="0" presId="urn:microsoft.com/office/officeart/2018/2/layout/IconVerticalSolidList"/>
    <dgm:cxn modelId="{B24911A5-41B8-4A35-BCCD-24980841948E}" type="presParOf" srcId="{52CCA5E2-8A24-405C-BFE1-D10132FCA4F2}" destId="{2E72E4BC-435A-49EE-80C7-DC42F3B3A788}" srcOrd="0" destOrd="0" presId="urn:microsoft.com/office/officeart/2018/2/layout/IconVerticalSolidList"/>
    <dgm:cxn modelId="{28A7CFCF-C721-4AC3-8972-54B3E306C815}" type="presParOf" srcId="{52CCA5E2-8A24-405C-BFE1-D10132FCA4F2}" destId="{3501E7FA-C914-4F6B-B237-49354CB1E0E9}" srcOrd="1" destOrd="0" presId="urn:microsoft.com/office/officeart/2018/2/layout/IconVerticalSolidList"/>
    <dgm:cxn modelId="{B4BBF944-EC50-4ABB-AE02-A59030C3C406}" type="presParOf" srcId="{52CCA5E2-8A24-405C-BFE1-D10132FCA4F2}" destId="{7152FB77-7544-446F-A01E-BF1FEEBD5F5C}" srcOrd="2" destOrd="0" presId="urn:microsoft.com/office/officeart/2018/2/layout/IconVerticalSolidList"/>
    <dgm:cxn modelId="{CAA72AD8-ABE5-4C06-9894-C8BB3ACC5426}" type="presParOf" srcId="{52CCA5E2-8A24-405C-BFE1-D10132FCA4F2}" destId="{92C9CAF1-C3B5-4138-A9E5-E8385A385B98}"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E1EA913-D1E1-4B4F-BB87-EAF9AB04A5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28642B6E-F7A6-4444-BBC0-0A55A2CCFC10}">
      <dgm:prSet/>
      <dgm:spPr>
        <a:solidFill>
          <a:schemeClr val="accent1">
            <a:lumMod val="40000"/>
            <a:lumOff val="60000"/>
          </a:schemeClr>
        </a:solidFill>
      </dgm:spPr>
      <dgm:t>
        <a:bodyPr/>
        <a:lstStyle/>
        <a:p>
          <a:r>
            <a:rPr lang="en-US" b="1" dirty="0">
              <a:solidFill>
                <a:srgbClr val="1A2A68"/>
              </a:solidFill>
            </a:rPr>
            <a:t>Parents whose child did not complete the step last week </a:t>
          </a:r>
          <a:r>
            <a:rPr lang="en-US" dirty="0">
              <a:solidFill>
                <a:srgbClr val="1A2A68"/>
              </a:solidFill>
            </a:rPr>
            <a:t>– try again using the ideas you came up with in the previous session.</a:t>
          </a:r>
        </a:p>
      </dgm:t>
    </dgm:pt>
    <dgm:pt modelId="{25FC7EF4-35E9-48F1-A24C-A53178843EF6}" type="parTrans" cxnId="{FBD6E2B9-5429-4C8A-99FB-E2B053F50607}">
      <dgm:prSet/>
      <dgm:spPr/>
      <dgm:t>
        <a:bodyPr/>
        <a:lstStyle/>
        <a:p>
          <a:endParaRPr lang="en-US"/>
        </a:p>
      </dgm:t>
    </dgm:pt>
    <dgm:pt modelId="{063287FF-95C7-435D-B021-809E3986EBE2}" type="sibTrans" cxnId="{FBD6E2B9-5429-4C8A-99FB-E2B053F50607}">
      <dgm:prSet/>
      <dgm:spPr/>
      <dgm:t>
        <a:bodyPr/>
        <a:lstStyle/>
        <a:p>
          <a:endParaRPr lang="en-US"/>
        </a:p>
      </dgm:t>
    </dgm:pt>
    <dgm:pt modelId="{99A85577-352E-4F1A-9A10-4F613CBA9475}">
      <dgm:prSet/>
      <dgm:spPr>
        <a:solidFill>
          <a:schemeClr val="accent1">
            <a:lumMod val="40000"/>
            <a:lumOff val="60000"/>
          </a:schemeClr>
        </a:solidFill>
      </dgm:spPr>
      <dgm:t>
        <a:bodyPr/>
        <a:lstStyle/>
        <a:p>
          <a:pPr rtl="0"/>
          <a:r>
            <a:rPr lang="en-US" b="1" dirty="0">
              <a:solidFill>
                <a:srgbClr val="1A2A68"/>
              </a:solidFill>
            </a:rPr>
            <a:t>Parents whose child completed the first step – but only once</a:t>
          </a:r>
          <a:r>
            <a:rPr lang="en-US" dirty="0">
              <a:solidFill>
                <a:srgbClr val="1A2A68"/>
              </a:solidFill>
            </a:rPr>
            <a:t>– try to get child to repeat the step several more times </a:t>
          </a:r>
          <a:r>
            <a:rPr lang="en-US" dirty="0">
              <a:solidFill>
                <a:srgbClr val="1A2A68"/>
              </a:solidFill>
              <a:latin typeface="Century Gothic" panose="020F0302020204030204"/>
            </a:rPr>
            <a:t>if there is more to learn and</a:t>
          </a:r>
          <a:r>
            <a:rPr lang="en-US" dirty="0">
              <a:solidFill>
                <a:srgbClr val="1A2A68"/>
              </a:solidFill>
            </a:rPr>
            <a:t> plan new one (if appropriate)</a:t>
          </a:r>
        </a:p>
      </dgm:t>
    </dgm:pt>
    <dgm:pt modelId="{1A369C40-53D8-49AB-AEC2-552F0AD0804F}" type="parTrans" cxnId="{29644151-6822-4A88-B388-C3F4EC7BA984}">
      <dgm:prSet/>
      <dgm:spPr/>
      <dgm:t>
        <a:bodyPr/>
        <a:lstStyle/>
        <a:p>
          <a:endParaRPr lang="en-US"/>
        </a:p>
      </dgm:t>
    </dgm:pt>
    <dgm:pt modelId="{209CF988-E03B-41D8-9B22-51C240372BA0}" type="sibTrans" cxnId="{29644151-6822-4A88-B388-C3F4EC7BA984}">
      <dgm:prSet/>
      <dgm:spPr/>
      <dgm:t>
        <a:bodyPr/>
        <a:lstStyle/>
        <a:p>
          <a:endParaRPr lang="en-US"/>
        </a:p>
      </dgm:t>
    </dgm:pt>
    <dgm:pt modelId="{66FE9C7E-EA16-450E-BE21-AAB7FD2865D4}">
      <dgm:prSet/>
      <dgm:spPr>
        <a:solidFill>
          <a:schemeClr val="accent1">
            <a:lumMod val="40000"/>
            <a:lumOff val="60000"/>
          </a:schemeClr>
        </a:solidFill>
      </dgm:spPr>
      <dgm:t>
        <a:bodyPr/>
        <a:lstStyle/>
        <a:p>
          <a:r>
            <a:rPr lang="en-US" b="1" dirty="0">
              <a:solidFill>
                <a:srgbClr val="1A2A68"/>
              </a:solidFill>
            </a:rPr>
            <a:t>Parents whose child did complete the step </a:t>
          </a:r>
          <a:r>
            <a:rPr lang="en-US" dirty="0">
              <a:solidFill>
                <a:srgbClr val="1A2A68"/>
              </a:solidFill>
            </a:rPr>
            <a:t>– prepare a new step</a:t>
          </a:r>
        </a:p>
      </dgm:t>
    </dgm:pt>
    <dgm:pt modelId="{0AA31769-C693-4D09-9A04-D695D1D45C84}" type="parTrans" cxnId="{0CEFE23C-2375-478F-8A8A-3604471AE6B4}">
      <dgm:prSet/>
      <dgm:spPr/>
      <dgm:t>
        <a:bodyPr/>
        <a:lstStyle/>
        <a:p>
          <a:endParaRPr lang="en-US"/>
        </a:p>
      </dgm:t>
    </dgm:pt>
    <dgm:pt modelId="{C9C01F29-5A15-4701-A86C-F70314DCBD7B}" type="sibTrans" cxnId="{0CEFE23C-2375-478F-8A8A-3604471AE6B4}">
      <dgm:prSet/>
      <dgm:spPr/>
      <dgm:t>
        <a:bodyPr/>
        <a:lstStyle/>
        <a:p>
          <a:endParaRPr lang="en-US"/>
        </a:p>
      </dgm:t>
    </dgm:pt>
    <dgm:pt modelId="{2542EFE1-9930-FD44-AB48-FB9733B8DD81}" type="pres">
      <dgm:prSet presAssocID="{AE1EA913-D1E1-4B4F-BB87-EAF9AB04A51D}" presName="linear" presStyleCnt="0">
        <dgm:presLayoutVars>
          <dgm:animLvl val="lvl"/>
          <dgm:resizeHandles val="exact"/>
        </dgm:presLayoutVars>
      </dgm:prSet>
      <dgm:spPr/>
    </dgm:pt>
    <dgm:pt modelId="{E4AEEB31-9260-F44F-B4BA-130A57F32538}" type="pres">
      <dgm:prSet presAssocID="{28642B6E-F7A6-4444-BBC0-0A55A2CCFC10}" presName="parentText" presStyleLbl="node1" presStyleIdx="0" presStyleCnt="3">
        <dgm:presLayoutVars>
          <dgm:chMax val="0"/>
          <dgm:bulletEnabled val="1"/>
        </dgm:presLayoutVars>
      </dgm:prSet>
      <dgm:spPr/>
    </dgm:pt>
    <dgm:pt modelId="{CA59868E-E240-F140-9B8A-B3ABD2E7F3E4}" type="pres">
      <dgm:prSet presAssocID="{063287FF-95C7-435D-B021-809E3986EBE2}" presName="spacer" presStyleCnt="0"/>
      <dgm:spPr/>
    </dgm:pt>
    <dgm:pt modelId="{520657A5-DE30-CE44-AE65-121D07B05C45}" type="pres">
      <dgm:prSet presAssocID="{99A85577-352E-4F1A-9A10-4F613CBA9475}" presName="parentText" presStyleLbl="node1" presStyleIdx="1" presStyleCnt="3">
        <dgm:presLayoutVars>
          <dgm:chMax val="0"/>
          <dgm:bulletEnabled val="1"/>
        </dgm:presLayoutVars>
      </dgm:prSet>
      <dgm:spPr/>
    </dgm:pt>
    <dgm:pt modelId="{11A0FC60-A841-544B-8C82-9E0658753D94}" type="pres">
      <dgm:prSet presAssocID="{209CF988-E03B-41D8-9B22-51C240372BA0}" presName="spacer" presStyleCnt="0"/>
      <dgm:spPr/>
    </dgm:pt>
    <dgm:pt modelId="{FB3A68B2-44E4-654D-8795-4C55939CD56F}" type="pres">
      <dgm:prSet presAssocID="{66FE9C7E-EA16-450E-BE21-AAB7FD2865D4}" presName="parentText" presStyleLbl="node1" presStyleIdx="2" presStyleCnt="3">
        <dgm:presLayoutVars>
          <dgm:chMax val="0"/>
          <dgm:bulletEnabled val="1"/>
        </dgm:presLayoutVars>
      </dgm:prSet>
      <dgm:spPr/>
    </dgm:pt>
  </dgm:ptLst>
  <dgm:cxnLst>
    <dgm:cxn modelId="{0CEFE23C-2375-478F-8A8A-3604471AE6B4}" srcId="{AE1EA913-D1E1-4B4F-BB87-EAF9AB04A51D}" destId="{66FE9C7E-EA16-450E-BE21-AAB7FD2865D4}" srcOrd="2" destOrd="0" parTransId="{0AA31769-C693-4D09-9A04-D695D1D45C84}" sibTransId="{C9C01F29-5A15-4701-A86C-F70314DCBD7B}"/>
    <dgm:cxn modelId="{A3B76450-7E8F-E243-AC92-7BEA239E9EA1}" type="presOf" srcId="{AE1EA913-D1E1-4B4F-BB87-EAF9AB04A51D}" destId="{2542EFE1-9930-FD44-AB48-FB9733B8DD81}" srcOrd="0" destOrd="0" presId="urn:microsoft.com/office/officeart/2005/8/layout/vList2"/>
    <dgm:cxn modelId="{29644151-6822-4A88-B388-C3F4EC7BA984}" srcId="{AE1EA913-D1E1-4B4F-BB87-EAF9AB04A51D}" destId="{99A85577-352E-4F1A-9A10-4F613CBA9475}" srcOrd="1" destOrd="0" parTransId="{1A369C40-53D8-49AB-AEC2-552F0AD0804F}" sibTransId="{209CF988-E03B-41D8-9B22-51C240372BA0}"/>
    <dgm:cxn modelId="{BD725087-115B-5243-9160-DC62542E3045}" type="presOf" srcId="{99A85577-352E-4F1A-9A10-4F613CBA9475}" destId="{520657A5-DE30-CE44-AE65-121D07B05C45}" srcOrd="0" destOrd="0" presId="urn:microsoft.com/office/officeart/2005/8/layout/vList2"/>
    <dgm:cxn modelId="{FBD6E2B9-5429-4C8A-99FB-E2B053F50607}" srcId="{AE1EA913-D1E1-4B4F-BB87-EAF9AB04A51D}" destId="{28642B6E-F7A6-4444-BBC0-0A55A2CCFC10}" srcOrd="0" destOrd="0" parTransId="{25FC7EF4-35E9-48F1-A24C-A53178843EF6}" sibTransId="{063287FF-95C7-435D-B021-809E3986EBE2}"/>
    <dgm:cxn modelId="{4AF5B3BF-593E-A540-9A81-AB3A488C60E2}" type="presOf" srcId="{66FE9C7E-EA16-450E-BE21-AAB7FD2865D4}" destId="{FB3A68B2-44E4-654D-8795-4C55939CD56F}" srcOrd="0" destOrd="0" presId="urn:microsoft.com/office/officeart/2005/8/layout/vList2"/>
    <dgm:cxn modelId="{8D26F6C4-FDE3-154E-974C-9C925C7D764F}" type="presOf" srcId="{28642B6E-F7A6-4444-BBC0-0A55A2CCFC10}" destId="{E4AEEB31-9260-F44F-B4BA-130A57F32538}" srcOrd="0" destOrd="0" presId="urn:microsoft.com/office/officeart/2005/8/layout/vList2"/>
    <dgm:cxn modelId="{7331B127-B28B-C54E-8CED-2DD7FBD2220D}" type="presParOf" srcId="{2542EFE1-9930-FD44-AB48-FB9733B8DD81}" destId="{E4AEEB31-9260-F44F-B4BA-130A57F32538}" srcOrd="0" destOrd="0" presId="urn:microsoft.com/office/officeart/2005/8/layout/vList2"/>
    <dgm:cxn modelId="{4341299A-A514-ED40-9FE6-0099B067124C}" type="presParOf" srcId="{2542EFE1-9930-FD44-AB48-FB9733B8DD81}" destId="{CA59868E-E240-F140-9B8A-B3ABD2E7F3E4}" srcOrd="1" destOrd="0" presId="urn:microsoft.com/office/officeart/2005/8/layout/vList2"/>
    <dgm:cxn modelId="{F396E285-45F0-1A43-BD39-40F3B1029189}" type="presParOf" srcId="{2542EFE1-9930-FD44-AB48-FB9733B8DD81}" destId="{520657A5-DE30-CE44-AE65-121D07B05C45}" srcOrd="2" destOrd="0" presId="urn:microsoft.com/office/officeart/2005/8/layout/vList2"/>
    <dgm:cxn modelId="{E60C7575-E569-5440-A46E-445FE5E07AEC}" type="presParOf" srcId="{2542EFE1-9930-FD44-AB48-FB9733B8DD81}" destId="{11A0FC60-A841-544B-8C82-9E0658753D94}" srcOrd="3" destOrd="0" presId="urn:microsoft.com/office/officeart/2005/8/layout/vList2"/>
    <dgm:cxn modelId="{0AC36B55-2687-7C45-BE62-33E21C7B708D}" type="presParOf" srcId="{2542EFE1-9930-FD44-AB48-FB9733B8DD81}" destId="{FB3A68B2-44E4-654D-8795-4C55939CD56F}"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2464F58-03B1-434E-9039-52E2A0AC13AD}"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n-US"/>
        </a:p>
      </dgm:t>
    </dgm:pt>
    <dgm:pt modelId="{2AE66E76-7438-402A-8707-634B925498A1}">
      <dgm:prSet/>
      <dgm:spPr>
        <a:solidFill>
          <a:schemeClr val="accent1">
            <a:lumMod val="40000"/>
            <a:lumOff val="60000"/>
          </a:schemeClr>
        </a:solidFill>
      </dgm:spPr>
      <dgm:t>
        <a:bodyPr/>
        <a:lstStyle/>
        <a:p>
          <a:pPr rtl="0"/>
          <a:r>
            <a:rPr lang="en-GB" dirty="0">
              <a:solidFill>
                <a:srgbClr val="1A2A68"/>
              </a:solidFill>
            </a:rPr>
            <a:t>Are you responding </a:t>
          </a:r>
          <a:r>
            <a:rPr lang="en-GB" dirty="0">
              <a:solidFill>
                <a:srgbClr val="1A2A68"/>
              </a:solidFill>
              <a:latin typeface="Century Gothic" panose="020F0302020204030204"/>
            </a:rPr>
            <a:t>(thinking/ behaving) differently</a:t>
          </a:r>
          <a:r>
            <a:rPr lang="en-GB" dirty="0">
              <a:solidFill>
                <a:srgbClr val="1A2A68"/>
              </a:solidFill>
            </a:rPr>
            <a:t> to your child</a:t>
          </a:r>
          <a:r>
            <a:rPr lang="en-GB" dirty="0">
              <a:solidFill>
                <a:srgbClr val="1A2A68"/>
              </a:solidFill>
              <a:latin typeface="Century Gothic" panose="020F0302020204030204"/>
            </a:rPr>
            <a:t> since being in this group</a:t>
          </a:r>
          <a:r>
            <a:rPr lang="en-GB" dirty="0">
              <a:solidFill>
                <a:srgbClr val="1A2A68"/>
              </a:solidFill>
            </a:rPr>
            <a:t>?</a:t>
          </a:r>
          <a:endParaRPr lang="en-US" dirty="0">
            <a:solidFill>
              <a:srgbClr val="1A2A68"/>
            </a:solidFill>
          </a:endParaRPr>
        </a:p>
      </dgm:t>
    </dgm:pt>
    <dgm:pt modelId="{8823F212-FF5F-4460-BB31-477405CB8749}" type="parTrans" cxnId="{5C5C962A-A77C-419A-92D5-735EB84A556C}">
      <dgm:prSet/>
      <dgm:spPr/>
      <dgm:t>
        <a:bodyPr/>
        <a:lstStyle/>
        <a:p>
          <a:endParaRPr lang="en-US"/>
        </a:p>
      </dgm:t>
    </dgm:pt>
    <dgm:pt modelId="{D08CFF92-EF19-4BA9-882F-B435968BED87}" type="sibTrans" cxnId="{5C5C962A-A77C-419A-92D5-735EB84A556C}">
      <dgm:prSet/>
      <dgm:spPr>
        <a:solidFill>
          <a:srgbClr val="1A2A68">
            <a:alpha val="90000"/>
          </a:srgbClr>
        </a:solidFill>
      </dgm:spPr>
      <dgm:t>
        <a:bodyPr/>
        <a:lstStyle/>
        <a:p>
          <a:endParaRPr lang="en-US"/>
        </a:p>
      </dgm:t>
    </dgm:pt>
    <dgm:pt modelId="{30B97CA6-100E-4A57-917B-BD39F84BAE9D}">
      <dgm:prSet/>
      <dgm:spPr>
        <a:solidFill>
          <a:schemeClr val="accent1">
            <a:lumMod val="40000"/>
            <a:lumOff val="60000"/>
          </a:schemeClr>
        </a:solidFill>
      </dgm:spPr>
      <dgm:t>
        <a:bodyPr/>
        <a:lstStyle/>
        <a:p>
          <a:pPr rtl="0"/>
          <a:r>
            <a:rPr lang="en-GB" dirty="0">
              <a:solidFill>
                <a:srgbClr val="1A2A68"/>
              </a:solidFill>
            </a:rPr>
            <a:t>If yes, </a:t>
          </a:r>
          <a:r>
            <a:rPr lang="en-GB" dirty="0">
              <a:solidFill>
                <a:srgbClr val="1A2A68"/>
              </a:solidFill>
              <a:latin typeface="Century Gothic" panose="020F0302020204030204"/>
            </a:rPr>
            <a:t>has this changed anythign for you or your child?</a:t>
          </a:r>
          <a:endParaRPr lang="en-US" dirty="0">
            <a:solidFill>
              <a:srgbClr val="1A2A68"/>
            </a:solidFill>
          </a:endParaRPr>
        </a:p>
      </dgm:t>
    </dgm:pt>
    <dgm:pt modelId="{F9E3F47A-6A94-4CB2-86BA-C5508488DAC3}" type="parTrans" cxnId="{924C459F-54C0-4844-A8C4-0EEFC28C4E76}">
      <dgm:prSet/>
      <dgm:spPr/>
      <dgm:t>
        <a:bodyPr/>
        <a:lstStyle/>
        <a:p>
          <a:endParaRPr lang="en-US"/>
        </a:p>
      </dgm:t>
    </dgm:pt>
    <dgm:pt modelId="{C1F617D0-0EC4-40DC-890F-E3A859846526}" type="sibTrans" cxnId="{924C459F-54C0-4844-A8C4-0EEFC28C4E76}">
      <dgm:prSet/>
      <dgm:spPr/>
      <dgm:t>
        <a:bodyPr/>
        <a:lstStyle/>
        <a:p>
          <a:endParaRPr lang="en-US"/>
        </a:p>
      </dgm:t>
    </dgm:pt>
    <dgm:pt modelId="{F0517102-26CA-5341-B155-0966DB3C465E}" type="pres">
      <dgm:prSet presAssocID="{52464F58-03B1-434E-9039-52E2A0AC13AD}" presName="outerComposite" presStyleCnt="0">
        <dgm:presLayoutVars>
          <dgm:chMax val="5"/>
          <dgm:dir/>
          <dgm:resizeHandles val="exact"/>
        </dgm:presLayoutVars>
      </dgm:prSet>
      <dgm:spPr/>
    </dgm:pt>
    <dgm:pt modelId="{CD2A62CC-228B-E647-96E5-3291F98C1DC9}" type="pres">
      <dgm:prSet presAssocID="{52464F58-03B1-434E-9039-52E2A0AC13AD}" presName="dummyMaxCanvas" presStyleCnt="0">
        <dgm:presLayoutVars/>
      </dgm:prSet>
      <dgm:spPr/>
    </dgm:pt>
    <dgm:pt modelId="{9B3EC50C-8292-1A4A-A799-3190A7CCB93F}" type="pres">
      <dgm:prSet presAssocID="{52464F58-03B1-434E-9039-52E2A0AC13AD}" presName="TwoNodes_1" presStyleLbl="node1" presStyleIdx="0" presStyleCnt="2">
        <dgm:presLayoutVars>
          <dgm:bulletEnabled val="1"/>
        </dgm:presLayoutVars>
      </dgm:prSet>
      <dgm:spPr/>
    </dgm:pt>
    <dgm:pt modelId="{38480875-518E-434D-AB63-EC49916C0581}" type="pres">
      <dgm:prSet presAssocID="{52464F58-03B1-434E-9039-52E2A0AC13AD}" presName="TwoNodes_2" presStyleLbl="node1" presStyleIdx="1" presStyleCnt="2" custLinFactNeighborX="-2350" custLinFactNeighborY="21945">
        <dgm:presLayoutVars>
          <dgm:bulletEnabled val="1"/>
        </dgm:presLayoutVars>
      </dgm:prSet>
      <dgm:spPr/>
    </dgm:pt>
    <dgm:pt modelId="{26709793-5875-C643-B042-4CFF2E5D3BAD}" type="pres">
      <dgm:prSet presAssocID="{52464F58-03B1-434E-9039-52E2A0AC13AD}" presName="TwoConn_1-2" presStyleLbl="fgAccFollowNode1" presStyleIdx="0" presStyleCnt="1">
        <dgm:presLayoutVars>
          <dgm:bulletEnabled val="1"/>
        </dgm:presLayoutVars>
      </dgm:prSet>
      <dgm:spPr/>
    </dgm:pt>
    <dgm:pt modelId="{017990C7-A19D-9044-B2C0-74343861A9A0}" type="pres">
      <dgm:prSet presAssocID="{52464F58-03B1-434E-9039-52E2A0AC13AD}" presName="TwoNodes_1_text" presStyleLbl="node1" presStyleIdx="1" presStyleCnt="2">
        <dgm:presLayoutVars>
          <dgm:bulletEnabled val="1"/>
        </dgm:presLayoutVars>
      </dgm:prSet>
      <dgm:spPr/>
    </dgm:pt>
    <dgm:pt modelId="{6D998913-F99E-0E4C-B386-8AB613678917}" type="pres">
      <dgm:prSet presAssocID="{52464F58-03B1-434E-9039-52E2A0AC13AD}" presName="TwoNodes_2_text" presStyleLbl="node1" presStyleIdx="1" presStyleCnt="2">
        <dgm:presLayoutVars>
          <dgm:bulletEnabled val="1"/>
        </dgm:presLayoutVars>
      </dgm:prSet>
      <dgm:spPr/>
    </dgm:pt>
  </dgm:ptLst>
  <dgm:cxnLst>
    <dgm:cxn modelId="{DD32F321-2022-6F48-8795-4ED013A3DE3F}" type="presOf" srcId="{D08CFF92-EF19-4BA9-882F-B435968BED87}" destId="{26709793-5875-C643-B042-4CFF2E5D3BAD}" srcOrd="0" destOrd="0" presId="urn:microsoft.com/office/officeart/2005/8/layout/vProcess5"/>
    <dgm:cxn modelId="{534B0024-E4A8-8240-A56E-6476707BD2EB}" type="presOf" srcId="{2AE66E76-7438-402A-8707-634B925498A1}" destId="{9B3EC50C-8292-1A4A-A799-3190A7CCB93F}" srcOrd="0" destOrd="0" presId="urn:microsoft.com/office/officeart/2005/8/layout/vProcess5"/>
    <dgm:cxn modelId="{5C5C962A-A77C-419A-92D5-735EB84A556C}" srcId="{52464F58-03B1-434E-9039-52E2A0AC13AD}" destId="{2AE66E76-7438-402A-8707-634B925498A1}" srcOrd="0" destOrd="0" parTransId="{8823F212-FF5F-4460-BB31-477405CB8749}" sibTransId="{D08CFF92-EF19-4BA9-882F-B435968BED87}"/>
    <dgm:cxn modelId="{924C459F-54C0-4844-A8C4-0EEFC28C4E76}" srcId="{52464F58-03B1-434E-9039-52E2A0AC13AD}" destId="{30B97CA6-100E-4A57-917B-BD39F84BAE9D}" srcOrd="1" destOrd="0" parTransId="{F9E3F47A-6A94-4CB2-86BA-C5508488DAC3}" sibTransId="{C1F617D0-0EC4-40DC-890F-E3A859846526}"/>
    <dgm:cxn modelId="{59F9F1B3-DB2D-0947-8933-69C8898B67A9}" type="presOf" srcId="{30B97CA6-100E-4A57-917B-BD39F84BAE9D}" destId="{38480875-518E-434D-AB63-EC49916C0581}" srcOrd="0" destOrd="0" presId="urn:microsoft.com/office/officeart/2005/8/layout/vProcess5"/>
    <dgm:cxn modelId="{91D02BD5-4C55-AA40-A091-82CA72187BD8}" type="presOf" srcId="{52464F58-03B1-434E-9039-52E2A0AC13AD}" destId="{F0517102-26CA-5341-B155-0966DB3C465E}" srcOrd="0" destOrd="0" presId="urn:microsoft.com/office/officeart/2005/8/layout/vProcess5"/>
    <dgm:cxn modelId="{7457B1DB-FD9D-754D-874A-21A32C01AAEF}" type="presOf" srcId="{30B97CA6-100E-4A57-917B-BD39F84BAE9D}" destId="{6D998913-F99E-0E4C-B386-8AB613678917}" srcOrd="1" destOrd="0" presId="urn:microsoft.com/office/officeart/2005/8/layout/vProcess5"/>
    <dgm:cxn modelId="{34B2D4F3-0F2D-4945-B15D-D5F5D02C6AFC}" type="presOf" srcId="{2AE66E76-7438-402A-8707-634B925498A1}" destId="{017990C7-A19D-9044-B2C0-74343861A9A0}" srcOrd="1" destOrd="0" presId="urn:microsoft.com/office/officeart/2005/8/layout/vProcess5"/>
    <dgm:cxn modelId="{501BEECA-FAFB-D04A-ADE6-9B58FCB3FC3A}" type="presParOf" srcId="{F0517102-26CA-5341-B155-0966DB3C465E}" destId="{CD2A62CC-228B-E647-96E5-3291F98C1DC9}" srcOrd="0" destOrd="0" presId="urn:microsoft.com/office/officeart/2005/8/layout/vProcess5"/>
    <dgm:cxn modelId="{22392819-2231-0443-88A6-0EDC802E9F14}" type="presParOf" srcId="{F0517102-26CA-5341-B155-0966DB3C465E}" destId="{9B3EC50C-8292-1A4A-A799-3190A7CCB93F}" srcOrd="1" destOrd="0" presId="urn:microsoft.com/office/officeart/2005/8/layout/vProcess5"/>
    <dgm:cxn modelId="{375FB0BD-BC65-8443-BD7F-9456C361566E}" type="presParOf" srcId="{F0517102-26CA-5341-B155-0966DB3C465E}" destId="{38480875-518E-434D-AB63-EC49916C0581}" srcOrd="2" destOrd="0" presId="urn:microsoft.com/office/officeart/2005/8/layout/vProcess5"/>
    <dgm:cxn modelId="{127B9103-5E3A-2A45-B852-C7BF12D6E736}" type="presParOf" srcId="{F0517102-26CA-5341-B155-0966DB3C465E}" destId="{26709793-5875-C643-B042-4CFF2E5D3BAD}" srcOrd="3" destOrd="0" presId="urn:microsoft.com/office/officeart/2005/8/layout/vProcess5"/>
    <dgm:cxn modelId="{EA0B1B42-9F55-8F47-B4D8-8E9D9E15B5B4}" type="presParOf" srcId="{F0517102-26CA-5341-B155-0966DB3C465E}" destId="{017990C7-A19D-9044-B2C0-74343861A9A0}" srcOrd="4" destOrd="0" presId="urn:microsoft.com/office/officeart/2005/8/layout/vProcess5"/>
    <dgm:cxn modelId="{7E8B7E52-B318-EF43-87FC-8828C0A85786}" type="presParOf" srcId="{F0517102-26CA-5341-B155-0966DB3C465E}" destId="{6D998913-F99E-0E4C-B386-8AB613678917}" srcOrd="5"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3698001-B0DB-441B-8E00-397FE22921FC}" type="doc">
      <dgm:prSet loTypeId="urn:microsoft.com/office/officeart/2016/7/layout/VerticalDownArrowProcess" loCatId="process" qsTypeId="urn:microsoft.com/office/officeart/2005/8/quickstyle/simple1" qsCatId="simple" csTypeId="urn:microsoft.com/office/officeart/2005/8/colors/colorful5" csCatId="colorful" phldr="1"/>
      <dgm:spPr/>
      <dgm:t>
        <a:bodyPr/>
        <a:lstStyle/>
        <a:p>
          <a:endParaRPr lang="en-US"/>
        </a:p>
      </dgm:t>
    </dgm:pt>
    <dgm:pt modelId="{D81865AC-4B37-41B4-BEF9-0F079E5487D7}">
      <dgm:prSet/>
      <dgm:spPr/>
      <dgm:t>
        <a:bodyPr/>
        <a:lstStyle/>
        <a:p>
          <a:r>
            <a:rPr lang="en-US" b="1" dirty="0"/>
            <a:t>Support</a:t>
          </a:r>
        </a:p>
      </dgm:t>
    </dgm:pt>
    <dgm:pt modelId="{AF753BDD-ACF1-43C6-8B69-B061AD75DD91}" type="parTrans" cxnId="{72BC2AE0-E848-4B05-9CCF-05BE0D7F71FA}">
      <dgm:prSet/>
      <dgm:spPr/>
      <dgm:t>
        <a:bodyPr/>
        <a:lstStyle/>
        <a:p>
          <a:endParaRPr lang="en-US"/>
        </a:p>
      </dgm:t>
    </dgm:pt>
    <dgm:pt modelId="{7F8684B7-7C1F-4699-8B70-59A9C554FB8C}" type="sibTrans" cxnId="{72BC2AE0-E848-4B05-9CCF-05BE0D7F71FA}">
      <dgm:prSet/>
      <dgm:spPr/>
      <dgm:t>
        <a:bodyPr/>
        <a:lstStyle/>
        <a:p>
          <a:endParaRPr lang="en-US"/>
        </a:p>
      </dgm:t>
    </dgm:pt>
    <dgm:pt modelId="{F0850FD6-500D-45EC-9DEB-542FE5A763A8}">
      <dgm:prSet custT="1"/>
      <dgm:spPr/>
      <dgm:t>
        <a:bodyPr/>
        <a:lstStyle/>
        <a:p>
          <a:r>
            <a:rPr lang="en-US" sz="1400" b="1" dirty="0">
              <a:solidFill>
                <a:srgbClr val="1A2A68"/>
              </a:solidFill>
            </a:rPr>
            <a:t>Support your child in having a go at the next step (or current/first step if not yet completed) on the step-by-step plan</a:t>
          </a:r>
        </a:p>
      </dgm:t>
    </dgm:pt>
    <dgm:pt modelId="{28A5039E-B0A5-4611-AE1D-FFB484511C42}" type="parTrans" cxnId="{82B6B3B7-8410-4F73-8747-F8053E01F41E}">
      <dgm:prSet/>
      <dgm:spPr/>
      <dgm:t>
        <a:bodyPr/>
        <a:lstStyle/>
        <a:p>
          <a:endParaRPr lang="en-US"/>
        </a:p>
      </dgm:t>
    </dgm:pt>
    <dgm:pt modelId="{CD896651-B846-4D56-954D-607BF6260D52}" type="sibTrans" cxnId="{82B6B3B7-8410-4F73-8747-F8053E01F41E}">
      <dgm:prSet/>
      <dgm:spPr/>
      <dgm:t>
        <a:bodyPr/>
        <a:lstStyle/>
        <a:p>
          <a:endParaRPr lang="en-US"/>
        </a:p>
      </dgm:t>
    </dgm:pt>
    <dgm:pt modelId="{ACA3265A-56C5-41F9-B592-B3023FD606EB}">
      <dgm:prSet/>
      <dgm:spPr/>
      <dgm:t>
        <a:bodyPr/>
        <a:lstStyle/>
        <a:p>
          <a:r>
            <a:rPr lang="en-US" b="1" dirty="0"/>
            <a:t>Handout 8</a:t>
          </a:r>
        </a:p>
      </dgm:t>
    </dgm:pt>
    <dgm:pt modelId="{9D298186-34F9-4D47-B881-03E452CE4F05}" type="parTrans" cxnId="{E38BAD30-627D-4877-8B3C-9333A94728BE}">
      <dgm:prSet/>
      <dgm:spPr/>
      <dgm:t>
        <a:bodyPr/>
        <a:lstStyle/>
        <a:p>
          <a:endParaRPr lang="en-US"/>
        </a:p>
      </dgm:t>
    </dgm:pt>
    <dgm:pt modelId="{DB1105D6-B3FA-4527-AEBB-BC1D91EB6C92}" type="sibTrans" cxnId="{E38BAD30-627D-4877-8B3C-9333A94728BE}">
      <dgm:prSet/>
      <dgm:spPr/>
      <dgm:t>
        <a:bodyPr/>
        <a:lstStyle/>
        <a:p>
          <a:endParaRPr lang="en-US"/>
        </a:p>
      </dgm:t>
    </dgm:pt>
    <dgm:pt modelId="{129B5C53-CA80-41CA-9C20-43CBDAAD8123}">
      <dgm:prSet custT="1"/>
      <dgm:spPr/>
      <dgm:t>
        <a:bodyPr/>
        <a:lstStyle/>
        <a:p>
          <a:pPr rtl="0"/>
          <a:r>
            <a:rPr lang="en-US" sz="1400" b="1" dirty="0">
              <a:solidFill>
                <a:srgbClr val="1A2A68"/>
              </a:solidFill>
            </a:rPr>
            <a:t>Continue </a:t>
          </a:r>
          <a:r>
            <a:rPr lang="en-US" sz="1400" b="1" dirty="0">
              <a:solidFill>
                <a:srgbClr val="1A2A68"/>
              </a:solidFill>
              <a:latin typeface="Century Gothic" panose="020F0302020204030204"/>
            </a:rPr>
            <a:t>working through</a:t>
          </a:r>
          <a:r>
            <a:rPr lang="en-US" sz="1400" b="1" dirty="0">
              <a:solidFill>
                <a:srgbClr val="1A2A68"/>
              </a:solidFill>
            </a:rPr>
            <a:t> the Step-by-Step plan on Handout 8</a:t>
          </a:r>
        </a:p>
      </dgm:t>
    </dgm:pt>
    <dgm:pt modelId="{5A793F17-59FE-41FF-8874-C4DFF7BF13D5}" type="parTrans" cxnId="{10454748-C857-4156-BFFB-C7CB9D7EA5A7}">
      <dgm:prSet/>
      <dgm:spPr/>
      <dgm:t>
        <a:bodyPr/>
        <a:lstStyle/>
        <a:p>
          <a:endParaRPr lang="en-US"/>
        </a:p>
      </dgm:t>
    </dgm:pt>
    <dgm:pt modelId="{142CBE5E-990F-43C6-81B2-AB7A977985BD}" type="sibTrans" cxnId="{10454748-C857-4156-BFFB-C7CB9D7EA5A7}">
      <dgm:prSet/>
      <dgm:spPr/>
      <dgm:t>
        <a:bodyPr/>
        <a:lstStyle/>
        <a:p>
          <a:endParaRPr lang="en-US"/>
        </a:p>
      </dgm:t>
    </dgm:pt>
    <dgm:pt modelId="{6A94C688-DEDD-4EDB-B60C-074F67772683}">
      <dgm:prSet/>
      <dgm:spPr/>
      <dgm:t>
        <a:bodyPr/>
        <a:lstStyle/>
        <a:p>
          <a:r>
            <a:rPr lang="en-US" b="1" dirty="0"/>
            <a:t>Handout 9</a:t>
          </a:r>
        </a:p>
      </dgm:t>
    </dgm:pt>
    <dgm:pt modelId="{CE045987-B645-4D7A-A302-863B4E785218}" type="parTrans" cxnId="{42E7B6F5-7504-48A3-B753-C5AD41CC1298}">
      <dgm:prSet/>
      <dgm:spPr/>
      <dgm:t>
        <a:bodyPr/>
        <a:lstStyle/>
        <a:p>
          <a:endParaRPr lang="en-US"/>
        </a:p>
      </dgm:t>
    </dgm:pt>
    <dgm:pt modelId="{B896406E-81BE-487A-B5C2-29CADC97BE8E}" type="sibTrans" cxnId="{42E7B6F5-7504-48A3-B753-C5AD41CC1298}">
      <dgm:prSet/>
      <dgm:spPr/>
      <dgm:t>
        <a:bodyPr/>
        <a:lstStyle/>
        <a:p>
          <a:endParaRPr lang="en-US"/>
        </a:p>
      </dgm:t>
    </dgm:pt>
    <dgm:pt modelId="{4C05C05B-6E50-42E3-9D27-0A3CC7D9277C}">
      <dgm:prSet custT="1"/>
      <dgm:spPr/>
      <dgm:t>
        <a:bodyPr/>
        <a:lstStyle/>
        <a:p>
          <a:r>
            <a:rPr lang="en-US" sz="1400" b="1" dirty="0">
              <a:solidFill>
                <a:srgbClr val="1A2A68"/>
              </a:solidFill>
            </a:rPr>
            <a:t>Continue to record child’s progress on Handout 9</a:t>
          </a:r>
        </a:p>
      </dgm:t>
    </dgm:pt>
    <dgm:pt modelId="{99EC8831-D64F-44D3-8906-5019A5F5B4C7}" type="parTrans" cxnId="{B49A3094-B650-48DD-BB3D-0672C35D0FDE}">
      <dgm:prSet/>
      <dgm:spPr/>
      <dgm:t>
        <a:bodyPr/>
        <a:lstStyle/>
        <a:p>
          <a:endParaRPr lang="en-US"/>
        </a:p>
      </dgm:t>
    </dgm:pt>
    <dgm:pt modelId="{F5580EC6-9D95-4BCB-9A93-47CDABF8C04F}" type="sibTrans" cxnId="{B49A3094-B650-48DD-BB3D-0672C35D0FDE}">
      <dgm:prSet/>
      <dgm:spPr/>
      <dgm:t>
        <a:bodyPr/>
        <a:lstStyle/>
        <a:p>
          <a:endParaRPr lang="en-US"/>
        </a:p>
      </dgm:t>
    </dgm:pt>
    <dgm:pt modelId="{94E3EDD0-B516-4DB0-90B1-D3D8E758D470}">
      <dgm:prSet/>
      <dgm:spPr/>
      <dgm:t>
        <a:bodyPr/>
        <a:lstStyle/>
        <a:p>
          <a:r>
            <a:rPr lang="en-US" b="1" dirty="0"/>
            <a:t>Experiments</a:t>
          </a:r>
        </a:p>
      </dgm:t>
    </dgm:pt>
    <dgm:pt modelId="{164756A1-FD34-402E-8EA2-EA2774C47AF2}" type="parTrans" cxnId="{003CC048-67E1-4FE2-B8F4-951A3742C247}">
      <dgm:prSet/>
      <dgm:spPr/>
      <dgm:t>
        <a:bodyPr/>
        <a:lstStyle/>
        <a:p>
          <a:endParaRPr lang="en-US"/>
        </a:p>
      </dgm:t>
    </dgm:pt>
    <dgm:pt modelId="{603575EF-BC3C-410E-8718-E5B0C8156826}" type="sibTrans" cxnId="{003CC048-67E1-4FE2-B8F4-951A3742C247}">
      <dgm:prSet/>
      <dgm:spPr/>
      <dgm:t>
        <a:bodyPr/>
        <a:lstStyle/>
        <a:p>
          <a:endParaRPr lang="en-US"/>
        </a:p>
      </dgm:t>
    </dgm:pt>
    <dgm:pt modelId="{12843B85-724B-4890-B514-8D4712E5C7EF}">
      <dgm:prSet custT="1"/>
      <dgm:spPr/>
      <dgm:t>
        <a:bodyPr/>
        <a:lstStyle/>
        <a:p>
          <a:r>
            <a:rPr lang="en-US" sz="1400" b="1" dirty="0">
              <a:solidFill>
                <a:srgbClr val="1A2A68"/>
              </a:solidFill>
            </a:rPr>
            <a:t>Be on the lookout for opportunities for the child to </a:t>
          </a:r>
          <a:r>
            <a:rPr lang="en-US" sz="1400" b="1" dirty="0">
              <a:solidFill>
                <a:srgbClr val="1A2A68"/>
              </a:solidFill>
              <a:latin typeface="Century Gothic" panose="020F0302020204030204"/>
            </a:rPr>
            <a:t>try</a:t>
          </a:r>
          <a:r>
            <a:rPr lang="en-US" sz="1400" b="1" dirty="0">
              <a:solidFill>
                <a:srgbClr val="1A2A68"/>
              </a:solidFill>
            </a:rPr>
            <a:t> ‘unplanned experiments’ and encourage the child to test out fears and reflect on what happens</a:t>
          </a:r>
        </a:p>
      </dgm:t>
    </dgm:pt>
    <dgm:pt modelId="{C7042319-0149-46DD-B9BB-096B0150AADC}" type="parTrans" cxnId="{B5915850-D3D2-44F5-AF26-071DB72BF943}">
      <dgm:prSet/>
      <dgm:spPr/>
      <dgm:t>
        <a:bodyPr/>
        <a:lstStyle/>
        <a:p>
          <a:endParaRPr lang="en-US"/>
        </a:p>
      </dgm:t>
    </dgm:pt>
    <dgm:pt modelId="{2C7423BD-CF7E-4BCE-8EB4-6AD65BE9C31E}" type="sibTrans" cxnId="{B5915850-D3D2-44F5-AF26-071DB72BF943}">
      <dgm:prSet/>
      <dgm:spPr/>
      <dgm:t>
        <a:bodyPr/>
        <a:lstStyle/>
        <a:p>
          <a:endParaRPr lang="en-US"/>
        </a:p>
      </dgm:t>
    </dgm:pt>
    <dgm:pt modelId="{9F401972-0BA1-42DE-8EBA-F3E5C7A9E848}">
      <dgm:prSet/>
      <dgm:spPr/>
      <dgm:t>
        <a:bodyPr/>
        <a:lstStyle/>
        <a:p>
          <a:r>
            <a:rPr lang="en-US" b="1" dirty="0"/>
            <a:t>Read</a:t>
          </a:r>
        </a:p>
      </dgm:t>
    </dgm:pt>
    <dgm:pt modelId="{ACCFFE56-05CF-44A7-BF25-289A371B47B8}" type="parTrans" cxnId="{25DA824C-E50A-4CB2-9C8F-439FE9B6FFFE}">
      <dgm:prSet/>
      <dgm:spPr/>
      <dgm:t>
        <a:bodyPr/>
        <a:lstStyle/>
        <a:p>
          <a:endParaRPr lang="en-US"/>
        </a:p>
      </dgm:t>
    </dgm:pt>
    <dgm:pt modelId="{E26080B5-2A1D-4FA8-A24B-DA7301E998D6}" type="sibTrans" cxnId="{25DA824C-E50A-4CB2-9C8F-439FE9B6FFFE}">
      <dgm:prSet/>
      <dgm:spPr/>
      <dgm:t>
        <a:bodyPr/>
        <a:lstStyle/>
        <a:p>
          <a:endParaRPr lang="en-US"/>
        </a:p>
      </dgm:t>
    </dgm:pt>
    <dgm:pt modelId="{F537836E-C1CC-4B71-AAE3-0C87C9F9F1A5}">
      <dgm:prSet custT="1"/>
      <dgm:spPr/>
      <dgm:t>
        <a:bodyPr/>
        <a:lstStyle/>
        <a:p>
          <a:r>
            <a:rPr lang="en-US" sz="1400" b="1" dirty="0">
              <a:solidFill>
                <a:srgbClr val="1A2A68"/>
              </a:solidFill>
            </a:rPr>
            <a:t>Read Chapter 11 on ‘Problem Solving’</a:t>
          </a:r>
        </a:p>
      </dgm:t>
    </dgm:pt>
    <dgm:pt modelId="{B01BB72C-9B61-4D3F-9A9E-73F26F9C18BD}" type="parTrans" cxnId="{71B6CCEE-09DA-40AE-B22F-D8BEDB75EC5F}">
      <dgm:prSet/>
      <dgm:spPr/>
      <dgm:t>
        <a:bodyPr/>
        <a:lstStyle/>
        <a:p>
          <a:endParaRPr lang="en-US"/>
        </a:p>
      </dgm:t>
    </dgm:pt>
    <dgm:pt modelId="{80AF6B7A-FDC1-4F71-8E4F-DB01371F7CBE}" type="sibTrans" cxnId="{71B6CCEE-09DA-40AE-B22F-D8BEDB75EC5F}">
      <dgm:prSet/>
      <dgm:spPr/>
      <dgm:t>
        <a:bodyPr/>
        <a:lstStyle/>
        <a:p>
          <a:endParaRPr lang="en-US"/>
        </a:p>
      </dgm:t>
    </dgm:pt>
    <dgm:pt modelId="{968868FF-5187-4F14-826D-CD4C42ED9CE0}">
      <dgm:prSet/>
      <dgm:spPr/>
      <dgm:t>
        <a:bodyPr/>
        <a:lstStyle/>
        <a:p>
          <a:r>
            <a:rPr lang="en-US" b="1" dirty="0"/>
            <a:t>Remember</a:t>
          </a:r>
        </a:p>
      </dgm:t>
    </dgm:pt>
    <dgm:pt modelId="{C27D3D55-A0C3-4856-B5B8-49AEEDB7BB2A}" type="parTrans" cxnId="{BCCE511A-E680-40B0-B1E5-B43BF1A7FAA5}">
      <dgm:prSet/>
      <dgm:spPr/>
      <dgm:t>
        <a:bodyPr/>
        <a:lstStyle/>
        <a:p>
          <a:endParaRPr lang="en-US"/>
        </a:p>
      </dgm:t>
    </dgm:pt>
    <dgm:pt modelId="{A5555E74-9046-4956-B3A3-2521B695B101}" type="sibTrans" cxnId="{BCCE511A-E680-40B0-B1E5-B43BF1A7FAA5}">
      <dgm:prSet/>
      <dgm:spPr/>
      <dgm:t>
        <a:bodyPr/>
        <a:lstStyle/>
        <a:p>
          <a:endParaRPr lang="en-US"/>
        </a:p>
      </dgm:t>
    </dgm:pt>
    <dgm:pt modelId="{F98AA411-8953-4DB4-85C1-58D006745CFB}">
      <dgm:prSet custT="1"/>
      <dgm:spPr/>
      <dgm:t>
        <a:bodyPr/>
        <a:lstStyle/>
        <a:p>
          <a:r>
            <a:rPr lang="en-US" sz="1400" b="1" dirty="0">
              <a:solidFill>
                <a:srgbClr val="1A2A68"/>
              </a:solidFill>
            </a:rPr>
            <a:t>Remember to arrive 10-15 mins before next session to complete ROMs or take them with you now and complete at home </a:t>
          </a:r>
        </a:p>
      </dgm:t>
    </dgm:pt>
    <dgm:pt modelId="{3F3C5B6B-03DB-47E5-BCFA-70C659971CD8}" type="parTrans" cxnId="{CF6DC2C8-C066-42EE-9889-E8AB45A2B37F}">
      <dgm:prSet/>
      <dgm:spPr/>
      <dgm:t>
        <a:bodyPr/>
        <a:lstStyle/>
        <a:p>
          <a:endParaRPr lang="en-US"/>
        </a:p>
      </dgm:t>
    </dgm:pt>
    <dgm:pt modelId="{D330329E-0255-4DD3-94A3-78D9AFDD6DEF}" type="sibTrans" cxnId="{CF6DC2C8-C066-42EE-9889-E8AB45A2B37F}">
      <dgm:prSet/>
      <dgm:spPr/>
      <dgm:t>
        <a:bodyPr/>
        <a:lstStyle/>
        <a:p>
          <a:endParaRPr lang="en-US"/>
        </a:p>
      </dgm:t>
    </dgm:pt>
    <dgm:pt modelId="{9D0DC7B9-F902-F74F-9134-93EFC0D86C4C}" type="pres">
      <dgm:prSet presAssocID="{F3698001-B0DB-441B-8E00-397FE22921FC}" presName="Name0" presStyleCnt="0">
        <dgm:presLayoutVars>
          <dgm:dir/>
          <dgm:animLvl val="lvl"/>
          <dgm:resizeHandles val="exact"/>
        </dgm:presLayoutVars>
      </dgm:prSet>
      <dgm:spPr/>
    </dgm:pt>
    <dgm:pt modelId="{EE108FAA-6C98-DF4C-AEA9-61DAC83E3309}" type="pres">
      <dgm:prSet presAssocID="{968868FF-5187-4F14-826D-CD4C42ED9CE0}" presName="boxAndChildren" presStyleCnt="0"/>
      <dgm:spPr/>
    </dgm:pt>
    <dgm:pt modelId="{44C90C9C-68D1-524B-88D6-D89233BD607E}" type="pres">
      <dgm:prSet presAssocID="{968868FF-5187-4F14-826D-CD4C42ED9CE0}" presName="parentTextBox" presStyleLbl="alignNode1" presStyleIdx="0" presStyleCnt="6"/>
      <dgm:spPr/>
    </dgm:pt>
    <dgm:pt modelId="{DEBCE690-4CAF-1C4D-96F9-DFC0F9DCDA51}" type="pres">
      <dgm:prSet presAssocID="{968868FF-5187-4F14-826D-CD4C42ED9CE0}" presName="descendantBox" presStyleLbl="bgAccFollowNode1" presStyleIdx="0" presStyleCnt="6"/>
      <dgm:spPr/>
    </dgm:pt>
    <dgm:pt modelId="{33544B58-CC4C-EE44-9B9D-0F31A0EA72EB}" type="pres">
      <dgm:prSet presAssocID="{E26080B5-2A1D-4FA8-A24B-DA7301E998D6}" presName="sp" presStyleCnt="0"/>
      <dgm:spPr/>
    </dgm:pt>
    <dgm:pt modelId="{6853B3C6-64A1-684D-B3E1-E86CB8FC63C5}" type="pres">
      <dgm:prSet presAssocID="{9F401972-0BA1-42DE-8EBA-F3E5C7A9E848}" presName="arrowAndChildren" presStyleCnt="0"/>
      <dgm:spPr/>
    </dgm:pt>
    <dgm:pt modelId="{889C6FFF-3963-C344-9542-CF0B5386EF26}" type="pres">
      <dgm:prSet presAssocID="{9F401972-0BA1-42DE-8EBA-F3E5C7A9E848}" presName="parentTextArrow" presStyleLbl="node1" presStyleIdx="0" presStyleCnt="0"/>
      <dgm:spPr/>
    </dgm:pt>
    <dgm:pt modelId="{4D608D26-E5EE-A740-8631-898176EB29D4}" type="pres">
      <dgm:prSet presAssocID="{9F401972-0BA1-42DE-8EBA-F3E5C7A9E848}" presName="arrow" presStyleLbl="alignNode1" presStyleIdx="1" presStyleCnt="6"/>
      <dgm:spPr/>
    </dgm:pt>
    <dgm:pt modelId="{A54805BE-6DDE-9345-B4AD-E07ADB70F0C4}" type="pres">
      <dgm:prSet presAssocID="{9F401972-0BA1-42DE-8EBA-F3E5C7A9E848}" presName="descendantArrow" presStyleLbl="bgAccFollowNode1" presStyleIdx="1" presStyleCnt="6"/>
      <dgm:spPr/>
    </dgm:pt>
    <dgm:pt modelId="{003F990D-837E-0C4F-9654-8DD8896FF0A9}" type="pres">
      <dgm:prSet presAssocID="{603575EF-BC3C-410E-8718-E5B0C8156826}" presName="sp" presStyleCnt="0"/>
      <dgm:spPr/>
    </dgm:pt>
    <dgm:pt modelId="{21E6D6B1-FDA3-2F43-9724-99AD774D1B1D}" type="pres">
      <dgm:prSet presAssocID="{94E3EDD0-B516-4DB0-90B1-D3D8E758D470}" presName="arrowAndChildren" presStyleCnt="0"/>
      <dgm:spPr/>
    </dgm:pt>
    <dgm:pt modelId="{AD2FB824-E5A4-C949-B2DE-AB9C3EA79B3E}" type="pres">
      <dgm:prSet presAssocID="{94E3EDD0-B516-4DB0-90B1-D3D8E758D470}" presName="parentTextArrow" presStyleLbl="node1" presStyleIdx="0" presStyleCnt="0"/>
      <dgm:spPr/>
    </dgm:pt>
    <dgm:pt modelId="{BFF331A2-7124-D147-B205-DFF9F84EBFBE}" type="pres">
      <dgm:prSet presAssocID="{94E3EDD0-B516-4DB0-90B1-D3D8E758D470}" presName="arrow" presStyleLbl="alignNode1" presStyleIdx="2" presStyleCnt="6"/>
      <dgm:spPr/>
    </dgm:pt>
    <dgm:pt modelId="{00409DC2-33BD-D94A-9A7F-FAECFB983C0E}" type="pres">
      <dgm:prSet presAssocID="{94E3EDD0-B516-4DB0-90B1-D3D8E758D470}" presName="descendantArrow" presStyleLbl="bgAccFollowNode1" presStyleIdx="2" presStyleCnt="6"/>
      <dgm:spPr/>
    </dgm:pt>
    <dgm:pt modelId="{FCC4DF74-B02C-314E-A21A-425D9B54F27B}" type="pres">
      <dgm:prSet presAssocID="{B896406E-81BE-487A-B5C2-29CADC97BE8E}" presName="sp" presStyleCnt="0"/>
      <dgm:spPr/>
    </dgm:pt>
    <dgm:pt modelId="{164E673B-819F-2145-B347-D639309BA4E1}" type="pres">
      <dgm:prSet presAssocID="{6A94C688-DEDD-4EDB-B60C-074F67772683}" presName="arrowAndChildren" presStyleCnt="0"/>
      <dgm:spPr/>
    </dgm:pt>
    <dgm:pt modelId="{64CAA543-817B-0941-8C39-F6B07D4AA761}" type="pres">
      <dgm:prSet presAssocID="{6A94C688-DEDD-4EDB-B60C-074F67772683}" presName="parentTextArrow" presStyleLbl="node1" presStyleIdx="0" presStyleCnt="0"/>
      <dgm:spPr/>
    </dgm:pt>
    <dgm:pt modelId="{5A4237DE-3494-044E-80C0-46BF9E83E7D5}" type="pres">
      <dgm:prSet presAssocID="{6A94C688-DEDD-4EDB-B60C-074F67772683}" presName="arrow" presStyleLbl="alignNode1" presStyleIdx="3" presStyleCnt="6"/>
      <dgm:spPr/>
    </dgm:pt>
    <dgm:pt modelId="{CF2B6343-70F2-A94A-A031-6F8AC6B48DAB}" type="pres">
      <dgm:prSet presAssocID="{6A94C688-DEDD-4EDB-B60C-074F67772683}" presName="descendantArrow" presStyleLbl="bgAccFollowNode1" presStyleIdx="3" presStyleCnt="6"/>
      <dgm:spPr/>
    </dgm:pt>
    <dgm:pt modelId="{1D3F3B84-EAE3-1F4C-885E-F73F5CCC7B21}" type="pres">
      <dgm:prSet presAssocID="{DB1105D6-B3FA-4527-AEBB-BC1D91EB6C92}" presName="sp" presStyleCnt="0"/>
      <dgm:spPr/>
    </dgm:pt>
    <dgm:pt modelId="{93D5D595-0ED2-4144-96D9-83E4CF18B5CE}" type="pres">
      <dgm:prSet presAssocID="{ACA3265A-56C5-41F9-B592-B3023FD606EB}" presName="arrowAndChildren" presStyleCnt="0"/>
      <dgm:spPr/>
    </dgm:pt>
    <dgm:pt modelId="{007A20A1-A536-4D4C-BF1D-7117DF638F9F}" type="pres">
      <dgm:prSet presAssocID="{ACA3265A-56C5-41F9-B592-B3023FD606EB}" presName="parentTextArrow" presStyleLbl="node1" presStyleIdx="0" presStyleCnt="0"/>
      <dgm:spPr/>
    </dgm:pt>
    <dgm:pt modelId="{12193F12-560B-A944-9123-12C8BD52144F}" type="pres">
      <dgm:prSet presAssocID="{ACA3265A-56C5-41F9-B592-B3023FD606EB}" presName="arrow" presStyleLbl="alignNode1" presStyleIdx="4" presStyleCnt="6"/>
      <dgm:spPr/>
    </dgm:pt>
    <dgm:pt modelId="{6024F70B-23A7-654A-AA53-30D9F8528AC0}" type="pres">
      <dgm:prSet presAssocID="{ACA3265A-56C5-41F9-B592-B3023FD606EB}" presName="descendantArrow" presStyleLbl="bgAccFollowNode1" presStyleIdx="4" presStyleCnt="6"/>
      <dgm:spPr/>
    </dgm:pt>
    <dgm:pt modelId="{8FCA25B3-369D-7849-BFA7-BCA619773C8F}" type="pres">
      <dgm:prSet presAssocID="{7F8684B7-7C1F-4699-8B70-59A9C554FB8C}" presName="sp" presStyleCnt="0"/>
      <dgm:spPr/>
    </dgm:pt>
    <dgm:pt modelId="{C0AD36B4-3AED-BE48-9CAC-E5DBEEE95BDE}" type="pres">
      <dgm:prSet presAssocID="{D81865AC-4B37-41B4-BEF9-0F079E5487D7}" presName="arrowAndChildren" presStyleCnt="0"/>
      <dgm:spPr/>
    </dgm:pt>
    <dgm:pt modelId="{9DB64B6B-48D9-CC4E-BFDB-9B570310DDD0}" type="pres">
      <dgm:prSet presAssocID="{D81865AC-4B37-41B4-BEF9-0F079E5487D7}" presName="parentTextArrow" presStyleLbl="node1" presStyleIdx="0" presStyleCnt="0"/>
      <dgm:spPr/>
    </dgm:pt>
    <dgm:pt modelId="{6ABB85C3-7D99-8E41-B4A1-B2D08D2CA23C}" type="pres">
      <dgm:prSet presAssocID="{D81865AC-4B37-41B4-BEF9-0F079E5487D7}" presName="arrow" presStyleLbl="alignNode1" presStyleIdx="5" presStyleCnt="6"/>
      <dgm:spPr/>
    </dgm:pt>
    <dgm:pt modelId="{7BB5D091-DF46-8842-B0E8-66845E788AC3}" type="pres">
      <dgm:prSet presAssocID="{D81865AC-4B37-41B4-BEF9-0F079E5487D7}" presName="descendantArrow" presStyleLbl="bgAccFollowNode1" presStyleIdx="5" presStyleCnt="6"/>
      <dgm:spPr/>
    </dgm:pt>
  </dgm:ptLst>
  <dgm:cxnLst>
    <dgm:cxn modelId="{12B1F108-4E3A-8948-AFF8-4F5FBA8F1936}" type="presOf" srcId="{94E3EDD0-B516-4DB0-90B1-D3D8E758D470}" destId="{AD2FB824-E5A4-C949-B2DE-AB9C3EA79B3E}" srcOrd="0" destOrd="0" presId="urn:microsoft.com/office/officeart/2016/7/layout/VerticalDownArrowProcess"/>
    <dgm:cxn modelId="{BA302612-AF4A-A745-980E-33C299FE4C5F}" type="presOf" srcId="{F3698001-B0DB-441B-8E00-397FE22921FC}" destId="{9D0DC7B9-F902-F74F-9134-93EFC0D86C4C}" srcOrd="0" destOrd="0" presId="urn:microsoft.com/office/officeart/2016/7/layout/VerticalDownArrowProcess"/>
    <dgm:cxn modelId="{BCCE511A-E680-40B0-B1E5-B43BF1A7FAA5}" srcId="{F3698001-B0DB-441B-8E00-397FE22921FC}" destId="{968868FF-5187-4F14-826D-CD4C42ED9CE0}" srcOrd="5" destOrd="0" parTransId="{C27D3D55-A0C3-4856-B5B8-49AEEDB7BB2A}" sibTransId="{A5555E74-9046-4956-B3A3-2521B695B101}"/>
    <dgm:cxn modelId="{CBF65729-07E3-7A48-B90A-51948FB94181}" type="presOf" srcId="{6A94C688-DEDD-4EDB-B60C-074F67772683}" destId="{5A4237DE-3494-044E-80C0-46BF9E83E7D5}" srcOrd="1" destOrd="0" presId="urn:microsoft.com/office/officeart/2016/7/layout/VerticalDownArrowProcess"/>
    <dgm:cxn modelId="{E38BAD30-627D-4877-8B3C-9333A94728BE}" srcId="{F3698001-B0DB-441B-8E00-397FE22921FC}" destId="{ACA3265A-56C5-41F9-B592-B3023FD606EB}" srcOrd="1" destOrd="0" parTransId="{9D298186-34F9-4D47-B881-03E452CE4F05}" sibTransId="{DB1105D6-B3FA-4527-AEBB-BC1D91EB6C92}"/>
    <dgm:cxn modelId="{07A3D934-B5A9-1748-97AD-4B34672E15D9}" type="presOf" srcId="{12843B85-724B-4890-B514-8D4712E5C7EF}" destId="{00409DC2-33BD-D94A-9A7F-FAECFB983C0E}" srcOrd="0" destOrd="0" presId="urn:microsoft.com/office/officeart/2016/7/layout/VerticalDownArrowProcess"/>
    <dgm:cxn modelId="{1B52CD3C-9386-E44E-B6F1-7796F3CDA77B}" type="presOf" srcId="{F537836E-C1CC-4B71-AAE3-0C87C9F9F1A5}" destId="{A54805BE-6DDE-9345-B4AD-E07ADB70F0C4}" srcOrd="0" destOrd="0" presId="urn:microsoft.com/office/officeart/2016/7/layout/VerticalDownArrowProcess"/>
    <dgm:cxn modelId="{60B3C95C-9E16-664B-95CF-7B2283907456}" type="presOf" srcId="{6A94C688-DEDD-4EDB-B60C-074F67772683}" destId="{64CAA543-817B-0941-8C39-F6B07D4AA761}" srcOrd="0" destOrd="0" presId="urn:microsoft.com/office/officeart/2016/7/layout/VerticalDownArrowProcess"/>
    <dgm:cxn modelId="{10454748-C857-4156-BFFB-C7CB9D7EA5A7}" srcId="{ACA3265A-56C5-41F9-B592-B3023FD606EB}" destId="{129B5C53-CA80-41CA-9C20-43CBDAAD8123}" srcOrd="0" destOrd="0" parTransId="{5A793F17-59FE-41FF-8874-C4DFF7BF13D5}" sibTransId="{142CBE5E-990F-43C6-81B2-AB7A977985BD}"/>
    <dgm:cxn modelId="{003CC048-67E1-4FE2-B8F4-951A3742C247}" srcId="{F3698001-B0DB-441B-8E00-397FE22921FC}" destId="{94E3EDD0-B516-4DB0-90B1-D3D8E758D470}" srcOrd="3" destOrd="0" parTransId="{164756A1-FD34-402E-8EA2-EA2774C47AF2}" sibTransId="{603575EF-BC3C-410E-8718-E5B0C8156826}"/>
    <dgm:cxn modelId="{477F8C6A-7713-5F4C-9108-72EDBB1EDFAB}" type="presOf" srcId="{F98AA411-8953-4DB4-85C1-58D006745CFB}" destId="{DEBCE690-4CAF-1C4D-96F9-DFC0F9DCDA51}" srcOrd="0" destOrd="0" presId="urn:microsoft.com/office/officeart/2016/7/layout/VerticalDownArrowProcess"/>
    <dgm:cxn modelId="{25DA824C-E50A-4CB2-9C8F-439FE9B6FFFE}" srcId="{F3698001-B0DB-441B-8E00-397FE22921FC}" destId="{9F401972-0BA1-42DE-8EBA-F3E5C7A9E848}" srcOrd="4" destOrd="0" parTransId="{ACCFFE56-05CF-44A7-BF25-289A371B47B8}" sibTransId="{E26080B5-2A1D-4FA8-A24B-DA7301E998D6}"/>
    <dgm:cxn modelId="{B5915850-D3D2-44F5-AF26-071DB72BF943}" srcId="{94E3EDD0-B516-4DB0-90B1-D3D8E758D470}" destId="{12843B85-724B-4890-B514-8D4712E5C7EF}" srcOrd="0" destOrd="0" parTransId="{C7042319-0149-46DD-B9BB-096B0150AADC}" sibTransId="{2C7423BD-CF7E-4BCE-8EB4-6AD65BE9C31E}"/>
    <dgm:cxn modelId="{0674D791-8978-974F-9650-9C29CAF27AD7}" type="presOf" srcId="{ACA3265A-56C5-41F9-B592-B3023FD606EB}" destId="{007A20A1-A536-4D4C-BF1D-7117DF638F9F}" srcOrd="0" destOrd="0" presId="urn:microsoft.com/office/officeart/2016/7/layout/VerticalDownArrowProcess"/>
    <dgm:cxn modelId="{B49A3094-B650-48DD-BB3D-0672C35D0FDE}" srcId="{6A94C688-DEDD-4EDB-B60C-074F67772683}" destId="{4C05C05B-6E50-42E3-9D27-0A3CC7D9277C}" srcOrd="0" destOrd="0" parTransId="{99EC8831-D64F-44D3-8906-5019A5F5B4C7}" sibTransId="{F5580EC6-9D95-4BCB-9A93-47CDABF8C04F}"/>
    <dgm:cxn modelId="{3B92809A-22A3-0C46-8AA9-5E2EA54F294F}" type="presOf" srcId="{F0850FD6-500D-45EC-9DEB-542FE5A763A8}" destId="{7BB5D091-DF46-8842-B0E8-66845E788AC3}" srcOrd="0" destOrd="0" presId="urn:microsoft.com/office/officeart/2016/7/layout/VerticalDownArrowProcess"/>
    <dgm:cxn modelId="{7516929E-5173-4046-822B-7001ECDAD8E4}" type="presOf" srcId="{4C05C05B-6E50-42E3-9D27-0A3CC7D9277C}" destId="{CF2B6343-70F2-A94A-A031-6F8AC6B48DAB}" srcOrd="0" destOrd="0" presId="urn:microsoft.com/office/officeart/2016/7/layout/VerticalDownArrowProcess"/>
    <dgm:cxn modelId="{FBA10AAA-6E25-A44C-961A-B02B6C8FC83C}" type="presOf" srcId="{129B5C53-CA80-41CA-9C20-43CBDAAD8123}" destId="{6024F70B-23A7-654A-AA53-30D9F8528AC0}" srcOrd="0" destOrd="0" presId="urn:microsoft.com/office/officeart/2016/7/layout/VerticalDownArrowProcess"/>
    <dgm:cxn modelId="{54640BB0-57BC-014E-A593-2A0AD0DC1836}" type="presOf" srcId="{ACA3265A-56C5-41F9-B592-B3023FD606EB}" destId="{12193F12-560B-A944-9123-12C8BD52144F}" srcOrd="1" destOrd="0" presId="urn:microsoft.com/office/officeart/2016/7/layout/VerticalDownArrowProcess"/>
    <dgm:cxn modelId="{6D3CE2B6-1B64-A843-A41B-FCD6F3C2FBED}" type="presOf" srcId="{968868FF-5187-4F14-826D-CD4C42ED9CE0}" destId="{44C90C9C-68D1-524B-88D6-D89233BD607E}" srcOrd="0" destOrd="0" presId="urn:microsoft.com/office/officeart/2016/7/layout/VerticalDownArrowProcess"/>
    <dgm:cxn modelId="{82B6B3B7-8410-4F73-8747-F8053E01F41E}" srcId="{D81865AC-4B37-41B4-BEF9-0F079E5487D7}" destId="{F0850FD6-500D-45EC-9DEB-542FE5A763A8}" srcOrd="0" destOrd="0" parTransId="{28A5039E-B0A5-4611-AE1D-FFB484511C42}" sibTransId="{CD896651-B846-4D56-954D-607BF6260D52}"/>
    <dgm:cxn modelId="{092868C0-C57E-5940-996B-B35EE912C3A7}" type="presOf" srcId="{D81865AC-4B37-41B4-BEF9-0F079E5487D7}" destId="{6ABB85C3-7D99-8E41-B4A1-B2D08D2CA23C}" srcOrd="1" destOrd="0" presId="urn:microsoft.com/office/officeart/2016/7/layout/VerticalDownArrowProcess"/>
    <dgm:cxn modelId="{CF6DC2C8-C066-42EE-9889-E8AB45A2B37F}" srcId="{968868FF-5187-4F14-826D-CD4C42ED9CE0}" destId="{F98AA411-8953-4DB4-85C1-58D006745CFB}" srcOrd="0" destOrd="0" parTransId="{3F3C5B6B-03DB-47E5-BCFA-70C659971CD8}" sibTransId="{D330329E-0255-4DD3-94A3-78D9AFDD6DEF}"/>
    <dgm:cxn modelId="{72BC2AE0-E848-4B05-9CCF-05BE0D7F71FA}" srcId="{F3698001-B0DB-441B-8E00-397FE22921FC}" destId="{D81865AC-4B37-41B4-BEF9-0F079E5487D7}" srcOrd="0" destOrd="0" parTransId="{AF753BDD-ACF1-43C6-8B69-B061AD75DD91}" sibTransId="{7F8684B7-7C1F-4699-8B70-59A9C554FB8C}"/>
    <dgm:cxn modelId="{03DCB0E7-A46C-B846-AAD7-DE81F4DA587B}" type="presOf" srcId="{D81865AC-4B37-41B4-BEF9-0F079E5487D7}" destId="{9DB64B6B-48D9-CC4E-BFDB-9B570310DDD0}" srcOrd="0" destOrd="0" presId="urn:microsoft.com/office/officeart/2016/7/layout/VerticalDownArrowProcess"/>
    <dgm:cxn modelId="{71B6CCEE-09DA-40AE-B22F-D8BEDB75EC5F}" srcId="{9F401972-0BA1-42DE-8EBA-F3E5C7A9E848}" destId="{F537836E-C1CC-4B71-AAE3-0C87C9F9F1A5}" srcOrd="0" destOrd="0" parTransId="{B01BB72C-9B61-4D3F-9A9E-73F26F9C18BD}" sibTransId="{80AF6B7A-FDC1-4F71-8E4F-DB01371F7CBE}"/>
    <dgm:cxn modelId="{4DEF93F2-4B41-884C-A7BA-50D403B871FB}" type="presOf" srcId="{9F401972-0BA1-42DE-8EBA-F3E5C7A9E848}" destId="{889C6FFF-3963-C344-9542-CF0B5386EF26}" srcOrd="0" destOrd="0" presId="urn:microsoft.com/office/officeart/2016/7/layout/VerticalDownArrowProcess"/>
    <dgm:cxn modelId="{59FC48F3-B554-C24C-B650-205364C2F419}" type="presOf" srcId="{94E3EDD0-B516-4DB0-90B1-D3D8E758D470}" destId="{BFF331A2-7124-D147-B205-DFF9F84EBFBE}" srcOrd="1" destOrd="0" presId="urn:microsoft.com/office/officeart/2016/7/layout/VerticalDownArrowProcess"/>
    <dgm:cxn modelId="{42E7B6F5-7504-48A3-B753-C5AD41CC1298}" srcId="{F3698001-B0DB-441B-8E00-397FE22921FC}" destId="{6A94C688-DEDD-4EDB-B60C-074F67772683}" srcOrd="2" destOrd="0" parTransId="{CE045987-B645-4D7A-A302-863B4E785218}" sibTransId="{B896406E-81BE-487A-B5C2-29CADC97BE8E}"/>
    <dgm:cxn modelId="{24279AFF-33C7-C244-BD8F-84A21A3C78F9}" type="presOf" srcId="{9F401972-0BA1-42DE-8EBA-F3E5C7A9E848}" destId="{4D608D26-E5EE-A740-8631-898176EB29D4}" srcOrd="1" destOrd="0" presId="urn:microsoft.com/office/officeart/2016/7/layout/VerticalDownArrowProcess"/>
    <dgm:cxn modelId="{11D7D325-1EEF-CC4C-B658-0C4C3B5D68A4}" type="presParOf" srcId="{9D0DC7B9-F902-F74F-9134-93EFC0D86C4C}" destId="{EE108FAA-6C98-DF4C-AEA9-61DAC83E3309}" srcOrd="0" destOrd="0" presId="urn:microsoft.com/office/officeart/2016/7/layout/VerticalDownArrowProcess"/>
    <dgm:cxn modelId="{E262DB72-983C-D846-BAE3-3935692E14F0}" type="presParOf" srcId="{EE108FAA-6C98-DF4C-AEA9-61DAC83E3309}" destId="{44C90C9C-68D1-524B-88D6-D89233BD607E}" srcOrd="0" destOrd="0" presId="urn:microsoft.com/office/officeart/2016/7/layout/VerticalDownArrowProcess"/>
    <dgm:cxn modelId="{A96369BA-CFD4-6844-A9FF-AAB93913CCDB}" type="presParOf" srcId="{EE108FAA-6C98-DF4C-AEA9-61DAC83E3309}" destId="{DEBCE690-4CAF-1C4D-96F9-DFC0F9DCDA51}" srcOrd="1" destOrd="0" presId="urn:microsoft.com/office/officeart/2016/7/layout/VerticalDownArrowProcess"/>
    <dgm:cxn modelId="{8AEA6D5E-B4A5-4544-9275-EEA95E05E0A3}" type="presParOf" srcId="{9D0DC7B9-F902-F74F-9134-93EFC0D86C4C}" destId="{33544B58-CC4C-EE44-9B9D-0F31A0EA72EB}" srcOrd="1" destOrd="0" presId="urn:microsoft.com/office/officeart/2016/7/layout/VerticalDownArrowProcess"/>
    <dgm:cxn modelId="{D3D50CB3-C486-0243-8A5A-E2F09CE0AD7B}" type="presParOf" srcId="{9D0DC7B9-F902-F74F-9134-93EFC0D86C4C}" destId="{6853B3C6-64A1-684D-B3E1-E86CB8FC63C5}" srcOrd="2" destOrd="0" presId="urn:microsoft.com/office/officeart/2016/7/layout/VerticalDownArrowProcess"/>
    <dgm:cxn modelId="{887A75FB-ED1D-C744-A545-2C27629E385F}" type="presParOf" srcId="{6853B3C6-64A1-684D-B3E1-E86CB8FC63C5}" destId="{889C6FFF-3963-C344-9542-CF0B5386EF26}" srcOrd="0" destOrd="0" presId="urn:microsoft.com/office/officeart/2016/7/layout/VerticalDownArrowProcess"/>
    <dgm:cxn modelId="{E8B5928C-E674-CD4B-8A6F-9FA2980D437C}" type="presParOf" srcId="{6853B3C6-64A1-684D-B3E1-E86CB8FC63C5}" destId="{4D608D26-E5EE-A740-8631-898176EB29D4}" srcOrd="1" destOrd="0" presId="urn:microsoft.com/office/officeart/2016/7/layout/VerticalDownArrowProcess"/>
    <dgm:cxn modelId="{E195A317-DBC6-A64C-962B-0CEA80E2684E}" type="presParOf" srcId="{6853B3C6-64A1-684D-B3E1-E86CB8FC63C5}" destId="{A54805BE-6DDE-9345-B4AD-E07ADB70F0C4}" srcOrd="2" destOrd="0" presId="urn:microsoft.com/office/officeart/2016/7/layout/VerticalDownArrowProcess"/>
    <dgm:cxn modelId="{D4C52AA8-A28E-3746-B1C4-A0E873AAA560}" type="presParOf" srcId="{9D0DC7B9-F902-F74F-9134-93EFC0D86C4C}" destId="{003F990D-837E-0C4F-9654-8DD8896FF0A9}" srcOrd="3" destOrd="0" presId="urn:microsoft.com/office/officeart/2016/7/layout/VerticalDownArrowProcess"/>
    <dgm:cxn modelId="{54928624-AEA8-6C46-8582-7258221BE2A5}" type="presParOf" srcId="{9D0DC7B9-F902-F74F-9134-93EFC0D86C4C}" destId="{21E6D6B1-FDA3-2F43-9724-99AD774D1B1D}" srcOrd="4" destOrd="0" presId="urn:microsoft.com/office/officeart/2016/7/layout/VerticalDownArrowProcess"/>
    <dgm:cxn modelId="{A179C8B8-1A06-3F48-8B8F-17014CCF0016}" type="presParOf" srcId="{21E6D6B1-FDA3-2F43-9724-99AD774D1B1D}" destId="{AD2FB824-E5A4-C949-B2DE-AB9C3EA79B3E}" srcOrd="0" destOrd="0" presId="urn:microsoft.com/office/officeart/2016/7/layout/VerticalDownArrowProcess"/>
    <dgm:cxn modelId="{75B64677-D111-2B40-8A8C-6E6D8CD29098}" type="presParOf" srcId="{21E6D6B1-FDA3-2F43-9724-99AD774D1B1D}" destId="{BFF331A2-7124-D147-B205-DFF9F84EBFBE}" srcOrd="1" destOrd="0" presId="urn:microsoft.com/office/officeart/2016/7/layout/VerticalDownArrowProcess"/>
    <dgm:cxn modelId="{E0DFA1CD-170C-B644-BFEE-84135C6D151E}" type="presParOf" srcId="{21E6D6B1-FDA3-2F43-9724-99AD774D1B1D}" destId="{00409DC2-33BD-D94A-9A7F-FAECFB983C0E}" srcOrd="2" destOrd="0" presId="urn:microsoft.com/office/officeart/2016/7/layout/VerticalDownArrowProcess"/>
    <dgm:cxn modelId="{C04AE85B-256B-7B4E-8F7A-DDFD7139A90B}" type="presParOf" srcId="{9D0DC7B9-F902-F74F-9134-93EFC0D86C4C}" destId="{FCC4DF74-B02C-314E-A21A-425D9B54F27B}" srcOrd="5" destOrd="0" presId="urn:microsoft.com/office/officeart/2016/7/layout/VerticalDownArrowProcess"/>
    <dgm:cxn modelId="{5AC7FCE6-7D90-3C4E-8D01-D2CB35DA4D75}" type="presParOf" srcId="{9D0DC7B9-F902-F74F-9134-93EFC0D86C4C}" destId="{164E673B-819F-2145-B347-D639309BA4E1}" srcOrd="6" destOrd="0" presId="urn:microsoft.com/office/officeart/2016/7/layout/VerticalDownArrowProcess"/>
    <dgm:cxn modelId="{B1863D4C-1A61-AA48-BDF9-EED7216293E6}" type="presParOf" srcId="{164E673B-819F-2145-B347-D639309BA4E1}" destId="{64CAA543-817B-0941-8C39-F6B07D4AA761}" srcOrd="0" destOrd="0" presId="urn:microsoft.com/office/officeart/2016/7/layout/VerticalDownArrowProcess"/>
    <dgm:cxn modelId="{1489ED3A-07D9-414E-B4C9-64D8847D3953}" type="presParOf" srcId="{164E673B-819F-2145-B347-D639309BA4E1}" destId="{5A4237DE-3494-044E-80C0-46BF9E83E7D5}" srcOrd="1" destOrd="0" presId="urn:microsoft.com/office/officeart/2016/7/layout/VerticalDownArrowProcess"/>
    <dgm:cxn modelId="{7846C3DD-2A81-8C4E-BC4B-B9D34C628967}" type="presParOf" srcId="{164E673B-819F-2145-B347-D639309BA4E1}" destId="{CF2B6343-70F2-A94A-A031-6F8AC6B48DAB}" srcOrd="2" destOrd="0" presId="urn:microsoft.com/office/officeart/2016/7/layout/VerticalDownArrowProcess"/>
    <dgm:cxn modelId="{66829593-BA26-AD4D-BDD0-059EC37562F2}" type="presParOf" srcId="{9D0DC7B9-F902-F74F-9134-93EFC0D86C4C}" destId="{1D3F3B84-EAE3-1F4C-885E-F73F5CCC7B21}" srcOrd="7" destOrd="0" presId="urn:microsoft.com/office/officeart/2016/7/layout/VerticalDownArrowProcess"/>
    <dgm:cxn modelId="{74A5E818-442A-9741-A40F-64F6EE512FDE}" type="presParOf" srcId="{9D0DC7B9-F902-F74F-9134-93EFC0D86C4C}" destId="{93D5D595-0ED2-4144-96D9-83E4CF18B5CE}" srcOrd="8" destOrd="0" presId="urn:microsoft.com/office/officeart/2016/7/layout/VerticalDownArrowProcess"/>
    <dgm:cxn modelId="{2A116089-1D7B-D544-8AE9-7DFDA8A696AC}" type="presParOf" srcId="{93D5D595-0ED2-4144-96D9-83E4CF18B5CE}" destId="{007A20A1-A536-4D4C-BF1D-7117DF638F9F}" srcOrd="0" destOrd="0" presId="urn:microsoft.com/office/officeart/2016/7/layout/VerticalDownArrowProcess"/>
    <dgm:cxn modelId="{DF5AC55E-B090-0B41-9419-C9A3E371A211}" type="presParOf" srcId="{93D5D595-0ED2-4144-96D9-83E4CF18B5CE}" destId="{12193F12-560B-A944-9123-12C8BD52144F}" srcOrd="1" destOrd="0" presId="urn:microsoft.com/office/officeart/2016/7/layout/VerticalDownArrowProcess"/>
    <dgm:cxn modelId="{E4BD3AD5-9F42-934B-867C-9C14A9C19FC0}" type="presParOf" srcId="{93D5D595-0ED2-4144-96D9-83E4CF18B5CE}" destId="{6024F70B-23A7-654A-AA53-30D9F8528AC0}" srcOrd="2" destOrd="0" presId="urn:microsoft.com/office/officeart/2016/7/layout/VerticalDownArrowProcess"/>
    <dgm:cxn modelId="{DB8EE922-E812-7F48-A901-52350EEB5BD0}" type="presParOf" srcId="{9D0DC7B9-F902-F74F-9134-93EFC0D86C4C}" destId="{8FCA25B3-369D-7849-BFA7-BCA619773C8F}" srcOrd="9" destOrd="0" presId="urn:microsoft.com/office/officeart/2016/7/layout/VerticalDownArrowProcess"/>
    <dgm:cxn modelId="{FD36EBD5-2C92-D842-9C74-3A443E482262}" type="presParOf" srcId="{9D0DC7B9-F902-F74F-9134-93EFC0D86C4C}" destId="{C0AD36B4-3AED-BE48-9CAC-E5DBEEE95BDE}" srcOrd="10" destOrd="0" presId="urn:microsoft.com/office/officeart/2016/7/layout/VerticalDownArrowProcess"/>
    <dgm:cxn modelId="{69D87B91-9582-974C-96A2-CB17C7543721}" type="presParOf" srcId="{C0AD36B4-3AED-BE48-9CAC-E5DBEEE95BDE}" destId="{9DB64B6B-48D9-CC4E-BFDB-9B570310DDD0}" srcOrd="0" destOrd="0" presId="urn:microsoft.com/office/officeart/2016/7/layout/VerticalDownArrowProcess"/>
    <dgm:cxn modelId="{E4C18BF7-9CCD-6249-8011-D66ED9232A98}" type="presParOf" srcId="{C0AD36B4-3AED-BE48-9CAC-E5DBEEE95BDE}" destId="{6ABB85C3-7D99-8E41-B4A1-B2D08D2CA23C}" srcOrd="1" destOrd="0" presId="urn:microsoft.com/office/officeart/2016/7/layout/VerticalDownArrowProcess"/>
    <dgm:cxn modelId="{58B3BE22-BC2A-AE4E-A31A-6C62A80A8832}" type="presParOf" srcId="{C0AD36B4-3AED-BE48-9CAC-E5DBEEE95BDE}" destId="{7BB5D091-DF46-8842-B0E8-66845E788AC3}" srcOrd="2" destOrd="0" presId="urn:microsoft.com/office/officeart/2016/7/layout/VerticalDown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132754D-9592-41B4-8A24-C6EB8E957F7E}" type="doc">
      <dgm:prSet loTypeId="urn:microsoft.com/office/officeart/2018/5/layout/IconCircleLabelList" loCatId="icon" qsTypeId="urn:microsoft.com/office/officeart/2005/8/quickstyle/simple1" qsCatId="simple" csTypeId="urn:microsoft.com/office/officeart/2018/5/colors/Iconchunking_neutralicon_accent4_2" csCatId="accent4" phldr="1"/>
      <dgm:spPr/>
      <dgm:t>
        <a:bodyPr/>
        <a:lstStyle/>
        <a:p>
          <a:endParaRPr lang="en-US"/>
        </a:p>
      </dgm:t>
    </dgm:pt>
    <dgm:pt modelId="{4BB4151E-0AA5-462D-A33F-458A96A666FA}">
      <dgm:prSet/>
      <dgm:spPr/>
      <dgm:t>
        <a:bodyPr/>
        <a:lstStyle/>
        <a:p>
          <a:pPr>
            <a:defRPr cap="all"/>
          </a:pPr>
          <a:r>
            <a:rPr lang="en-US" dirty="0">
              <a:solidFill>
                <a:srgbClr val="1A2A68"/>
              </a:solidFill>
            </a:rPr>
            <a:t>Next session:</a:t>
          </a:r>
        </a:p>
      </dgm:t>
    </dgm:pt>
    <dgm:pt modelId="{FB2F3330-051F-4F18-974D-F2280254F639}" type="parTrans" cxnId="{E2A3935C-E049-488A-A3BF-0D35CE23850E}">
      <dgm:prSet/>
      <dgm:spPr/>
      <dgm:t>
        <a:bodyPr/>
        <a:lstStyle/>
        <a:p>
          <a:endParaRPr lang="en-US"/>
        </a:p>
      </dgm:t>
    </dgm:pt>
    <dgm:pt modelId="{95D33146-5296-4EFB-8C9A-BB55C1DABF8A}" type="sibTrans" cxnId="{E2A3935C-E049-488A-A3BF-0D35CE23850E}">
      <dgm:prSet/>
      <dgm:spPr/>
      <dgm:t>
        <a:bodyPr/>
        <a:lstStyle/>
        <a:p>
          <a:endParaRPr lang="en-US"/>
        </a:p>
      </dgm:t>
    </dgm:pt>
    <dgm:pt modelId="{C60E46FB-AE4F-4DF7-9910-BF715CD3904A}">
      <dgm:prSet/>
      <dgm:spPr/>
      <dgm:t>
        <a:bodyPr/>
        <a:lstStyle/>
        <a:p>
          <a:pPr>
            <a:defRPr cap="all"/>
          </a:pPr>
          <a:r>
            <a:rPr lang="en-US" dirty="0">
              <a:solidFill>
                <a:srgbClr val="1A2A68"/>
              </a:solidFill>
            </a:rPr>
            <a:t>Date: </a:t>
          </a:r>
          <a:br>
            <a:rPr lang="en-US" dirty="0">
              <a:solidFill>
                <a:srgbClr val="1A2A68"/>
              </a:solidFill>
            </a:rPr>
          </a:br>
          <a:r>
            <a:rPr lang="en-US" dirty="0">
              <a:solidFill>
                <a:srgbClr val="1A2A68"/>
              </a:solidFill>
            </a:rPr>
            <a:t>Time: </a:t>
          </a:r>
        </a:p>
      </dgm:t>
    </dgm:pt>
    <dgm:pt modelId="{3684D8D8-715D-4404-B796-3E6E5A84BDD6}" type="parTrans" cxnId="{C321F5AD-26FF-4E0B-A631-5542038DFA78}">
      <dgm:prSet/>
      <dgm:spPr/>
      <dgm:t>
        <a:bodyPr/>
        <a:lstStyle/>
        <a:p>
          <a:endParaRPr lang="en-US"/>
        </a:p>
      </dgm:t>
    </dgm:pt>
    <dgm:pt modelId="{1B19ED9B-B175-4874-8D62-FE96B97547AD}" type="sibTrans" cxnId="{C321F5AD-26FF-4E0B-A631-5542038DFA78}">
      <dgm:prSet/>
      <dgm:spPr/>
      <dgm:t>
        <a:bodyPr/>
        <a:lstStyle/>
        <a:p>
          <a:endParaRPr lang="en-US"/>
        </a:p>
      </dgm:t>
    </dgm:pt>
    <dgm:pt modelId="{471CE382-E661-4223-BEAC-113B8BB8BF83}" type="pres">
      <dgm:prSet presAssocID="{C132754D-9592-41B4-8A24-C6EB8E957F7E}" presName="root" presStyleCnt="0">
        <dgm:presLayoutVars>
          <dgm:dir/>
          <dgm:resizeHandles val="exact"/>
        </dgm:presLayoutVars>
      </dgm:prSet>
      <dgm:spPr/>
    </dgm:pt>
    <dgm:pt modelId="{D9E3F980-F081-4688-9BBD-04005FBB5589}" type="pres">
      <dgm:prSet presAssocID="{4BB4151E-0AA5-462D-A33F-458A96A666FA}" presName="compNode" presStyleCnt="0"/>
      <dgm:spPr/>
    </dgm:pt>
    <dgm:pt modelId="{A7B3F94E-D34D-413F-9262-3F01734803A0}" type="pres">
      <dgm:prSet presAssocID="{4BB4151E-0AA5-462D-A33F-458A96A666FA}" presName="iconBgRect" presStyleLbl="bgShp" presStyleIdx="0" presStyleCnt="2"/>
      <dgm:spPr>
        <a:solidFill>
          <a:srgbClr val="1A2A68"/>
        </a:solidFill>
      </dgm:spPr>
    </dgm:pt>
    <dgm:pt modelId="{B32A2021-C01C-44FD-98D1-C548D2485860}" type="pres">
      <dgm:prSet presAssocID="{4BB4151E-0AA5-462D-A33F-458A96A666FA}"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lackboard"/>
        </a:ext>
      </dgm:extLst>
    </dgm:pt>
    <dgm:pt modelId="{F32E51E9-1E09-453D-B1E0-47B7EDDF9124}" type="pres">
      <dgm:prSet presAssocID="{4BB4151E-0AA5-462D-A33F-458A96A666FA}" presName="spaceRect" presStyleCnt="0"/>
      <dgm:spPr/>
    </dgm:pt>
    <dgm:pt modelId="{9A58B5D4-B7EE-4658-B00A-552320E1E1D0}" type="pres">
      <dgm:prSet presAssocID="{4BB4151E-0AA5-462D-A33F-458A96A666FA}" presName="textRect" presStyleLbl="revTx" presStyleIdx="0" presStyleCnt="2">
        <dgm:presLayoutVars>
          <dgm:chMax val="1"/>
          <dgm:chPref val="1"/>
        </dgm:presLayoutVars>
      </dgm:prSet>
      <dgm:spPr/>
    </dgm:pt>
    <dgm:pt modelId="{39581B96-48A5-4150-B20A-34AC731DD17F}" type="pres">
      <dgm:prSet presAssocID="{95D33146-5296-4EFB-8C9A-BB55C1DABF8A}" presName="sibTrans" presStyleCnt="0"/>
      <dgm:spPr/>
    </dgm:pt>
    <dgm:pt modelId="{4871B54D-5D85-43E7-98F8-ABA588A5403C}" type="pres">
      <dgm:prSet presAssocID="{C60E46FB-AE4F-4DF7-9910-BF715CD3904A}" presName="compNode" presStyleCnt="0"/>
      <dgm:spPr/>
    </dgm:pt>
    <dgm:pt modelId="{E2045060-3080-48AE-8817-3BE6919A09D2}" type="pres">
      <dgm:prSet presAssocID="{C60E46FB-AE4F-4DF7-9910-BF715CD3904A}" presName="iconBgRect" presStyleLbl="bgShp" presStyleIdx="1" presStyleCnt="2" custLinFactNeighborX="-34678"/>
      <dgm:spPr>
        <a:solidFill>
          <a:srgbClr val="1A2A68"/>
        </a:solidFill>
      </dgm:spPr>
    </dgm:pt>
    <dgm:pt modelId="{FB8C7D2A-2DD5-4B9D-BCCC-D73096290291}" type="pres">
      <dgm:prSet presAssocID="{C60E46FB-AE4F-4DF7-9910-BF715CD3904A}" presName="iconRect" presStyleLbl="node1" presStyleIdx="1" presStyleCnt="2" custLinFactNeighborX="-5628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ily Calendar"/>
        </a:ext>
      </dgm:extLst>
    </dgm:pt>
    <dgm:pt modelId="{C9C44D5A-A0D5-4630-8CE6-03B6AFDA6923}" type="pres">
      <dgm:prSet presAssocID="{C60E46FB-AE4F-4DF7-9910-BF715CD3904A}" presName="spaceRect" presStyleCnt="0"/>
      <dgm:spPr/>
    </dgm:pt>
    <dgm:pt modelId="{CE5527F2-4B0D-4D12-AF70-9522B612D5F1}" type="pres">
      <dgm:prSet presAssocID="{C60E46FB-AE4F-4DF7-9910-BF715CD3904A}" presName="textRect" presStyleLbl="revTx" presStyleIdx="1" presStyleCnt="2" custLinFactNeighborX="-26322" custLinFactNeighborY="-30855">
        <dgm:presLayoutVars>
          <dgm:chMax val="1"/>
          <dgm:chPref val="1"/>
        </dgm:presLayoutVars>
      </dgm:prSet>
      <dgm:spPr/>
    </dgm:pt>
  </dgm:ptLst>
  <dgm:cxnLst>
    <dgm:cxn modelId="{E2A3935C-E049-488A-A3BF-0D35CE23850E}" srcId="{C132754D-9592-41B4-8A24-C6EB8E957F7E}" destId="{4BB4151E-0AA5-462D-A33F-458A96A666FA}" srcOrd="0" destOrd="0" parTransId="{FB2F3330-051F-4F18-974D-F2280254F639}" sibTransId="{95D33146-5296-4EFB-8C9A-BB55C1DABF8A}"/>
    <dgm:cxn modelId="{62776549-AB00-9E4E-BE26-15C650E19128}" type="presOf" srcId="{C132754D-9592-41B4-8A24-C6EB8E957F7E}" destId="{471CE382-E661-4223-BEAC-113B8BB8BF83}" srcOrd="0" destOrd="0" presId="urn:microsoft.com/office/officeart/2018/5/layout/IconCircleLabelList"/>
    <dgm:cxn modelId="{3242D46B-0E33-0B4C-90AE-6F6DCE443268}" type="presOf" srcId="{C60E46FB-AE4F-4DF7-9910-BF715CD3904A}" destId="{CE5527F2-4B0D-4D12-AF70-9522B612D5F1}" srcOrd="0" destOrd="0" presId="urn:microsoft.com/office/officeart/2018/5/layout/IconCircleLabelList"/>
    <dgm:cxn modelId="{C321F5AD-26FF-4E0B-A631-5542038DFA78}" srcId="{C132754D-9592-41B4-8A24-C6EB8E957F7E}" destId="{C60E46FB-AE4F-4DF7-9910-BF715CD3904A}" srcOrd="1" destOrd="0" parTransId="{3684D8D8-715D-4404-B796-3E6E5A84BDD6}" sibTransId="{1B19ED9B-B175-4874-8D62-FE96B97547AD}"/>
    <dgm:cxn modelId="{58A6C6FA-B484-984A-A474-33AED61621B8}" type="presOf" srcId="{4BB4151E-0AA5-462D-A33F-458A96A666FA}" destId="{9A58B5D4-B7EE-4658-B00A-552320E1E1D0}" srcOrd="0" destOrd="0" presId="urn:microsoft.com/office/officeart/2018/5/layout/IconCircleLabelList"/>
    <dgm:cxn modelId="{79425571-C246-C24F-B450-1B1042267389}" type="presParOf" srcId="{471CE382-E661-4223-BEAC-113B8BB8BF83}" destId="{D9E3F980-F081-4688-9BBD-04005FBB5589}" srcOrd="0" destOrd="0" presId="urn:microsoft.com/office/officeart/2018/5/layout/IconCircleLabelList"/>
    <dgm:cxn modelId="{C9B8E379-7297-804A-970A-9352BF31FAA4}" type="presParOf" srcId="{D9E3F980-F081-4688-9BBD-04005FBB5589}" destId="{A7B3F94E-D34D-413F-9262-3F01734803A0}" srcOrd="0" destOrd="0" presId="urn:microsoft.com/office/officeart/2018/5/layout/IconCircleLabelList"/>
    <dgm:cxn modelId="{CD9656C3-4872-1F40-B399-EB9FA08BD946}" type="presParOf" srcId="{D9E3F980-F081-4688-9BBD-04005FBB5589}" destId="{B32A2021-C01C-44FD-98D1-C548D2485860}" srcOrd="1" destOrd="0" presId="urn:microsoft.com/office/officeart/2018/5/layout/IconCircleLabelList"/>
    <dgm:cxn modelId="{31F5C08F-7EDD-2449-AE9E-C5F2476892F9}" type="presParOf" srcId="{D9E3F980-F081-4688-9BBD-04005FBB5589}" destId="{F32E51E9-1E09-453D-B1E0-47B7EDDF9124}" srcOrd="2" destOrd="0" presId="urn:microsoft.com/office/officeart/2018/5/layout/IconCircleLabelList"/>
    <dgm:cxn modelId="{B56D3113-16D8-DA44-8FBE-44DC70E60DDC}" type="presParOf" srcId="{D9E3F980-F081-4688-9BBD-04005FBB5589}" destId="{9A58B5D4-B7EE-4658-B00A-552320E1E1D0}" srcOrd="3" destOrd="0" presId="urn:microsoft.com/office/officeart/2018/5/layout/IconCircleLabelList"/>
    <dgm:cxn modelId="{073BD898-1264-A142-9C6A-9EE91DF8D1C9}" type="presParOf" srcId="{471CE382-E661-4223-BEAC-113B8BB8BF83}" destId="{39581B96-48A5-4150-B20A-34AC731DD17F}" srcOrd="1" destOrd="0" presId="urn:microsoft.com/office/officeart/2018/5/layout/IconCircleLabelList"/>
    <dgm:cxn modelId="{9FE59263-D854-5746-9090-82AC21D3B06F}" type="presParOf" srcId="{471CE382-E661-4223-BEAC-113B8BB8BF83}" destId="{4871B54D-5D85-43E7-98F8-ABA588A5403C}" srcOrd="2" destOrd="0" presId="urn:microsoft.com/office/officeart/2018/5/layout/IconCircleLabelList"/>
    <dgm:cxn modelId="{A1655860-DA5F-0A46-9E6D-6581903E0B8D}" type="presParOf" srcId="{4871B54D-5D85-43E7-98F8-ABA588A5403C}" destId="{E2045060-3080-48AE-8817-3BE6919A09D2}" srcOrd="0" destOrd="0" presId="urn:microsoft.com/office/officeart/2018/5/layout/IconCircleLabelList"/>
    <dgm:cxn modelId="{D32B385E-C713-9143-9C58-143088F1EBA3}" type="presParOf" srcId="{4871B54D-5D85-43E7-98F8-ABA588A5403C}" destId="{FB8C7D2A-2DD5-4B9D-BCCC-D73096290291}" srcOrd="1" destOrd="0" presId="urn:microsoft.com/office/officeart/2018/5/layout/IconCircleLabelList"/>
    <dgm:cxn modelId="{DE90FE0F-0869-0448-BFF2-8B637CF28BA0}" type="presParOf" srcId="{4871B54D-5D85-43E7-98F8-ABA588A5403C}" destId="{C9C44D5A-A0D5-4630-8CE6-03B6AFDA6923}" srcOrd="2" destOrd="0" presId="urn:microsoft.com/office/officeart/2018/5/layout/IconCircleLabelList"/>
    <dgm:cxn modelId="{EA2E56FF-E1B4-B440-8411-AA48A9CC96B7}" type="presParOf" srcId="{4871B54D-5D85-43E7-98F8-ABA588A5403C}" destId="{CE5527F2-4B0D-4D12-AF70-9522B612D5F1}" srcOrd="3" destOrd="0" presId="urn:microsoft.com/office/officeart/2018/5/layout/IconCircleLabel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5E2B2C-C469-46F0-82A8-F075CB797326}">
      <dsp:nvSpPr>
        <dsp:cNvPr id="0" name=""/>
        <dsp:cNvSpPr/>
      </dsp:nvSpPr>
      <dsp:spPr>
        <a:xfrm>
          <a:off x="0" y="1491"/>
          <a:ext cx="7030491" cy="75591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90AC22-C517-4497-BD96-D87BFB8977C3}">
      <dsp:nvSpPr>
        <dsp:cNvPr id="0" name=""/>
        <dsp:cNvSpPr/>
      </dsp:nvSpPr>
      <dsp:spPr>
        <a:xfrm>
          <a:off x="228665" y="171572"/>
          <a:ext cx="415754" cy="41575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F98489-E2EC-4868-90F6-E7A75D25C1A4}">
      <dsp:nvSpPr>
        <dsp:cNvPr id="0" name=""/>
        <dsp:cNvSpPr/>
      </dsp:nvSpPr>
      <dsp:spPr>
        <a:xfrm>
          <a:off x="873084" y="1491"/>
          <a:ext cx="6157406" cy="755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01" tIns="80001" rIns="80001" bIns="80001" numCol="1" spcCol="1270" anchor="ctr" anchorCtr="0">
          <a:noAutofit/>
        </a:bodyPr>
        <a:lstStyle/>
        <a:p>
          <a:pPr marL="0" lvl="0" indent="0" algn="l" defTabSz="977900" rtl="0">
            <a:lnSpc>
              <a:spcPct val="100000"/>
            </a:lnSpc>
            <a:spcBef>
              <a:spcPct val="0"/>
            </a:spcBef>
            <a:spcAft>
              <a:spcPct val="35000"/>
            </a:spcAft>
            <a:buNone/>
          </a:pPr>
          <a:r>
            <a:rPr lang="en-GB" sz="2200" kern="1200" dirty="0">
              <a:solidFill>
                <a:srgbClr val="1A2A68"/>
              </a:solidFill>
            </a:rPr>
            <a:t>Complete the </a:t>
          </a:r>
          <a:r>
            <a:rPr lang="en-GB" sz="2200" kern="1200" dirty="0">
              <a:solidFill>
                <a:srgbClr val="1A2A68"/>
              </a:solidFill>
              <a:latin typeface="Century Gothic" panose="020F0302020204030204"/>
            </a:rPr>
            <a:t>questionnaires (ROMs)</a:t>
          </a:r>
          <a:endParaRPr lang="en-US" sz="2200" kern="1200" dirty="0">
            <a:solidFill>
              <a:srgbClr val="1A2A68"/>
            </a:solidFill>
          </a:endParaRPr>
        </a:p>
      </dsp:txBody>
      <dsp:txXfrm>
        <a:off x="873084" y="1491"/>
        <a:ext cx="6157406" cy="755917"/>
      </dsp:txXfrm>
    </dsp:sp>
    <dsp:sp modelId="{4CE462AB-C2DB-4903-A317-E286ADC5B77F}">
      <dsp:nvSpPr>
        <dsp:cNvPr id="0" name=""/>
        <dsp:cNvSpPr/>
      </dsp:nvSpPr>
      <dsp:spPr>
        <a:xfrm>
          <a:off x="0" y="946388"/>
          <a:ext cx="7030491" cy="75591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F580E7-D929-4452-A179-800E28FBAF87}">
      <dsp:nvSpPr>
        <dsp:cNvPr id="0" name=""/>
        <dsp:cNvSpPr/>
      </dsp:nvSpPr>
      <dsp:spPr>
        <a:xfrm>
          <a:off x="228665" y="1116469"/>
          <a:ext cx="415754" cy="41575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95AC4D-7964-4895-8B7A-191316B542CB}">
      <dsp:nvSpPr>
        <dsp:cNvPr id="0" name=""/>
        <dsp:cNvSpPr/>
      </dsp:nvSpPr>
      <dsp:spPr>
        <a:xfrm>
          <a:off x="873084" y="946388"/>
          <a:ext cx="6157406" cy="755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01" tIns="80001" rIns="80001" bIns="80001" numCol="1" spcCol="1270" anchor="ctr" anchorCtr="0">
          <a:noAutofit/>
        </a:bodyPr>
        <a:lstStyle/>
        <a:p>
          <a:pPr marL="0" lvl="0" indent="0" algn="l" defTabSz="977900">
            <a:lnSpc>
              <a:spcPct val="100000"/>
            </a:lnSpc>
            <a:spcBef>
              <a:spcPct val="0"/>
            </a:spcBef>
            <a:spcAft>
              <a:spcPct val="35000"/>
            </a:spcAft>
            <a:buNone/>
          </a:pPr>
          <a:r>
            <a:rPr lang="en-GB" sz="2200" kern="1200" dirty="0">
              <a:solidFill>
                <a:srgbClr val="1A2A68"/>
              </a:solidFill>
            </a:rPr>
            <a:t>Rate treatment goals</a:t>
          </a:r>
          <a:endParaRPr lang="en-US" sz="2200" kern="1200" dirty="0">
            <a:solidFill>
              <a:srgbClr val="1A2A68"/>
            </a:solidFill>
          </a:endParaRPr>
        </a:p>
      </dsp:txBody>
      <dsp:txXfrm>
        <a:off x="873084" y="946388"/>
        <a:ext cx="6157406" cy="755917"/>
      </dsp:txXfrm>
    </dsp:sp>
    <dsp:sp modelId="{3D94F598-37D9-4C21-B37B-48F99DDEC22E}">
      <dsp:nvSpPr>
        <dsp:cNvPr id="0" name=""/>
        <dsp:cNvSpPr/>
      </dsp:nvSpPr>
      <dsp:spPr>
        <a:xfrm>
          <a:off x="0" y="1891285"/>
          <a:ext cx="7030491" cy="75591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F7F366-4EAC-42FE-9F17-CFEA248CA86F}">
      <dsp:nvSpPr>
        <dsp:cNvPr id="0" name=""/>
        <dsp:cNvSpPr/>
      </dsp:nvSpPr>
      <dsp:spPr>
        <a:xfrm>
          <a:off x="228665" y="2061366"/>
          <a:ext cx="415754" cy="41575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00B45E-A055-4A69-8C6F-20E5996E2A0F}">
      <dsp:nvSpPr>
        <dsp:cNvPr id="0" name=""/>
        <dsp:cNvSpPr/>
      </dsp:nvSpPr>
      <dsp:spPr>
        <a:xfrm>
          <a:off x="873084" y="1891285"/>
          <a:ext cx="6157406" cy="755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01" tIns="80001" rIns="80001" bIns="80001" numCol="1" spcCol="1270" anchor="ctr" anchorCtr="0">
          <a:noAutofit/>
        </a:bodyPr>
        <a:lstStyle/>
        <a:p>
          <a:pPr marL="0" lvl="0" indent="0" algn="l" defTabSz="977900" rtl="0">
            <a:lnSpc>
              <a:spcPct val="100000"/>
            </a:lnSpc>
            <a:spcBef>
              <a:spcPct val="0"/>
            </a:spcBef>
            <a:spcAft>
              <a:spcPct val="35000"/>
            </a:spcAft>
            <a:buNone/>
          </a:pPr>
          <a:r>
            <a:rPr lang="en-GB" sz="2200" kern="1200" dirty="0">
              <a:solidFill>
                <a:srgbClr val="1A2A68"/>
              </a:solidFill>
            </a:rPr>
            <a:t>Review homework tasks</a:t>
          </a:r>
          <a:r>
            <a:rPr lang="en-GB" sz="2200" kern="1200" dirty="0">
              <a:solidFill>
                <a:srgbClr val="1A2A68"/>
              </a:solidFill>
              <a:latin typeface="Century Gothic" panose="020F0302020204030204"/>
            </a:rPr>
            <a:t> </a:t>
          </a:r>
          <a:endParaRPr lang="en-US" sz="2200" kern="1200" dirty="0">
            <a:solidFill>
              <a:srgbClr val="1A2A68"/>
            </a:solidFill>
          </a:endParaRPr>
        </a:p>
      </dsp:txBody>
      <dsp:txXfrm>
        <a:off x="873084" y="1891285"/>
        <a:ext cx="6157406" cy="755917"/>
      </dsp:txXfrm>
    </dsp:sp>
    <dsp:sp modelId="{A7ACAF29-5EDB-4D19-A5B6-4CBB54443F12}">
      <dsp:nvSpPr>
        <dsp:cNvPr id="0" name=""/>
        <dsp:cNvSpPr/>
      </dsp:nvSpPr>
      <dsp:spPr>
        <a:xfrm>
          <a:off x="0" y="2836182"/>
          <a:ext cx="7030491" cy="75591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8F3ED8-7973-45A5-B14D-AD514D3F91D4}">
      <dsp:nvSpPr>
        <dsp:cNvPr id="0" name=""/>
        <dsp:cNvSpPr/>
      </dsp:nvSpPr>
      <dsp:spPr>
        <a:xfrm>
          <a:off x="228665" y="3006263"/>
          <a:ext cx="415754" cy="41575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FAA5A4D-5299-468A-864B-5634F3FFAF1C}">
      <dsp:nvSpPr>
        <dsp:cNvPr id="0" name=""/>
        <dsp:cNvSpPr/>
      </dsp:nvSpPr>
      <dsp:spPr>
        <a:xfrm>
          <a:off x="873084" y="2836182"/>
          <a:ext cx="3163720" cy="755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01" tIns="80001" rIns="80001" bIns="80001" numCol="1" spcCol="1270" anchor="ctr" anchorCtr="0">
          <a:noAutofit/>
        </a:bodyPr>
        <a:lstStyle/>
        <a:p>
          <a:pPr marL="0" lvl="0" indent="0" algn="l" defTabSz="977900">
            <a:lnSpc>
              <a:spcPct val="100000"/>
            </a:lnSpc>
            <a:spcBef>
              <a:spcPct val="0"/>
            </a:spcBef>
            <a:spcAft>
              <a:spcPct val="35000"/>
            </a:spcAft>
            <a:buNone/>
          </a:pPr>
          <a:r>
            <a:rPr lang="en-GB" sz="2200" kern="1200" dirty="0">
              <a:solidFill>
                <a:srgbClr val="1A2A68"/>
              </a:solidFill>
            </a:rPr>
            <a:t>Key concepts:</a:t>
          </a:r>
          <a:endParaRPr lang="en-US" sz="2200" kern="1200" dirty="0">
            <a:solidFill>
              <a:srgbClr val="1A2A68"/>
            </a:solidFill>
          </a:endParaRPr>
        </a:p>
      </dsp:txBody>
      <dsp:txXfrm>
        <a:off x="873084" y="2836182"/>
        <a:ext cx="3163720" cy="755917"/>
      </dsp:txXfrm>
    </dsp:sp>
    <dsp:sp modelId="{F08B4504-2277-4962-95D9-9021F6DDD169}">
      <dsp:nvSpPr>
        <dsp:cNvPr id="0" name=""/>
        <dsp:cNvSpPr/>
      </dsp:nvSpPr>
      <dsp:spPr>
        <a:xfrm>
          <a:off x="4036805" y="2836182"/>
          <a:ext cx="2993685" cy="755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01" tIns="80001" rIns="80001" bIns="80001" numCol="1" spcCol="1270" anchor="ctr" anchorCtr="0">
          <a:noAutofit/>
        </a:bodyPr>
        <a:lstStyle/>
        <a:p>
          <a:pPr marL="0" lvl="0" indent="0" algn="l" defTabSz="800100">
            <a:lnSpc>
              <a:spcPct val="100000"/>
            </a:lnSpc>
            <a:spcBef>
              <a:spcPct val="0"/>
            </a:spcBef>
            <a:spcAft>
              <a:spcPct val="35000"/>
            </a:spcAft>
            <a:buNone/>
          </a:pPr>
          <a:r>
            <a:rPr lang="en-GB" sz="1800" kern="1200" dirty="0">
              <a:solidFill>
                <a:srgbClr val="1A2A68"/>
              </a:solidFill>
            </a:rPr>
            <a:t>Step-by-step plan</a:t>
          </a:r>
          <a:endParaRPr lang="en-US" sz="1800" kern="1200" dirty="0">
            <a:solidFill>
              <a:srgbClr val="1A2A68"/>
            </a:solidFill>
          </a:endParaRPr>
        </a:p>
      </dsp:txBody>
      <dsp:txXfrm>
        <a:off x="4036805" y="2836182"/>
        <a:ext cx="2993685" cy="7559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62C579-1140-4DD1-8A18-E73FABEDF761}">
      <dsp:nvSpPr>
        <dsp:cNvPr id="0" name=""/>
        <dsp:cNvSpPr/>
      </dsp:nvSpPr>
      <dsp:spPr>
        <a:xfrm>
          <a:off x="704550" y="42049"/>
          <a:ext cx="2127375" cy="212737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828B346-593C-4358-83ED-0FF6115FF3A3}">
      <dsp:nvSpPr>
        <dsp:cNvPr id="0" name=""/>
        <dsp:cNvSpPr/>
      </dsp:nvSpPr>
      <dsp:spPr>
        <a:xfrm>
          <a:off x="1157925" y="495424"/>
          <a:ext cx="1220625" cy="122062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2A890FAF-415D-4EAE-A582-DE7A3723CBDB}">
      <dsp:nvSpPr>
        <dsp:cNvPr id="0" name=""/>
        <dsp:cNvSpPr/>
      </dsp:nvSpPr>
      <dsp:spPr>
        <a:xfrm>
          <a:off x="24487" y="2832050"/>
          <a:ext cx="348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defRPr cap="all"/>
          </a:pPr>
          <a:r>
            <a:rPr lang="en-GB" sz="2500" b="1" kern="1200" dirty="0">
              <a:solidFill>
                <a:srgbClr val="1A2A68"/>
              </a:solidFill>
            </a:rPr>
            <a:t>How has your week been?</a:t>
          </a:r>
          <a:endParaRPr lang="en-US" sz="2500" b="1" kern="1200" dirty="0">
            <a:solidFill>
              <a:srgbClr val="1A2A68"/>
            </a:solidFill>
          </a:endParaRPr>
        </a:p>
      </dsp:txBody>
      <dsp:txXfrm>
        <a:off x="24487" y="2832050"/>
        <a:ext cx="3487500" cy="720000"/>
      </dsp:txXfrm>
    </dsp:sp>
    <dsp:sp modelId="{B16030E3-E4A8-41A7-A2E8-8641131B00B2}">
      <dsp:nvSpPr>
        <dsp:cNvPr id="0" name=""/>
        <dsp:cNvSpPr/>
      </dsp:nvSpPr>
      <dsp:spPr>
        <a:xfrm>
          <a:off x="4802362" y="42049"/>
          <a:ext cx="2127375" cy="2127375"/>
        </a:xfrm>
        <a:prstGeom prst="ellipse">
          <a:avLst/>
        </a:prstGeom>
        <a:solidFill>
          <a:srgbClr val="FF3376"/>
        </a:solidFill>
        <a:ln>
          <a:noFill/>
        </a:ln>
        <a:effectLst/>
      </dsp:spPr>
      <dsp:style>
        <a:lnRef idx="0">
          <a:scrgbClr r="0" g="0" b="0"/>
        </a:lnRef>
        <a:fillRef idx="1">
          <a:scrgbClr r="0" g="0" b="0"/>
        </a:fillRef>
        <a:effectRef idx="0">
          <a:scrgbClr r="0" g="0" b="0"/>
        </a:effectRef>
        <a:fontRef idx="minor"/>
      </dsp:style>
    </dsp:sp>
    <dsp:sp modelId="{319476AF-369C-4597-97CF-DB282678F379}">
      <dsp:nvSpPr>
        <dsp:cNvPr id="0" name=""/>
        <dsp:cNvSpPr/>
      </dsp:nvSpPr>
      <dsp:spPr>
        <a:xfrm>
          <a:off x="5140828" y="372617"/>
          <a:ext cx="1515674" cy="1544090"/>
        </a:xfrm>
        <a:prstGeom prst="rect">
          <a:avLst/>
        </a:prstGeom>
        <a:blipFill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E960FA6F-50E2-47B1-8CE0-978705CAE791}">
      <dsp:nvSpPr>
        <dsp:cNvPr id="0" name=""/>
        <dsp:cNvSpPr/>
      </dsp:nvSpPr>
      <dsp:spPr>
        <a:xfrm>
          <a:off x="4122300" y="2832050"/>
          <a:ext cx="348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defRPr cap="all"/>
          </a:pPr>
          <a:r>
            <a:rPr lang="en-GB" sz="2500" b="1" kern="1200" dirty="0">
              <a:solidFill>
                <a:srgbClr val="1A2A68"/>
              </a:solidFill>
            </a:rPr>
            <a:t>Please rate the 3 goals you set</a:t>
          </a:r>
          <a:endParaRPr lang="en-US" sz="2500" b="1" kern="1200" dirty="0">
            <a:solidFill>
              <a:srgbClr val="1A2A68"/>
            </a:solidFill>
          </a:endParaRPr>
        </a:p>
      </dsp:txBody>
      <dsp:txXfrm>
        <a:off x="4122300" y="2832050"/>
        <a:ext cx="3487500"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BC2B4D-6272-46AE-A4BA-F90A2C260A8C}">
      <dsp:nvSpPr>
        <dsp:cNvPr id="0" name=""/>
        <dsp:cNvSpPr/>
      </dsp:nvSpPr>
      <dsp:spPr>
        <a:xfrm>
          <a:off x="0" y="479"/>
          <a:ext cx="4729732" cy="112264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C473A1-2DF9-4F41-8E01-E5516286D638}">
      <dsp:nvSpPr>
        <dsp:cNvPr id="0" name=""/>
        <dsp:cNvSpPr/>
      </dsp:nvSpPr>
      <dsp:spPr>
        <a:xfrm>
          <a:off x="339600" y="253075"/>
          <a:ext cx="617456" cy="61745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02C976-7711-42B8-829A-72E1959C29EB}">
      <dsp:nvSpPr>
        <dsp:cNvPr id="0" name=""/>
        <dsp:cNvSpPr/>
      </dsp:nvSpPr>
      <dsp:spPr>
        <a:xfrm>
          <a:off x="1296658" y="479"/>
          <a:ext cx="2128379" cy="11226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814" tIns="118814" rIns="118814" bIns="118814" numCol="1" spcCol="1270" anchor="ctr" anchorCtr="0">
          <a:noAutofit/>
        </a:bodyPr>
        <a:lstStyle/>
        <a:p>
          <a:pPr marL="0" lvl="0" indent="0" algn="l" defTabSz="844550">
            <a:lnSpc>
              <a:spcPct val="100000"/>
            </a:lnSpc>
            <a:spcBef>
              <a:spcPct val="0"/>
            </a:spcBef>
            <a:spcAft>
              <a:spcPct val="35000"/>
            </a:spcAft>
            <a:buNone/>
          </a:pPr>
          <a:r>
            <a:rPr lang="en-US" sz="1900" kern="1200" dirty="0">
              <a:solidFill>
                <a:srgbClr val="1A2A68"/>
              </a:solidFill>
            </a:rPr>
            <a:t>Completing the Step-By-Step Plan</a:t>
          </a:r>
        </a:p>
      </dsp:txBody>
      <dsp:txXfrm>
        <a:off x="1296658" y="479"/>
        <a:ext cx="2128379" cy="1122647"/>
      </dsp:txXfrm>
    </dsp:sp>
    <dsp:sp modelId="{595CE888-6F69-4351-8946-068C909D44A7}">
      <dsp:nvSpPr>
        <dsp:cNvPr id="0" name=""/>
        <dsp:cNvSpPr/>
      </dsp:nvSpPr>
      <dsp:spPr>
        <a:xfrm>
          <a:off x="3425037" y="479"/>
          <a:ext cx="1304694" cy="11226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814" tIns="118814" rIns="118814" bIns="118814" numCol="1" spcCol="1270" anchor="ctr" anchorCtr="0">
          <a:noAutofit/>
        </a:bodyPr>
        <a:lstStyle/>
        <a:p>
          <a:pPr marL="0" lvl="0" indent="0" algn="l" defTabSz="577850">
            <a:lnSpc>
              <a:spcPct val="100000"/>
            </a:lnSpc>
            <a:spcBef>
              <a:spcPct val="0"/>
            </a:spcBef>
            <a:spcAft>
              <a:spcPct val="35000"/>
            </a:spcAft>
            <a:buNone/>
          </a:pPr>
          <a:r>
            <a:rPr lang="en-US" sz="1300" kern="1200" dirty="0">
              <a:solidFill>
                <a:srgbClr val="1A2A68"/>
              </a:solidFill>
            </a:rPr>
            <a:t>Trying the first step</a:t>
          </a:r>
        </a:p>
        <a:p>
          <a:pPr marL="0" lvl="0" indent="0" algn="l" defTabSz="577850">
            <a:lnSpc>
              <a:spcPct val="100000"/>
            </a:lnSpc>
            <a:spcBef>
              <a:spcPct val="0"/>
            </a:spcBef>
            <a:spcAft>
              <a:spcPct val="35000"/>
            </a:spcAft>
            <a:buNone/>
          </a:pPr>
          <a:r>
            <a:rPr lang="en-US" sz="1300" kern="1200" dirty="0">
              <a:solidFill>
                <a:srgbClr val="1A2A68"/>
              </a:solidFill>
            </a:rPr>
            <a:t>Agreeing a new step</a:t>
          </a:r>
        </a:p>
      </dsp:txBody>
      <dsp:txXfrm>
        <a:off x="3425037" y="479"/>
        <a:ext cx="1304694" cy="1122647"/>
      </dsp:txXfrm>
    </dsp:sp>
    <dsp:sp modelId="{0C7D7BF7-E647-4487-B484-7575B7E81AFC}">
      <dsp:nvSpPr>
        <dsp:cNvPr id="0" name=""/>
        <dsp:cNvSpPr/>
      </dsp:nvSpPr>
      <dsp:spPr>
        <a:xfrm>
          <a:off x="0" y="1403789"/>
          <a:ext cx="4729732" cy="112264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FE2604-CAEF-4E5C-9D08-4A8AF49410CD}">
      <dsp:nvSpPr>
        <dsp:cNvPr id="0" name=""/>
        <dsp:cNvSpPr/>
      </dsp:nvSpPr>
      <dsp:spPr>
        <a:xfrm>
          <a:off x="339600" y="1656385"/>
          <a:ext cx="617456" cy="61745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521C3A-02BE-408C-A2E2-D6AC5261DA54}">
      <dsp:nvSpPr>
        <dsp:cNvPr id="0" name=""/>
        <dsp:cNvSpPr/>
      </dsp:nvSpPr>
      <dsp:spPr>
        <a:xfrm>
          <a:off x="1296658" y="1403789"/>
          <a:ext cx="3433073" cy="11226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814" tIns="118814" rIns="118814" bIns="118814" numCol="1" spcCol="1270" anchor="ctr" anchorCtr="0">
          <a:noAutofit/>
        </a:bodyPr>
        <a:lstStyle/>
        <a:p>
          <a:pPr marL="0" lvl="0" indent="0" algn="l" defTabSz="844550">
            <a:lnSpc>
              <a:spcPct val="100000"/>
            </a:lnSpc>
            <a:spcBef>
              <a:spcPct val="0"/>
            </a:spcBef>
            <a:spcAft>
              <a:spcPct val="35000"/>
            </a:spcAft>
            <a:buNone/>
          </a:pPr>
          <a:r>
            <a:rPr lang="en-US" sz="1900" kern="1200" dirty="0">
              <a:solidFill>
                <a:srgbClr val="1A2A68"/>
              </a:solidFill>
            </a:rPr>
            <a:t>Unplanned experiments</a:t>
          </a:r>
        </a:p>
      </dsp:txBody>
      <dsp:txXfrm>
        <a:off x="1296658" y="1403789"/>
        <a:ext cx="3433073" cy="1122647"/>
      </dsp:txXfrm>
    </dsp:sp>
    <dsp:sp modelId="{2E72E4BC-435A-49EE-80C7-DC42F3B3A788}">
      <dsp:nvSpPr>
        <dsp:cNvPr id="0" name=""/>
        <dsp:cNvSpPr/>
      </dsp:nvSpPr>
      <dsp:spPr>
        <a:xfrm>
          <a:off x="0" y="2807099"/>
          <a:ext cx="4729732" cy="112264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01E7FA-C914-4F6B-B237-49354CB1E0E9}">
      <dsp:nvSpPr>
        <dsp:cNvPr id="0" name=""/>
        <dsp:cNvSpPr/>
      </dsp:nvSpPr>
      <dsp:spPr>
        <a:xfrm>
          <a:off x="339600" y="3059695"/>
          <a:ext cx="617456" cy="61745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C9CAF1-C3B5-4138-A9E5-E8385A385B98}">
      <dsp:nvSpPr>
        <dsp:cNvPr id="0" name=""/>
        <dsp:cNvSpPr/>
      </dsp:nvSpPr>
      <dsp:spPr>
        <a:xfrm>
          <a:off x="1296658" y="2807099"/>
          <a:ext cx="3433073" cy="11226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814" tIns="118814" rIns="118814" bIns="118814" numCol="1" spcCol="1270" anchor="ctr" anchorCtr="0">
          <a:noAutofit/>
        </a:bodyPr>
        <a:lstStyle/>
        <a:p>
          <a:pPr marL="0" lvl="0" indent="0" algn="l" defTabSz="844550" rtl="0">
            <a:lnSpc>
              <a:spcPct val="100000"/>
            </a:lnSpc>
            <a:spcBef>
              <a:spcPct val="0"/>
            </a:spcBef>
            <a:spcAft>
              <a:spcPct val="35000"/>
            </a:spcAft>
            <a:buNone/>
          </a:pPr>
          <a:r>
            <a:rPr lang="en-US" sz="1900" kern="1200" dirty="0">
              <a:solidFill>
                <a:srgbClr val="1A2A68"/>
              </a:solidFill>
              <a:latin typeface="Century Gothic" panose="020F0302020204030204"/>
            </a:rPr>
            <a:t> Your</a:t>
          </a:r>
          <a:r>
            <a:rPr lang="en-US" sz="1900" kern="1200" dirty="0">
              <a:solidFill>
                <a:srgbClr val="1A2A68"/>
              </a:solidFill>
            </a:rPr>
            <a:t> own responses to your child</a:t>
          </a:r>
        </a:p>
      </dsp:txBody>
      <dsp:txXfrm>
        <a:off x="1296658" y="2807099"/>
        <a:ext cx="3433073" cy="112264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AEEB31-9260-F44F-B4BA-130A57F32538}">
      <dsp:nvSpPr>
        <dsp:cNvPr id="0" name=""/>
        <dsp:cNvSpPr/>
      </dsp:nvSpPr>
      <dsp:spPr>
        <a:xfrm>
          <a:off x="0" y="260225"/>
          <a:ext cx="7161634" cy="989820"/>
        </a:xfrm>
        <a:prstGeom prst="roundRect">
          <a:avLst/>
        </a:prstGeom>
        <a:solidFill>
          <a:schemeClr val="accent1">
            <a:lumMod val="40000"/>
            <a:lumOff val="6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rgbClr val="1A2A68"/>
              </a:solidFill>
            </a:rPr>
            <a:t>Parents whose child did not complete the step last week </a:t>
          </a:r>
          <a:r>
            <a:rPr lang="en-US" sz="1800" kern="1200" dirty="0">
              <a:solidFill>
                <a:srgbClr val="1A2A68"/>
              </a:solidFill>
            </a:rPr>
            <a:t>– try again using the ideas you came up with in the previous session.</a:t>
          </a:r>
        </a:p>
      </dsp:txBody>
      <dsp:txXfrm>
        <a:off x="48319" y="308544"/>
        <a:ext cx="7064996" cy="893182"/>
      </dsp:txXfrm>
    </dsp:sp>
    <dsp:sp modelId="{520657A5-DE30-CE44-AE65-121D07B05C45}">
      <dsp:nvSpPr>
        <dsp:cNvPr id="0" name=""/>
        <dsp:cNvSpPr/>
      </dsp:nvSpPr>
      <dsp:spPr>
        <a:xfrm>
          <a:off x="0" y="1301885"/>
          <a:ext cx="7161634" cy="989820"/>
        </a:xfrm>
        <a:prstGeom prst="roundRect">
          <a:avLst/>
        </a:prstGeom>
        <a:solidFill>
          <a:schemeClr val="accent1">
            <a:lumMod val="40000"/>
            <a:lumOff val="6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n-US" sz="1800" b="1" kern="1200" dirty="0">
              <a:solidFill>
                <a:srgbClr val="1A2A68"/>
              </a:solidFill>
            </a:rPr>
            <a:t>Parents whose child completed the first step – but only once</a:t>
          </a:r>
          <a:r>
            <a:rPr lang="en-US" sz="1800" kern="1200" dirty="0">
              <a:solidFill>
                <a:srgbClr val="1A2A68"/>
              </a:solidFill>
            </a:rPr>
            <a:t>– try to get child to repeat the step several more times </a:t>
          </a:r>
          <a:r>
            <a:rPr lang="en-US" sz="1800" kern="1200" dirty="0">
              <a:solidFill>
                <a:srgbClr val="1A2A68"/>
              </a:solidFill>
              <a:latin typeface="Century Gothic" panose="020F0302020204030204"/>
            </a:rPr>
            <a:t>if there is more to learn and</a:t>
          </a:r>
          <a:r>
            <a:rPr lang="en-US" sz="1800" kern="1200" dirty="0">
              <a:solidFill>
                <a:srgbClr val="1A2A68"/>
              </a:solidFill>
            </a:rPr>
            <a:t> plan new one (if appropriate)</a:t>
          </a:r>
        </a:p>
      </dsp:txBody>
      <dsp:txXfrm>
        <a:off x="48319" y="1350204"/>
        <a:ext cx="7064996" cy="893182"/>
      </dsp:txXfrm>
    </dsp:sp>
    <dsp:sp modelId="{FB3A68B2-44E4-654D-8795-4C55939CD56F}">
      <dsp:nvSpPr>
        <dsp:cNvPr id="0" name=""/>
        <dsp:cNvSpPr/>
      </dsp:nvSpPr>
      <dsp:spPr>
        <a:xfrm>
          <a:off x="0" y="2343545"/>
          <a:ext cx="7161634" cy="989820"/>
        </a:xfrm>
        <a:prstGeom prst="roundRect">
          <a:avLst/>
        </a:prstGeom>
        <a:solidFill>
          <a:schemeClr val="accent1">
            <a:lumMod val="40000"/>
            <a:lumOff val="6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rgbClr val="1A2A68"/>
              </a:solidFill>
            </a:rPr>
            <a:t>Parents whose child did complete the step </a:t>
          </a:r>
          <a:r>
            <a:rPr lang="en-US" sz="1800" kern="1200" dirty="0">
              <a:solidFill>
                <a:srgbClr val="1A2A68"/>
              </a:solidFill>
            </a:rPr>
            <a:t>– prepare a new step</a:t>
          </a:r>
        </a:p>
      </dsp:txBody>
      <dsp:txXfrm>
        <a:off x="48319" y="2391864"/>
        <a:ext cx="7064996" cy="89318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3EC50C-8292-1A4A-A799-3190A7CCB93F}">
      <dsp:nvSpPr>
        <dsp:cNvPr id="0" name=""/>
        <dsp:cNvSpPr/>
      </dsp:nvSpPr>
      <dsp:spPr>
        <a:xfrm>
          <a:off x="0" y="0"/>
          <a:ext cx="6489144" cy="1617345"/>
        </a:xfrm>
        <a:prstGeom prst="roundRect">
          <a:avLst>
            <a:gd name="adj" fmla="val 10000"/>
          </a:avLst>
        </a:prstGeom>
        <a:solidFill>
          <a:schemeClr val="accent1">
            <a:lumMod val="40000"/>
            <a:lumOff val="6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GB" sz="2400" kern="1200" dirty="0">
              <a:solidFill>
                <a:srgbClr val="1A2A68"/>
              </a:solidFill>
            </a:rPr>
            <a:t>Are you responding </a:t>
          </a:r>
          <a:r>
            <a:rPr lang="en-GB" sz="2400" kern="1200" dirty="0">
              <a:solidFill>
                <a:srgbClr val="1A2A68"/>
              </a:solidFill>
              <a:latin typeface="Century Gothic" panose="020F0302020204030204"/>
            </a:rPr>
            <a:t>(thinking/ behaving) differently</a:t>
          </a:r>
          <a:r>
            <a:rPr lang="en-GB" sz="2400" kern="1200" dirty="0">
              <a:solidFill>
                <a:srgbClr val="1A2A68"/>
              </a:solidFill>
            </a:rPr>
            <a:t> to your child</a:t>
          </a:r>
          <a:r>
            <a:rPr lang="en-GB" sz="2400" kern="1200" dirty="0">
              <a:solidFill>
                <a:srgbClr val="1A2A68"/>
              </a:solidFill>
              <a:latin typeface="Century Gothic" panose="020F0302020204030204"/>
            </a:rPr>
            <a:t> since being in this group</a:t>
          </a:r>
          <a:r>
            <a:rPr lang="en-GB" sz="2400" kern="1200" dirty="0">
              <a:solidFill>
                <a:srgbClr val="1A2A68"/>
              </a:solidFill>
            </a:rPr>
            <a:t>?</a:t>
          </a:r>
          <a:endParaRPr lang="en-US" sz="2400" kern="1200" dirty="0">
            <a:solidFill>
              <a:srgbClr val="1A2A68"/>
            </a:solidFill>
          </a:endParaRPr>
        </a:p>
      </dsp:txBody>
      <dsp:txXfrm>
        <a:off x="47370" y="47370"/>
        <a:ext cx="4817493" cy="1522605"/>
      </dsp:txXfrm>
    </dsp:sp>
    <dsp:sp modelId="{38480875-518E-434D-AB63-EC49916C0581}">
      <dsp:nvSpPr>
        <dsp:cNvPr id="0" name=""/>
        <dsp:cNvSpPr/>
      </dsp:nvSpPr>
      <dsp:spPr>
        <a:xfrm>
          <a:off x="992648" y="1976754"/>
          <a:ext cx="6489144" cy="1617345"/>
        </a:xfrm>
        <a:prstGeom prst="roundRect">
          <a:avLst>
            <a:gd name="adj" fmla="val 10000"/>
          </a:avLst>
        </a:prstGeom>
        <a:solidFill>
          <a:schemeClr val="accent1">
            <a:lumMod val="40000"/>
            <a:lumOff val="6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GB" sz="2400" kern="1200" dirty="0">
              <a:solidFill>
                <a:srgbClr val="1A2A68"/>
              </a:solidFill>
            </a:rPr>
            <a:t>If yes, </a:t>
          </a:r>
          <a:r>
            <a:rPr lang="en-GB" sz="2400" kern="1200" dirty="0">
              <a:solidFill>
                <a:srgbClr val="1A2A68"/>
              </a:solidFill>
              <a:latin typeface="Century Gothic" panose="020F0302020204030204"/>
            </a:rPr>
            <a:t>has this changed anythign for you or your child?</a:t>
          </a:r>
          <a:endParaRPr lang="en-US" sz="2400" kern="1200" dirty="0">
            <a:solidFill>
              <a:srgbClr val="1A2A68"/>
            </a:solidFill>
          </a:endParaRPr>
        </a:p>
      </dsp:txBody>
      <dsp:txXfrm>
        <a:off x="1040018" y="2024124"/>
        <a:ext cx="4197987" cy="1522605"/>
      </dsp:txXfrm>
    </dsp:sp>
    <dsp:sp modelId="{26709793-5875-C643-B042-4CFF2E5D3BAD}">
      <dsp:nvSpPr>
        <dsp:cNvPr id="0" name=""/>
        <dsp:cNvSpPr/>
      </dsp:nvSpPr>
      <dsp:spPr>
        <a:xfrm>
          <a:off x="5437870" y="1271412"/>
          <a:ext cx="1051274" cy="1051274"/>
        </a:xfrm>
        <a:prstGeom prst="downArrow">
          <a:avLst>
            <a:gd name="adj1" fmla="val 55000"/>
            <a:gd name="adj2" fmla="val 45000"/>
          </a:avLst>
        </a:prstGeom>
        <a:solidFill>
          <a:srgbClr val="1A2A68">
            <a:alpha val="90000"/>
          </a:srgbClr>
        </a:solidFill>
        <a:ln w="12700" cap="flat" cmpd="sng" algn="in">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5674407" y="1271412"/>
        <a:ext cx="578200" cy="79108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C90C9C-68D1-524B-88D6-D89233BD607E}">
      <dsp:nvSpPr>
        <dsp:cNvPr id="0" name=""/>
        <dsp:cNvSpPr/>
      </dsp:nvSpPr>
      <dsp:spPr>
        <a:xfrm>
          <a:off x="0" y="4081251"/>
          <a:ext cx="1908435" cy="535661"/>
        </a:xfrm>
        <a:prstGeom prst="rect">
          <a:avLst/>
        </a:prstGeom>
        <a:solidFill>
          <a:schemeClr val="accent5">
            <a:hueOff val="0"/>
            <a:satOff val="0"/>
            <a:lumOff val="0"/>
            <a:alphaOff val="0"/>
          </a:schemeClr>
        </a:solidFill>
        <a:ln w="12700" cap="flat" cmpd="sng" algn="in">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728" tIns="135128" rIns="135728" bIns="135128" numCol="1" spcCol="1270" anchor="ctr" anchorCtr="0">
          <a:noAutofit/>
        </a:bodyPr>
        <a:lstStyle/>
        <a:p>
          <a:pPr marL="0" lvl="0" indent="0" algn="ctr" defTabSz="844550">
            <a:lnSpc>
              <a:spcPct val="90000"/>
            </a:lnSpc>
            <a:spcBef>
              <a:spcPct val="0"/>
            </a:spcBef>
            <a:spcAft>
              <a:spcPct val="35000"/>
            </a:spcAft>
            <a:buNone/>
          </a:pPr>
          <a:r>
            <a:rPr lang="en-US" sz="1900" b="1" kern="1200" dirty="0"/>
            <a:t>Remember</a:t>
          </a:r>
        </a:p>
      </dsp:txBody>
      <dsp:txXfrm>
        <a:off x="0" y="4081251"/>
        <a:ext cx="1908435" cy="535661"/>
      </dsp:txXfrm>
    </dsp:sp>
    <dsp:sp modelId="{DEBCE690-4CAF-1C4D-96F9-DFC0F9DCDA51}">
      <dsp:nvSpPr>
        <dsp:cNvPr id="0" name=""/>
        <dsp:cNvSpPr/>
      </dsp:nvSpPr>
      <dsp:spPr>
        <a:xfrm>
          <a:off x="1908435" y="4081251"/>
          <a:ext cx="5725306" cy="535661"/>
        </a:xfrm>
        <a:prstGeom prst="rect">
          <a:avLst/>
        </a:prstGeom>
        <a:solidFill>
          <a:schemeClr val="accent5">
            <a:tint val="40000"/>
            <a:alpha val="90000"/>
            <a:hueOff val="0"/>
            <a:satOff val="0"/>
            <a:lumOff val="0"/>
            <a:alphaOff val="0"/>
          </a:schemeClr>
        </a:solidFill>
        <a:ln w="12700" cap="flat" cmpd="sng" algn="in">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6136" tIns="177800" rIns="116136" bIns="177800"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rPr>
            <a:t>Remember to arrive 10-15 mins before next session to complete ROMs or take them with you now and complete at home </a:t>
          </a:r>
        </a:p>
      </dsp:txBody>
      <dsp:txXfrm>
        <a:off x="1908435" y="4081251"/>
        <a:ext cx="5725306" cy="535661"/>
      </dsp:txXfrm>
    </dsp:sp>
    <dsp:sp modelId="{4D608D26-E5EE-A740-8631-898176EB29D4}">
      <dsp:nvSpPr>
        <dsp:cNvPr id="0" name=""/>
        <dsp:cNvSpPr/>
      </dsp:nvSpPr>
      <dsp:spPr>
        <a:xfrm rot="10800000">
          <a:off x="0" y="3265437"/>
          <a:ext cx="1908435" cy="823848"/>
        </a:xfrm>
        <a:prstGeom prst="upArrowCallout">
          <a:avLst>
            <a:gd name="adj1" fmla="val 5000"/>
            <a:gd name="adj2" fmla="val 10000"/>
            <a:gd name="adj3" fmla="val 15000"/>
            <a:gd name="adj4" fmla="val 64977"/>
          </a:avLst>
        </a:prstGeom>
        <a:solidFill>
          <a:schemeClr val="accent5">
            <a:hueOff val="3195677"/>
            <a:satOff val="-7776"/>
            <a:lumOff val="-1804"/>
            <a:alphaOff val="0"/>
          </a:schemeClr>
        </a:solidFill>
        <a:ln w="12700" cap="flat" cmpd="sng" algn="in">
          <a:solidFill>
            <a:schemeClr val="accent5">
              <a:hueOff val="3195677"/>
              <a:satOff val="-7776"/>
              <a:lumOff val="-180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728" tIns="135128" rIns="135728" bIns="135128" numCol="1" spcCol="1270" anchor="ctr" anchorCtr="0">
          <a:noAutofit/>
        </a:bodyPr>
        <a:lstStyle/>
        <a:p>
          <a:pPr marL="0" lvl="0" indent="0" algn="ctr" defTabSz="844550">
            <a:lnSpc>
              <a:spcPct val="90000"/>
            </a:lnSpc>
            <a:spcBef>
              <a:spcPct val="0"/>
            </a:spcBef>
            <a:spcAft>
              <a:spcPct val="35000"/>
            </a:spcAft>
            <a:buNone/>
          </a:pPr>
          <a:r>
            <a:rPr lang="en-US" sz="1900" b="1" kern="1200" dirty="0"/>
            <a:t>Read</a:t>
          </a:r>
        </a:p>
      </dsp:txBody>
      <dsp:txXfrm rot="-10800000">
        <a:off x="0" y="3265437"/>
        <a:ext cx="1908435" cy="535501"/>
      </dsp:txXfrm>
    </dsp:sp>
    <dsp:sp modelId="{A54805BE-6DDE-9345-B4AD-E07ADB70F0C4}">
      <dsp:nvSpPr>
        <dsp:cNvPr id="0" name=""/>
        <dsp:cNvSpPr/>
      </dsp:nvSpPr>
      <dsp:spPr>
        <a:xfrm>
          <a:off x="1908435" y="3265437"/>
          <a:ext cx="5725306" cy="535501"/>
        </a:xfrm>
        <a:prstGeom prst="rect">
          <a:avLst/>
        </a:prstGeom>
        <a:solidFill>
          <a:schemeClr val="accent5">
            <a:tint val="40000"/>
            <a:alpha val="90000"/>
            <a:hueOff val="3275326"/>
            <a:satOff val="-7020"/>
            <a:lumOff val="-616"/>
            <a:alphaOff val="0"/>
          </a:schemeClr>
        </a:solidFill>
        <a:ln w="12700" cap="flat" cmpd="sng" algn="in">
          <a:solidFill>
            <a:schemeClr val="accent5">
              <a:tint val="40000"/>
              <a:alpha val="90000"/>
              <a:hueOff val="3275326"/>
              <a:satOff val="-7020"/>
              <a:lumOff val="-61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6136" tIns="177800" rIns="116136" bIns="177800"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rPr>
            <a:t>Read Chapter 11 on ‘Problem Solving’</a:t>
          </a:r>
        </a:p>
      </dsp:txBody>
      <dsp:txXfrm>
        <a:off x="1908435" y="3265437"/>
        <a:ext cx="5725306" cy="535501"/>
      </dsp:txXfrm>
    </dsp:sp>
    <dsp:sp modelId="{BFF331A2-7124-D147-B205-DFF9F84EBFBE}">
      <dsp:nvSpPr>
        <dsp:cNvPr id="0" name=""/>
        <dsp:cNvSpPr/>
      </dsp:nvSpPr>
      <dsp:spPr>
        <a:xfrm rot="10800000">
          <a:off x="0" y="2449624"/>
          <a:ext cx="1908435" cy="823848"/>
        </a:xfrm>
        <a:prstGeom prst="upArrowCallout">
          <a:avLst>
            <a:gd name="adj1" fmla="val 5000"/>
            <a:gd name="adj2" fmla="val 10000"/>
            <a:gd name="adj3" fmla="val 15000"/>
            <a:gd name="adj4" fmla="val 64977"/>
          </a:avLst>
        </a:prstGeom>
        <a:solidFill>
          <a:schemeClr val="accent5">
            <a:hueOff val="6391355"/>
            <a:satOff val="-15552"/>
            <a:lumOff val="-3608"/>
            <a:alphaOff val="0"/>
          </a:schemeClr>
        </a:solidFill>
        <a:ln w="12700" cap="flat" cmpd="sng" algn="in">
          <a:solidFill>
            <a:schemeClr val="accent5">
              <a:hueOff val="6391355"/>
              <a:satOff val="-15552"/>
              <a:lumOff val="-360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728" tIns="135128" rIns="135728" bIns="135128" numCol="1" spcCol="1270" anchor="ctr" anchorCtr="0">
          <a:noAutofit/>
        </a:bodyPr>
        <a:lstStyle/>
        <a:p>
          <a:pPr marL="0" lvl="0" indent="0" algn="ctr" defTabSz="844550">
            <a:lnSpc>
              <a:spcPct val="90000"/>
            </a:lnSpc>
            <a:spcBef>
              <a:spcPct val="0"/>
            </a:spcBef>
            <a:spcAft>
              <a:spcPct val="35000"/>
            </a:spcAft>
            <a:buNone/>
          </a:pPr>
          <a:r>
            <a:rPr lang="en-US" sz="1900" b="1" kern="1200" dirty="0"/>
            <a:t>Experiments</a:t>
          </a:r>
        </a:p>
      </dsp:txBody>
      <dsp:txXfrm rot="-10800000">
        <a:off x="0" y="2449624"/>
        <a:ext cx="1908435" cy="535501"/>
      </dsp:txXfrm>
    </dsp:sp>
    <dsp:sp modelId="{00409DC2-33BD-D94A-9A7F-FAECFB983C0E}">
      <dsp:nvSpPr>
        <dsp:cNvPr id="0" name=""/>
        <dsp:cNvSpPr/>
      </dsp:nvSpPr>
      <dsp:spPr>
        <a:xfrm>
          <a:off x="1908435" y="2449624"/>
          <a:ext cx="5725306" cy="535501"/>
        </a:xfrm>
        <a:prstGeom prst="rect">
          <a:avLst/>
        </a:prstGeom>
        <a:solidFill>
          <a:schemeClr val="accent5">
            <a:tint val="40000"/>
            <a:alpha val="90000"/>
            <a:hueOff val="6550652"/>
            <a:satOff val="-14041"/>
            <a:lumOff val="-1232"/>
            <a:alphaOff val="0"/>
          </a:schemeClr>
        </a:solidFill>
        <a:ln w="12700" cap="flat" cmpd="sng" algn="in">
          <a:solidFill>
            <a:schemeClr val="accent5">
              <a:tint val="40000"/>
              <a:alpha val="90000"/>
              <a:hueOff val="6550652"/>
              <a:satOff val="-14041"/>
              <a:lumOff val="-123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6136" tIns="177800" rIns="116136" bIns="177800"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rPr>
            <a:t>Be on the lookout for opportunities for the child to </a:t>
          </a:r>
          <a:r>
            <a:rPr lang="en-US" sz="1400" b="1" kern="1200" dirty="0">
              <a:solidFill>
                <a:srgbClr val="1A2A68"/>
              </a:solidFill>
              <a:latin typeface="Century Gothic" panose="020F0302020204030204"/>
            </a:rPr>
            <a:t>try</a:t>
          </a:r>
          <a:r>
            <a:rPr lang="en-US" sz="1400" b="1" kern="1200" dirty="0">
              <a:solidFill>
                <a:srgbClr val="1A2A68"/>
              </a:solidFill>
            </a:rPr>
            <a:t> ‘unplanned experiments’ and encourage the child to test out fears and reflect on what happens</a:t>
          </a:r>
        </a:p>
      </dsp:txBody>
      <dsp:txXfrm>
        <a:off x="1908435" y="2449624"/>
        <a:ext cx="5725306" cy="535501"/>
      </dsp:txXfrm>
    </dsp:sp>
    <dsp:sp modelId="{5A4237DE-3494-044E-80C0-46BF9E83E7D5}">
      <dsp:nvSpPr>
        <dsp:cNvPr id="0" name=""/>
        <dsp:cNvSpPr/>
      </dsp:nvSpPr>
      <dsp:spPr>
        <a:xfrm rot="10800000">
          <a:off x="0" y="1633811"/>
          <a:ext cx="1908435" cy="823848"/>
        </a:xfrm>
        <a:prstGeom prst="upArrowCallout">
          <a:avLst>
            <a:gd name="adj1" fmla="val 5000"/>
            <a:gd name="adj2" fmla="val 10000"/>
            <a:gd name="adj3" fmla="val 15000"/>
            <a:gd name="adj4" fmla="val 64977"/>
          </a:avLst>
        </a:prstGeom>
        <a:solidFill>
          <a:schemeClr val="accent5">
            <a:hueOff val="9587032"/>
            <a:satOff val="-23327"/>
            <a:lumOff val="-5411"/>
            <a:alphaOff val="0"/>
          </a:schemeClr>
        </a:solidFill>
        <a:ln w="12700" cap="flat" cmpd="sng" algn="in">
          <a:solidFill>
            <a:schemeClr val="accent5">
              <a:hueOff val="9587032"/>
              <a:satOff val="-23327"/>
              <a:lumOff val="-541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728" tIns="135128" rIns="135728" bIns="135128" numCol="1" spcCol="1270" anchor="ctr" anchorCtr="0">
          <a:noAutofit/>
        </a:bodyPr>
        <a:lstStyle/>
        <a:p>
          <a:pPr marL="0" lvl="0" indent="0" algn="ctr" defTabSz="844550">
            <a:lnSpc>
              <a:spcPct val="90000"/>
            </a:lnSpc>
            <a:spcBef>
              <a:spcPct val="0"/>
            </a:spcBef>
            <a:spcAft>
              <a:spcPct val="35000"/>
            </a:spcAft>
            <a:buNone/>
          </a:pPr>
          <a:r>
            <a:rPr lang="en-US" sz="1900" b="1" kern="1200" dirty="0"/>
            <a:t>Handout 9</a:t>
          </a:r>
        </a:p>
      </dsp:txBody>
      <dsp:txXfrm rot="-10800000">
        <a:off x="0" y="1633811"/>
        <a:ext cx="1908435" cy="535501"/>
      </dsp:txXfrm>
    </dsp:sp>
    <dsp:sp modelId="{CF2B6343-70F2-A94A-A031-6F8AC6B48DAB}">
      <dsp:nvSpPr>
        <dsp:cNvPr id="0" name=""/>
        <dsp:cNvSpPr/>
      </dsp:nvSpPr>
      <dsp:spPr>
        <a:xfrm>
          <a:off x="1908435" y="1633811"/>
          <a:ext cx="5725306" cy="535501"/>
        </a:xfrm>
        <a:prstGeom prst="rect">
          <a:avLst/>
        </a:prstGeom>
        <a:solidFill>
          <a:schemeClr val="accent5">
            <a:tint val="40000"/>
            <a:alpha val="90000"/>
            <a:hueOff val="9825978"/>
            <a:satOff val="-21061"/>
            <a:lumOff val="-1847"/>
            <a:alphaOff val="0"/>
          </a:schemeClr>
        </a:solidFill>
        <a:ln w="12700" cap="flat" cmpd="sng" algn="in">
          <a:solidFill>
            <a:schemeClr val="accent5">
              <a:tint val="40000"/>
              <a:alpha val="90000"/>
              <a:hueOff val="9825978"/>
              <a:satOff val="-21061"/>
              <a:lumOff val="-184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6136" tIns="177800" rIns="116136" bIns="177800"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rPr>
            <a:t>Continue to record child’s progress on Handout 9</a:t>
          </a:r>
        </a:p>
      </dsp:txBody>
      <dsp:txXfrm>
        <a:off x="1908435" y="1633811"/>
        <a:ext cx="5725306" cy="535501"/>
      </dsp:txXfrm>
    </dsp:sp>
    <dsp:sp modelId="{12193F12-560B-A944-9123-12C8BD52144F}">
      <dsp:nvSpPr>
        <dsp:cNvPr id="0" name=""/>
        <dsp:cNvSpPr/>
      </dsp:nvSpPr>
      <dsp:spPr>
        <a:xfrm rot="10800000">
          <a:off x="0" y="817998"/>
          <a:ext cx="1908435" cy="823848"/>
        </a:xfrm>
        <a:prstGeom prst="upArrowCallout">
          <a:avLst>
            <a:gd name="adj1" fmla="val 5000"/>
            <a:gd name="adj2" fmla="val 10000"/>
            <a:gd name="adj3" fmla="val 15000"/>
            <a:gd name="adj4" fmla="val 64977"/>
          </a:avLst>
        </a:prstGeom>
        <a:solidFill>
          <a:schemeClr val="accent5">
            <a:hueOff val="12782709"/>
            <a:satOff val="-31103"/>
            <a:lumOff val="-7215"/>
            <a:alphaOff val="0"/>
          </a:schemeClr>
        </a:solidFill>
        <a:ln w="12700" cap="flat" cmpd="sng" algn="in">
          <a:solidFill>
            <a:schemeClr val="accent5">
              <a:hueOff val="12782709"/>
              <a:satOff val="-31103"/>
              <a:lumOff val="-721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728" tIns="135128" rIns="135728" bIns="135128" numCol="1" spcCol="1270" anchor="ctr" anchorCtr="0">
          <a:noAutofit/>
        </a:bodyPr>
        <a:lstStyle/>
        <a:p>
          <a:pPr marL="0" lvl="0" indent="0" algn="ctr" defTabSz="844550">
            <a:lnSpc>
              <a:spcPct val="90000"/>
            </a:lnSpc>
            <a:spcBef>
              <a:spcPct val="0"/>
            </a:spcBef>
            <a:spcAft>
              <a:spcPct val="35000"/>
            </a:spcAft>
            <a:buNone/>
          </a:pPr>
          <a:r>
            <a:rPr lang="en-US" sz="1900" b="1" kern="1200" dirty="0"/>
            <a:t>Handout 8</a:t>
          </a:r>
        </a:p>
      </dsp:txBody>
      <dsp:txXfrm rot="-10800000">
        <a:off x="0" y="817998"/>
        <a:ext cx="1908435" cy="535501"/>
      </dsp:txXfrm>
    </dsp:sp>
    <dsp:sp modelId="{6024F70B-23A7-654A-AA53-30D9F8528AC0}">
      <dsp:nvSpPr>
        <dsp:cNvPr id="0" name=""/>
        <dsp:cNvSpPr/>
      </dsp:nvSpPr>
      <dsp:spPr>
        <a:xfrm>
          <a:off x="1908435" y="817998"/>
          <a:ext cx="5725306" cy="535501"/>
        </a:xfrm>
        <a:prstGeom prst="rect">
          <a:avLst/>
        </a:prstGeom>
        <a:solidFill>
          <a:schemeClr val="accent5">
            <a:tint val="40000"/>
            <a:alpha val="90000"/>
            <a:hueOff val="13101303"/>
            <a:satOff val="-28082"/>
            <a:lumOff val="-2463"/>
            <a:alphaOff val="0"/>
          </a:schemeClr>
        </a:solidFill>
        <a:ln w="12700" cap="flat" cmpd="sng" algn="in">
          <a:solidFill>
            <a:schemeClr val="accent5">
              <a:tint val="40000"/>
              <a:alpha val="90000"/>
              <a:hueOff val="13101303"/>
              <a:satOff val="-28082"/>
              <a:lumOff val="-246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6136" tIns="177800" rIns="116136" bIns="177800" numCol="1" spcCol="1270" anchor="ctr" anchorCtr="0">
          <a:noAutofit/>
        </a:bodyPr>
        <a:lstStyle/>
        <a:p>
          <a:pPr marL="0" lvl="0" indent="0" algn="l" defTabSz="622300" rtl="0">
            <a:lnSpc>
              <a:spcPct val="90000"/>
            </a:lnSpc>
            <a:spcBef>
              <a:spcPct val="0"/>
            </a:spcBef>
            <a:spcAft>
              <a:spcPct val="35000"/>
            </a:spcAft>
            <a:buNone/>
          </a:pPr>
          <a:r>
            <a:rPr lang="en-US" sz="1400" b="1" kern="1200" dirty="0">
              <a:solidFill>
                <a:srgbClr val="1A2A68"/>
              </a:solidFill>
            </a:rPr>
            <a:t>Continue </a:t>
          </a:r>
          <a:r>
            <a:rPr lang="en-US" sz="1400" b="1" kern="1200" dirty="0">
              <a:solidFill>
                <a:srgbClr val="1A2A68"/>
              </a:solidFill>
              <a:latin typeface="Century Gothic" panose="020F0302020204030204"/>
            </a:rPr>
            <a:t>working through</a:t>
          </a:r>
          <a:r>
            <a:rPr lang="en-US" sz="1400" b="1" kern="1200" dirty="0">
              <a:solidFill>
                <a:srgbClr val="1A2A68"/>
              </a:solidFill>
            </a:rPr>
            <a:t> the Step-by-Step plan on Handout 8</a:t>
          </a:r>
        </a:p>
      </dsp:txBody>
      <dsp:txXfrm>
        <a:off x="1908435" y="817998"/>
        <a:ext cx="5725306" cy="535501"/>
      </dsp:txXfrm>
    </dsp:sp>
    <dsp:sp modelId="{6ABB85C3-7D99-8E41-B4A1-B2D08D2CA23C}">
      <dsp:nvSpPr>
        <dsp:cNvPr id="0" name=""/>
        <dsp:cNvSpPr/>
      </dsp:nvSpPr>
      <dsp:spPr>
        <a:xfrm rot="10800000">
          <a:off x="0" y="2184"/>
          <a:ext cx="1908435" cy="823848"/>
        </a:xfrm>
        <a:prstGeom prst="upArrowCallout">
          <a:avLst>
            <a:gd name="adj1" fmla="val 5000"/>
            <a:gd name="adj2" fmla="val 10000"/>
            <a:gd name="adj3" fmla="val 15000"/>
            <a:gd name="adj4" fmla="val 64977"/>
          </a:avLst>
        </a:prstGeom>
        <a:solidFill>
          <a:schemeClr val="accent5">
            <a:hueOff val="15978386"/>
            <a:satOff val="-38879"/>
            <a:lumOff val="-9019"/>
            <a:alphaOff val="0"/>
          </a:schemeClr>
        </a:solidFill>
        <a:ln w="12700" cap="flat" cmpd="sng" algn="in">
          <a:solidFill>
            <a:schemeClr val="accent5">
              <a:hueOff val="15978386"/>
              <a:satOff val="-38879"/>
              <a:lumOff val="-901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728" tIns="135128" rIns="135728" bIns="135128" numCol="1" spcCol="1270" anchor="ctr" anchorCtr="0">
          <a:noAutofit/>
        </a:bodyPr>
        <a:lstStyle/>
        <a:p>
          <a:pPr marL="0" lvl="0" indent="0" algn="ctr" defTabSz="844550">
            <a:lnSpc>
              <a:spcPct val="90000"/>
            </a:lnSpc>
            <a:spcBef>
              <a:spcPct val="0"/>
            </a:spcBef>
            <a:spcAft>
              <a:spcPct val="35000"/>
            </a:spcAft>
            <a:buNone/>
          </a:pPr>
          <a:r>
            <a:rPr lang="en-US" sz="1900" b="1" kern="1200" dirty="0"/>
            <a:t>Support</a:t>
          </a:r>
        </a:p>
      </dsp:txBody>
      <dsp:txXfrm rot="-10800000">
        <a:off x="0" y="2184"/>
        <a:ext cx="1908435" cy="535501"/>
      </dsp:txXfrm>
    </dsp:sp>
    <dsp:sp modelId="{7BB5D091-DF46-8842-B0E8-66845E788AC3}">
      <dsp:nvSpPr>
        <dsp:cNvPr id="0" name=""/>
        <dsp:cNvSpPr/>
      </dsp:nvSpPr>
      <dsp:spPr>
        <a:xfrm>
          <a:off x="1908435" y="2184"/>
          <a:ext cx="5725306" cy="535501"/>
        </a:xfrm>
        <a:prstGeom prst="rect">
          <a:avLst/>
        </a:prstGeom>
        <a:solidFill>
          <a:schemeClr val="accent5">
            <a:tint val="40000"/>
            <a:alpha val="90000"/>
            <a:hueOff val="16376629"/>
            <a:satOff val="-35102"/>
            <a:lumOff val="-3079"/>
            <a:alphaOff val="0"/>
          </a:schemeClr>
        </a:solidFill>
        <a:ln w="12700" cap="flat" cmpd="sng" algn="in">
          <a:solidFill>
            <a:schemeClr val="accent5">
              <a:tint val="40000"/>
              <a:alpha val="90000"/>
              <a:hueOff val="16376629"/>
              <a:satOff val="-35102"/>
              <a:lumOff val="-307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6136" tIns="177800" rIns="116136" bIns="177800"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rPr>
            <a:t>Support your child in having a go at the next step (or current/first step if not yet completed) on the step-by-step plan</a:t>
          </a:r>
        </a:p>
      </dsp:txBody>
      <dsp:txXfrm>
        <a:off x="1908435" y="2184"/>
        <a:ext cx="5725306" cy="53550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3F94E-D34D-413F-9262-3F01734803A0}">
      <dsp:nvSpPr>
        <dsp:cNvPr id="0" name=""/>
        <dsp:cNvSpPr/>
      </dsp:nvSpPr>
      <dsp:spPr>
        <a:xfrm>
          <a:off x="704550" y="42049"/>
          <a:ext cx="2127375" cy="2127375"/>
        </a:xfrm>
        <a:prstGeom prst="ellipse">
          <a:avLst/>
        </a:prstGeom>
        <a:solidFill>
          <a:srgbClr val="1A2A68"/>
        </a:solidFill>
        <a:ln>
          <a:noFill/>
        </a:ln>
        <a:effectLst/>
      </dsp:spPr>
      <dsp:style>
        <a:lnRef idx="0">
          <a:scrgbClr r="0" g="0" b="0"/>
        </a:lnRef>
        <a:fillRef idx="1">
          <a:scrgbClr r="0" g="0" b="0"/>
        </a:fillRef>
        <a:effectRef idx="0">
          <a:scrgbClr r="0" g="0" b="0"/>
        </a:effectRef>
        <a:fontRef idx="minor"/>
      </dsp:style>
    </dsp:sp>
    <dsp:sp modelId="{B32A2021-C01C-44FD-98D1-C548D2485860}">
      <dsp:nvSpPr>
        <dsp:cNvPr id="0" name=""/>
        <dsp:cNvSpPr/>
      </dsp:nvSpPr>
      <dsp:spPr>
        <a:xfrm>
          <a:off x="1157925" y="495424"/>
          <a:ext cx="1220625" cy="122062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9A58B5D4-B7EE-4658-B00A-552320E1E1D0}">
      <dsp:nvSpPr>
        <dsp:cNvPr id="0" name=""/>
        <dsp:cNvSpPr/>
      </dsp:nvSpPr>
      <dsp:spPr>
        <a:xfrm>
          <a:off x="24487" y="2832050"/>
          <a:ext cx="348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55700">
            <a:lnSpc>
              <a:spcPct val="90000"/>
            </a:lnSpc>
            <a:spcBef>
              <a:spcPct val="0"/>
            </a:spcBef>
            <a:spcAft>
              <a:spcPct val="35000"/>
            </a:spcAft>
            <a:buNone/>
            <a:defRPr cap="all"/>
          </a:pPr>
          <a:r>
            <a:rPr lang="en-US" sz="2600" kern="1200" dirty="0">
              <a:solidFill>
                <a:srgbClr val="1A2A68"/>
              </a:solidFill>
            </a:rPr>
            <a:t>Next session:</a:t>
          </a:r>
        </a:p>
      </dsp:txBody>
      <dsp:txXfrm>
        <a:off x="24487" y="2832050"/>
        <a:ext cx="3487500" cy="720000"/>
      </dsp:txXfrm>
    </dsp:sp>
    <dsp:sp modelId="{E2045060-3080-48AE-8817-3BE6919A09D2}">
      <dsp:nvSpPr>
        <dsp:cNvPr id="0" name=""/>
        <dsp:cNvSpPr/>
      </dsp:nvSpPr>
      <dsp:spPr>
        <a:xfrm>
          <a:off x="4064631" y="42049"/>
          <a:ext cx="2127375" cy="2127375"/>
        </a:xfrm>
        <a:prstGeom prst="ellipse">
          <a:avLst/>
        </a:prstGeom>
        <a:solidFill>
          <a:srgbClr val="1A2A68"/>
        </a:solidFill>
        <a:ln>
          <a:noFill/>
        </a:ln>
        <a:effectLst/>
      </dsp:spPr>
      <dsp:style>
        <a:lnRef idx="0">
          <a:scrgbClr r="0" g="0" b="0"/>
        </a:lnRef>
        <a:fillRef idx="1">
          <a:scrgbClr r="0" g="0" b="0"/>
        </a:fillRef>
        <a:effectRef idx="0">
          <a:scrgbClr r="0" g="0" b="0"/>
        </a:effectRef>
        <a:fontRef idx="minor"/>
      </dsp:style>
    </dsp:sp>
    <dsp:sp modelId="{FB8C7D2A-2DD5-4B9D-BCCC-D73096290291}">
      <dsp:nvSpPr>
        <dsp:cNvPr id="0" name=""/>
        <dsp:cNvSpPr/>
      </dsp:nvSpPr>
      <dsp:spPr>
        <a:xfrm>
          <a:off x="4568684" y="495424"/>
          <a:ext cx="1220625" cy="122062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CE5527F2-4B0D-4D12-AF70-9522B612D5F1}">
      <dsp:nvSpPr>
        <dsp:cNvPr id="0" name=""/>
        <dsp:cNvSpPr/>
      </dsp:nvSpPr>
      <dsp:spPr>
        <a:xfrm>
          <a:off x="3204320" y="2609894"/>
          <a:ext cx="348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55700">
            <a:lnSpc>
              <a:spcPct val="90000"/>
            </a:lnSpc>
            <a:spcBef>
              <a:spcPct val="0"/>
            </a:spcBef>
            <a:spcAft>
              <a:spcPct val="35000"/>
            </a:spcAft>
            <a:buNone/>
            <a:defRPr cap="all"/>
          </a:pPr>
          <a:r>
            <a:rPr lang="en-US" sz="2600" kern="1200" dirty="0">
              <a:solidFill>
                <a:srgbClr val="1A2A68"/>
              </a:solidFill>
            </a:rPr>
            <a:t>Date: </a:t>
          </a:r>
          <a:br>
            <a:rPr lang="en-US" sz="2600" kern="1200" dirty="0">
              <a:solidFill>
                <a:srgbClr val="1A2A68"/>
              </a:solidFill>
            </a:rPr>
          </a:br>
          <a:r>
            <a:rPr lang="en-US" sz="2600" kern="1200" dirty="0">
              <a:solidFill>
                <a:srgbClr val="1A2A68"/>
              </a:solidFill>
            </a:rPr>
            <a:t>Time: </a:t>
          </a:r>
        </a:p>
      </dsp:txBody>
      <dsp:txXfrm>
        <a:off x="3204320" y="2609894"/>
        <a:ext cx="3487500"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9778" name="Rectangle 2"/>
          <p:cNvSpPr>
            <a:spLocks noGrp="1" noChangeArrowheads="1"/>
          </p:cNvSpPr>
          <p:nvPr>
            <p:ph type="hdr" sz="quarter"/>
          </p:nvPr>
        </p:nvSpPr>
        <p:spPr bwMode="auto">
          <a:xfrm>
            <a:off x="0"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ctr" anchorCtr="0" compatLnSpc="1">
            <a:prstTxWarp prst="textNoShape">
              <a:avLst/>
            </a:prstTxWarp>
          </a:bodyPr>
          <a:lstStyle>
            <a:lvl1pPr>
              <a:defRPr sz="1200">
                <a:solidFill>
                  <a:schemeClr val="bg1"/>
                </a:solidFill>
              </a:defRPr>
            </a:lvl1pPr>
          </a:lstStyle>
          <a:p>
            <a:endParaRPr lang="en-GB" altLang="en-US" dirty="0">
              <a:latin typeface="Effra" panose="020B0603020203020204" pitchFamily="34" charset="0"/>
            </a:endParaRPr>
          </a:p>
        </p:txBody>
      </p:sp>
      <p:sp>
        <p:nvSpPr>
          <p:cNvPr id="459779" name="Rectangle 3"/>
          <p:cNvSpPr>
            <a:spLocks noGrp="1" noChangeArrowheads="1"/>
          </p:cNvSpPr>
          <p:nvPr>
            <p:ph type="dt" sz="quarter" idx="1"/>
          </p:nvPr>
        </p:nvSpPr>
        <p:spPr bwMode="auto">
          <a:xfrm>
            <a:off x="3806825"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ctr" anchorCtr="0" compatLnSpc="1">
            <a:prstTxWarp prst="textNoShape">
              <a:avLst/>
            </a:prstTxWarp>
          </a:bodyPr>
          <a:lstStyle>
            <a:lvl1pPr algn="r">
              <a:defRPr sz="1200">
                <a:solidFill>
                  <a:schemeClr val="bg1"/>
                </a:solidFill>
              </a:defRPr>
            </a:lvl1pPr>
          </a:lstStyle>
          <a:p>
            <a:endParaRPr lang="en-GB" altLang="en-US" dirty="0">
              <a:latin typeface="Effra" panose="020B0603020203020204" pitchFamily="34" charset="0"/>
            </a:endParaRPr>
          </a:p>
        </p:txBody>
      </p:sp>
      <p:sp>
        <p:nvSpPr>
          <p:cNvPr id="459780" name="Rectangle 4"/>
          <p:cNvSpPr>
            <a:spLocks noGrp="1" noChangeArrowheads="1"/>
          </p:cNvSpPr>
          <p:nvPr>
            <p:ph type="ftr" sz="quarter" idx="2"/>
          </p:nvPr>
        </p:nvSpPr>
        <p:spPr bwMode="auto">
          <a:xfrm>
            <a:off x="0" y="9374188"/>
            <a:ext cx="291147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b" anchorCtr="0" compatLnSpc="1">
            <a:prstTxWarp prst="textNoShape">
              <a:avLst/>
            </a:prstTxWarp>
          </a:bodyPr>
          <a:lstStyle>
            <a:lvl1pPr>
              <a:defRPr sz="1200">
                <a:solidFill>
                  <a:schemeClr val="bg1"/>
                </a:solidFill>
              </a:defRPr>
            </a:lvl1pPr>
          </a:lstStyle>
          <a:p>
            <a:endParaRPr lang="en-GB" altLang="en-US" dirty="0">
              <a:latin typeface="Effra" panose="020B0603020203020204" pitchFamily="34" charset="0"/>
            </a:endParaRPr>
          </a:p>
        </p:txBody>
      </p:sp>
      <p:sp>
        <p:nvSpPr>
          <p:cNvPr id="459781" name="Rectangle 5"/>
          <p:cNvSpPr>
            <a:spLocks noGrp="1" noChangeArrowheads="1"/>
          </p:cNvSpPr>
          <p:nvPr>
            <p:ph type="sldNum" sz="quarter" idx="3"/>
          </p:nvPr>
        </p:nvSpPr>
        <p:spPr bwMode="auto">
          <a:xfrm>
            <a:off x="3806825" y="9374188"/>
            <a:ext cx="291147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b" anchorCtr="0" compatLnSpc="1">
            <a:prstTxWarp prst="textNoShape">
              <a:avLst/>
            </a:prstTxWarp>
          </a:bodyPr>
          <a:lstStyle>
            <a:lvl1pPr algn="r">
              <a:defRPr sz="1200">
                <a:solidFill>
                  <a:schemeClr val="bg1"/>
                </a:solidFill>
              </a:defRPr>
            </a:lvl1pPr>
          </a:lstStyle>
          <a:p>
            <a:fld id="{6BDED6D5-33CC-49C8-A14A-4660977D1BEE}" type="slidenum">
              <a:rPr lang="en-GB" altLang="en-US">
                <a:latin typeface="Effra" panose="020B0603020203020204" pitchFamily="34" charset="0"/>
              </a:rPr>
              <a:pPr/>
              <a:t>‹#›</a:t>
            </a:fld>
            <a:endParaRPr lang="en-GB" altLang="en-US" dirty="0">
              <a:latin typeface="Effra" panose="020B0603020203020204" pitchFamily="34" charset="0"/>
            </a:endParaRPr>
          </a:p>
        </p:txBody>
      </p:sp>
    </p:spTree>
    <p:extLst>
      <p:ext uri="{BB962C8B-B14F-4D97-AF65-F5344CB8AC3E}">
        <p14:creationId xmlns:p14="http://schemas.microsoft.com/office/powerpoint/2010/main" val="3343499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t" anchorCtr="0" compatLnSpc="1">
            <a:prstTxWarp prst="textNoShape">
              <a:avLst/>
            </a:prstTxWarp>
          </a:bodyPr>
          <a:lstStyle>
            <a:lvl1pPr>
              <a:defRPr sz="1200">
                <a:latin typeface="Effra" panose="020B0603020203020204" pitchFamily="34" charset="0"/>
              </a:defRPr>
            </a:lvl1pPr>
          </a:lstStyle>
          <a:p>
            <a:endParaRPr lang="en-GB" altLang="en-US" dirty="0"/>
          </a:p>
        </p:txBody>
      </p:sp>
      <p:sp>
        <p:nvSpPr>
          <p:cNvPr id="9219" name="Rectangle 3"/>
          <p:cNvSpPr>
            <a:spLocks noGrp="1" noChangeArrowheads="1"/>
          </p:cNvSpPr>
          <p:nvPr>
            <p:ph type="dt" idx="1"/>
          </p:nvPr>
        </p:nvSpPr>
        <p:spPr bwMode="auto">
          <a:xfrm>
            <a:off x="3805238"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t" anchorCtr="0" compatLnSpc="1">
            <a:prstTxWarp prst="textNoShape">
              <a:avLst/>
            </a:prstTxWarp>
          </a:bodyPr>
          <a:lstStyle>
            <a:lvl1pPr algn="r">
              <a:defRPr sz="1200">
                <a:latin typeface="Effra" panose="020B0603020203020204" pitchFamily="34" charset="0"/>
              </a:defRPr>
            </a:lvl1pPr>
          </a:lstStyle>
          <a:p>
            <a:endParaRPr lang="en-GB" altLang="en-US" dirty="0"/>
          </a:p>
        </p:txBody>
      </p:sp>
      <p:sp>
        <p:nvSpPr>
          <p:cNvPr id="9220" name="Rectangle 4"/>
          <p:cNvSpPr>
            <a:spLocks noGrp="1" noRot="1" noChangeAspect="1" noChangeArrowheads="1" noTextEdit="1"/>
          </p:cNvSpPr>
          <p:nvPr>
            <p:ph type="sldImg" idx="2"/>
          </p:nvPr>
        </p:nvSpPr>
        <p:spPr bwMode="auto">
          <a:xfrm>
            <a:off x="893763" y="739775"/>
            <a:ext cx="4933950" cy="3700463"/>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671513" y="4687888"/>
            <a:ext cx="5375275" cy="444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a:p>
            <a:pPr lvl="3"/>
            <a:r>
              <a:rPr lang="en-GB" altLang="en-US" dirty="0"/>
              <a:t>Fourth level</a:t>
            </a:r>
          </a:p>
          <a:p>
            <a:pPr lvl="4"/>
            <a:r>
              <a:rPr lang="en-GB" altLang="en-US" dirty="0"/>
              <a:t>Fifth level</a:t>
            </a:r>
          </a:p>
        </p:txBody>
      </p:sp>
      <p:sp>
        <p:nvSpPr>
          <p:cNvPr id="9222" name="Rectangle 6"/>
          <p:cNvSpPr>
            <a:spLocks noGrp="1" noChangeArrowheads="1"/>
          </p:cNvSpPr>
          <p:nvPr>
            <p:ph type="ftr" sz="quarter" idx="4"/>
          </p:nvPr>
        </p:nvSpPr>
        <p:spPr bwMode="auto">
          <a:xfrm>
            <a:off x="0" y="937260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b" anchorCtr="0" compatLnSpc="1">
            <a:prstTxWarp prst="textNoShape">
              <a:avLst/>
            </a:prstTxWarp>
          </a:bodyPr>
          <a:lstStyle>
            <a:lvl1pPr>
              <a:defRPr sz="1200">
                <a:latin typeface="Effra" panose="020B0603020203020204" pitchFamily="34" charset="0"/>
              </a:defRPr>
            </a:lvl1pPr>
          </a:lstStyle>
          <a:p>
            <a:endParaRPr lang="en-GB" altLang="en-US" dirty="0"/>
          </a:p>
        </p:txBody>
      </p:sp>
      <p:sp>
        <p:nvSpPr>
          <p:cNvPr id="9223" name="Rectangle 7"/>
          <p:cNvSpPr>
            <a:spLocks noGrp="1" noChangeArrowheads="1"/>
          </p:cNvSpPr>
          <p:nvPr>
            <p:ph type="sldNum" sz="quarter" idx="5"/>
          </p:nvPr>
        </p:nvSpPr>
        <p:spPr bwMode="auto">
          <a:xfrm>
            <a:off x="3805238" y="937260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b" anchorCtr="0" compatLnSpc="1">
            <a:prstTxWarp prst="textNoShape">
              <a:avLst/>
            </a:prstTxWarp>
          </a:bodyPr>
          <a:lstStyle>
            <a:lvl1pPr algn="r">
              <a:defRPr sz="1200">
                <a:latin typeface="Effra" panose="020B0603020203020204" pitchFamily="34" charset="0"/>
              </a:defRPr>
            </a:lvl1pPr>
          </a:lstStyle>
          <a:p>
            <a:fld id="{A3ADB805-8BF7-47B5-B5FB-292FECAF2630}" type="slidenum">
              <a:rPr lang="en-GB" altLang="en-US" smtClean="0"/>
              <a:pPr/>
              <a:t>‹#›</a:t>
            </a:fld>
            <a:endParaRPr lang="en-GB" altLang="en-US" dirty="0"/>
          </a:p>
        </p:txBody>
      </p:sp>
    </p:spTree>
    <p:extLst>
      <p:ext uri="{BB962C8B-B14F-4D97-AF65-F5344CB8AC3E}">
        <p14:creationId xmlns:p14="http://schemas.microsoft.com/office/powerpoint/2010/main" val="186465418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Effra" panose="020B0603020203020204" pitchFamily="34" charset="0"/>
        <a:ea typeface="+mn-ea"/>
        <a:cs typeface="+mn-cs"/>
      </a:defRPr>
    </a:lvl1pPr>
    <a:lvl2pPr marL="457200" algn="l" rtl="0" fontAlgn="base">
      <a:spcBef>
        <a:spcPct val="30000"/>
      </a:spcBef>
      <a:spcAft>
        <a:spcPct val="0"/>
      </a:spcAft>
      <a:defRPr sz="1200" kern="1200">
        <a:solidFill>
          <a:schemeClr val="tx1"/>
        </a:solidFill>
        <a:latin typeface="Effra" panose="020B0603020203020204" pitchFamily="34" charset="0"/>
        <a:ea typeface="+mn-ea"/>
        <a:cs typeface="+mn-cs"/>
      </a:defRPr>
    </a:lvl2pPr>
    <a:lvl3pPr marL="914400" algn="l" rtl="0" fontAlgn="base">
      <a:spcBef>
        <a:spcPct val="30000"/>
      </a:spcBef>
      <a:spcAft>
        <a:spcPct val="0"/>
      </a:spcAft>
      <a:defRPr sz="1200" kern="1200">
        <a:solidFill>
          <a:schemeClr val="tx1"/>
        </a:solidFill>
        <a:latin typeface="Effra" panose="020B0603020203020204" pitchFamily="34" charset="0"/>
        <a:ea typeface="+mn-ea"/>
        <a:cs typeface="+mn-cs"/>
      </a:defRPr>
    </a:lvl3pPr>
    <a:lvl4pPr marL="1371600" algn="l" rtl="0" fontAlgn="base">
      <a:spcBef>
        <a:spcPct val="30000"/>
      </a:spcBef>
      <a:spcAft>
        <a:spcPct val="0"/>
      </a:spcAft>
      <a:defRPr sz="1200" kern="1200">
        <a:solidFill>
          <a:schemeClr val="tx1"/>
        </a:solidFill>
        <a:latin typeface="Effra" panose="020B0603020203020204" pitchFamily="34" charset="0"/>
        <a:ea typeface="+mn-ea"/>
        <a:cs typeface="+mn-cs"/>
      </a:defRPr>
    </a:lvl4pPr>
    <a:lvl5pPr marL="1828800" algn="l" rtl="0" fontAlgn="base">
      <a:spcBef>
        <a:spcPct val="30000"/>
      </a:spcBef>
      <a:spcAft>
        <a:spcPct val="0"/>
      </a:spcAft>
      <a:defRPr sz="1200" kern="1200">
        <a:solidFill>
          <a:schemeClr val="tx1"/>
        </a:solidFill>
        <a:latin typeface="Effra" panose="020B0603020203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a:t>
            </a:fld>
            <a:endParaRPr lang="en-GB" altLang="en-US" dirty="0"/>
          </a:p>
        </p:txBody>
      </p:sp>
    </p:spTree>
    <p:extLst>
      <p:ext uri="{BB962C8B-B14F-4D97-AF65-F5344CB8AC3E}">
        <p14:creationId xmlns:p14="http://schemas.microsoft.com/office/powerpoint/2010/main" val="3911062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 typeface="Arial" charset="0"/>
              <a:buNone/>
              <a:tabLst/>
              <a:defRPr/>
            </a:pPr>
            <a:r>
              <a:rPr lang="en-GB" sz="1200" kern="1200" dirty="0">
                <a:solidFill>
                  <a:schemeClr val="tx1"/>
                </a:solidFill>
                <a:effectLst/>
                <a:latin typeface="Effra" panose="020B0603020203020204" pitchFamily="34" charset="0"/>
                <a:ea typeface="+mn-ea"/>
                <a:cs typeface="+mn-cs"/>
              </a:rPr>
              <a:t>Summarise the group’s discussion and highlight the areas that the parents have worked well on and any positive shifts that have occurred for their children. Encourage the parents to continue using the strategies that they have found most helpful so far and to give things they have found more challenging another try on basis of the discussions you have had. Praise the parents for their effort, acknowledging difficulties and highlighting what they have done well (e.g. </a:t>
            </a:r>
            <a:r>
              <a:rPr lang="en-GB" sz="1200" i="1" kern="1200" dirty="0">
                <a:solidFill>
                  <a:schemeClr val="tx1"/>
                </a:solidFill>
                <a:effectLst/>
                <a:latin typeface="Effra" panose="020B0603020203020204" pitchFamily="34" charset="0"/>
                <a:ea typeface="+mn-ea"/>
                <a:cs typeface="+mn-cs"/>
              </a:rPr>
              <a:t>it sounds as though Lisa became quite upset at first, but you did a great job supporting her without talking to her teacher for her and it sounds as though she was more able to handle the situation on her own than she had thought</a:t>
            </a:r>
            <a:r>
              <a:rPr lang="en-GB" sz="1200" kern="1200" dirty="0">
                <a:solidFill>
                  <a:schemeClr val="tx1"/>
                </a:solidFill>
                <a:effectLst/>
                <a:latin typeface="Effra" panose="020B0603020203020204" pitchFamily="34" charset="0"/>
                <a:ea typeface="+mn-ea"/>
                <a:cs typeface="+mn-cs"/>
              </a:rPr>
              <a:t>).</a:t>
            </a:r>
            <a:endParaRPr lang="en-IS" sz="1200" kern="1200">
              <a:solidFill>
                <a:schemeClr val="tx1"/>
              </a:solidFill>
              <a:effectLst/>
              <a:latin typeface="Effra" panose="020B0603020203020204" pitchFamily="34" charset="0"/>
              <a:ea typeface="+mn-ea"/>
              <a:cs typeface="+mn-cs"/>
            </a:endParaRPr>
          </a:p>
          <a:p>
            <a:pPr marL="0" indent="0">
              <a:buFont typeface="Arial" charset="0"/>
              <a:buNone/>
            </a:pPr>
            <a:endParaRPr lang="en-US" sz="1200" kern="1200" dirty="0">
              <a:solidFill>
                <a:schemeClr val="tx1"/>
              </a:solidFill>
              <a:effectLst/>
              <a:latin typeface="Effra" panose="020B0603020203020204" pitchFamily="34" charset="0"/>
              <a:ea typeface="+mn-ea"/>
              <a:cs typeface="+mn-cs"/>
            </a:endParaRPr>
          </a:p>
          <a:p>
            <a:endParaRPr lang="en-GB"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11</a:t>
            </a:fld>
            <a:endParaRPr lang="en-GB" altLang="en-US" dirty="0"/>
          </a:p>
        </p:txBody>
      </p:sp>
    </p:spTree>
    <p:extLst>
      <p:ext uri="{BB962C8B-B14F-4D97-AF65-F5344CB8AC3E}">
        <p14:creationId xmlns:p14="http://schemas.microsoft.com/office/powerpoint/2010/main" val="13247531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Talk about any other issues that the parent has specifically requested that you discuss. Acknowledge these issues, </a:t>
            </a:r>
            <a:r>
              <a:rPr lang="en-US" sz="1200" kern="1200" dirty="0" err="1">
                <a:solidFill>
                  <a:schemeClr val="tx1"/>
                </a:solidFill>
                <a:effectLst/>
                <a:latin typeface="Effra" panose="020B0603020203020204" pitchFamily="34" charset="0"/>
                <a:ea typeface="+mn-ea"/>
                <a:cs typeface="+mn-cs"/>
              </a:rPr>
              <a:t>empathise</a:t>
            </a:r>
            <a:r>
              <a:rPr lang="en-US" sz="1200" kern="1200" dirty="0">
                <a:solidFill>
                  <a:schemeClr val="tx1"/>
                </a:solidFill>
                <a:effectLst/>
                <a:latin typeface="Effra" panose="020B0603020203020204" pitchFamily="34" charset="0"/>
                <a:ea typeface="+mn-ea"/>
                <a:cs typeface="+mn-cs"/>
              </a:rPr>
              <a:t> with the parent and apply/signpost any relevant strategies covered in the programme. If relevant, refer to later chapters in the book and suggest that the parent read them.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12</a:t>
            </a:fld>
            <a:endParaRPr lang="en-GB" altLang="en-US" dirty="0"/>
          </a:p>
        </p:txBody>
      </p:sp>
    </p:spTree>
    <p:extLst>
      <p:ext uri="{BB962C8B-B14F-4D97-AF65-F5344CB8AC3E}">
        <p14:creationId xmlns:p14="http://schemas.microsoft.com/office/powerpoint/2010/main" val="39138335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13</a:t>
            </a:fld>
            <a:endParaRPr lang="en-GB" altLang="en-US" dirty="0"/>
          </a:p>
        </p:txBody>
      </p:sp>
    </p:spTree>
    <p:extLst>
      <p:ext uri="{BB962C8B-B14F-4D97-AF65-F5344CB8AC3E}">
        <p14:creationId xmlns:p14="http://schemas.microsoft.com/office/powerpoint/2010/main" val="30316482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Effra" panose="020B0603020203020204" pitchFamily="34" charset="0"/>
                <a:ea typeface="+mn-ea"/>
                <a:cs typeface="+mn-cs"/>
              </a:rPr>
              <a:t>Ask parents if they have any other issues that they would like to discuss. Acknowledge these issues and empathise with the parents, if appropriate ask the group if others have experienced similar issues. If relevant, refer to later chapters in the book and suggest that the parent(s) read them. Signpost to other sources of information/ support if applicable.</a:t>
            </a:r>
          </a:p>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14</a:t>
            </a:fld>
            <a:endParaRPr lang="en-GB" altLang="en-US" dirty="0"/>
          </a:p>
        </p:txBody>
      </p:sp>
    </p:spTree>
    <p:extLst>
      <p:ext uri="{BB962C8B-B14F-4D97-AF65-F5344CB8AC3E}">
        <p14:creationId xmlns:p14="http://schemas.microsoft.com/office/powerpoint/2010/main" val="23624172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Effra" panose="020B0603020203020204" pitchFamily="34" charset="0"/>
                <a:ea typeface="+mn-ea"/>
                <a:cs typeface="+mn-cs"/>
              </a:rPr>
              <a:t>Ask parents to complete the Group Session Rating Scale (GSRS) and discuss feedback given. </a:t>
            </a:r>
          </a:p>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15</a:t>
            </a:fld>
            <a:endParaRPr lang="en-GB" altLang="en-US" dirty="0"/>
          </a:p>
        </p:txBody>
      </p:sp>
    </p:spTree>
    <p:extLst>
      <p:ext uri="{BB962C8B-B14F-4D97-AF65-F5344CB8AC3E}">
        <p14:creationId xmlns:p14="http://schemas.microsoft.com/office/powerpoint/2010/main" val="32097655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16</a:t>
            </a:fld>
            <a:endParaRPr lang="en-GB" altLang="en-US" dirty="0"/>
          </a:p>
        </p:txBody>
      </p:sp>
    </p:spTree>
    <p:extLst>
      <p:ext uri="{BB962C8B-B14F-4D97-AF65-F5344CB8AC3E}">
        <p14:creationId xmlns:p14="http://schemas.microsoft.com/office/powerpoint/2010/main" val="969321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Ask Parents about the ORS and Goal progress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a:solidFill>
                <a:schemeClr val="tx1"/>
              </a:solidFill>
              <a:effectLst/>
              <a:latin typeface="Effra" panose="020B0603020203020204"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dirty="0"/>
              <a:t>*NB </a:t>
            </a:r>
            <a:r>
              <a:rPr lang="en-US" dirty="0"/>
              <a:t>Remember we would not expect change in ROMS at this stage, however, note any changes (improvement or deterioration) and discuss with parents what may account for any changes. Praise parents for any efforts they have made to make a change.</a:t>
            </a:r>
            <a:endParaRPr lang="en-GB" dirty="0"/>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3</a:t>
            </a:fld>
            <a:endParaRPr lang="en-GB" altLang="en-US" dirty="0"/>
          </a:p>
        </p:txBody>
      </p:sp>
    </p:spTree>
    <p:extLst>
      <p:ext uri="{BB962C8B-B14F-4D97-AF65-F5344CB8AC3E}">
        <p14:creationId xmlns:p14="http://schemas.microsoft.com/office/powerpoint/2010/main" val="1092917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Effra" panose="020B0603020203020204" pitchFamily="34" charset="0"/>
                <a:ea typeface="+mn-ea"/>
                <a:cs typeface="+mn-cs"/>
              </a:rPr>
              <a:t>Therapist check in with parents as they are working and use the Trouble-shooting table below to assist with overcoming any difficulties if required. </a:t>
            </a:r>
          </a:p>
          <a:p>
            <a:r>
              <a:rPr lang="en-US" sz="1200" b="0" kern="1200" dirty="0">
                <a:solidFill>
                  <a:schemeClr val="tx1"/>
                </a:solidFill>
                <a:effectLst/>
                <a:latin typeface="Effra" panose="020B0603020203020204" pitchFamily="34" charset="0"/>
                <a:ea typeface="+mn-ea"/>
                <a:cs typeface="+mn-cs"/>
              </a:rPr>
              <a:t>Ask parents whose child has attempted the first step, how many times they did it, how anxious their child was and what helped them to complete the step. If the child managed to complete several steps praise the parent for their success. For parents whose children did not complete the first step, clarify why this was (e.g. child was too anxious, not practical to do step this week etc.). </a:t>
            </a:r>
          </a:p>
          <a:p>
            <a:endParaRPr lang="en-US" sz="1200" b="0" kern="1200" dirty="0">
              <a:solidFill>
                <a:schemeClr val="tx1"/>
              </a:solidFill>
              <a:effectLst/>
              <a:latin typeface="Effra" panose="020B0603020203020204" pitchFamily="34" charset="0"/>
              <a:ea typeface="+mn-ea"/>
              <a:cs typeface="+mn-cs"/>
            </a:endParaRPr>
          </a:p>
          <a:p>
            <a:r>
              <a:rPr lang="en-US" sz="1200" b="0" kern="1200" dirty="0">
                <a:solidFill>
                  <a:schemeClr val="tx1"/>
                </a:solidFill>
                <a:effectLst/>
                <a:latin typeface="Effra" panose="020B0603020203020204" pitchFamily="34" charset="0"/>
                <a:ea typeface="+mn-ea"/>
                <a:cs typeface="+mn-cs"/>
              </a:rPr>
              <a:t>Ask parents within each pair to use problem solving to help parents whose child did not complete the step to find a way of ensuring their child is more successful this week (e.g. break the step down into smaller steps, find a more motivating reward, make sure it is practical to carry out the step etc., come up with helpful thoughts). Acknowledge how hard it is to encourage anxious children to face their fears and praise the parent for their efforts rather than dwelling on a failed attempt. Ask pairs if they have anything they would like to feedback to the group (e.g. successes, difficulties, solutions and ideas) or if they have any questions. </a:t>
            </a:r>
          </a:p>
          <a:p>
            <a:endParaRPr lang="en-US" sz="1200" kern="1200" dirty="0">
              <a:solidFill>
                <a:schemeClr val="tx1"/>
              </a:solidFill>
              <a:effectLst/>
              <a:latin typeface="Effra" panose="020B0603020203020204" pitchFamily="34" charset="0"/>
              <a:ea typeface="+mn-ea"/>
              <a:cs typeface="+mn-cs"/>
            </a:endParaRPr>
          </a:p>
          <a:p>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4</a:t>
            </a:fld>
            <a:endParaRPr lang="en-GB" altLang="en-US" dirty="0"/>
          </a:p>
        </p:txBody>
      </p:sp>
    </p:spTree>
    <p:extLst>
      <p:ext uri="{BB962C8B-B14F-4D97-AF65-F5344CB8AC3E}">
        <p14:creationId xmlns:p14="http://schemas.microsoft.com/office/powerpoint/2010/main" val="6453581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i="1" kern="1200" dirty="0">
                <a:solidFill>
                  <a:schemeClr val="tx1"/>
                </a:solidFill>
                <a:effectLst/>
                <a:latin typeface="Effra" panose="020B0603020203020204" pitchFamily="34" charset="0"/>
                <a:ea typeface="+mn-ea"/>
                <a:cs typeface="+mn-cs"/>
              </a:rPr>
              <a:t>Ask the group how they got on with discussing the step-by-step plan with their children. Ask if they managed to confirm that steps were in the right order and if their children were happy with the rewards. Ask if anyone had any problems or has any questions. </a:t>
            </a:r>
            <a:r>
              <a:rPr lang="en-US" sz="1200" kern="1200" dirty="0">
                <a:solidFill>
                  <a:schemeClr val="tx1"/>
                </a:solidFill>
                <a:effectLst/>
                <a:latin typeface="Effra" panose="020B0603020203020204" pitchFamily="34" charset="0"/>
                <a:ea typeface="+mn-ea"/>
                <a:cs typeface="+mn-cs"/>
              </a:rPr>
              <a:t>If parents raise any problems or have questions, encourage the rest of group to contribute suggestions and become involved with problem solving the difficulty. </a:t>
            </a:r>
          </a:p>
          <a:p>
            <a:endParaRPr lang="en-US" sz="1200" kern="1200" dirty="0">
              <a:solidFill>
                <a:schemeClr val="tx1"/>
              </a:solidFill>
              <a:effectLst/>
              <a:latin typeface="Effra" panose="020B0603020203020204" pitchFamily="34" charset="0"/>
              <a:ea typeface="+mn-ea"/>
              <a:cs typeface="+mn-cs"/>
            </a:endParaRPr>
          </a:p>
          <a:p>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5</a:t>
            </a:fld>
            <a:endParaRPr lang="en-GB" altLang="en-US" dirty="0"/>
          </a:p>
        </p:txBody>
      </p:sp>
    </p:spTree>
    <p:extLst>
      <p:ext uri="{BB962C8B-B14F-4D97-AF65-F5344CB8AC3E}">
        <p14:creationId xmlns:p14="http://schemas.microsoft.com/office/powerpoint/2010/main" val="2268511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Effra" panose="020B0603020203020204" pitchFamily="34" charset="0"/>
                <a:ea typeface="+mn-ea"/>
                <a:cs typeface="+mn-cs"/>
              </a:rPr>
              <a:t>Therapist check in with parents as they are working and use the Trouble-shooting table below to assist with overcoming any difficulties if required. </a:t>
            </a:r>
          </a:p>
          <a:p>
            <a:r>
              <a:rPr lang="en-US" sz="1200" b="0" kern="1200" dirty="0">
                <a:solidFill>
                  <a:schemeClr val="tx1"/>
                </a:solidFill>
                <a:effectLst/>
                <a:latin typeface="Effra" panose="020B0603020203020204" pitchFamily="34" charset="0"/>
                <a:ea typeface="+mn-ea"/>
                <a:cs typeface="+mn-cs"/>
              </a:rPr>
              <a:t>Ask parents whose child has attempted the first step, how many times they did it, how anxious their child was and what helped them to complete the step. If the child managed to complete several steps praise the parent for their success. For parents whose children did not complete the first step, clarify why this was (e.g. child was too anxious, not practical to do step this week etc.). </a:t>
            </a:r>
          </a:p>
          <a:p>
            <a:endParaRPr lang="en-US" sz="1200" b="0" kern="1200" dirty="0">
              <a:solidFill>
                <a:schemeClr val="tx1"/>
              </a:solidFill>
              <a:effectLst/>
              <a:latin typeface="Effra" panose="020B0603020203020204" pitchFamily="34" charset="0"/>
              <a:ea typeface="+mn-ea"/>
              <a:cs typeface="+mn-cs"/>
            </a:endParaRPr>
          </a:p>
          <a:p>
            <a:r>
              <a:rPr lang="en-US" sz="1200" b="0" kern="1200" dirty="0">
                <a:solidFill>
                  <a:schemeClr val="tx1"/>
                </a:solidFill>
                <a:effectLst/>
                <a:latin typeface="Effra" panose="020B0603020203020204" pitchFamily="34" charset="0"/>
                <a:ea typeface="+mn-ea"/>
                <a:cs typeface="+mn-cs"/>
              </a:rPr>
              <a:t>Ask parents within each pair to use problem solving to help parents whose child did not complete the step to find a way of ensuring their child is more successful this week (e.g. break the step down into smaller steps, find a more motivating reward, make sure it is practical to carry out the step etc., come up with helpful thoughts). Acknowledge how hard it is to encourage anxious children to face their fears and praise the parent for their efforts rather than dwelling on a failed attempt. Ask pairs if they have anything they would like to feedback to the group (e.g. successes, difficulties, solutions and ideas) or if they have any questions. </a:t>
            </a:r>
          </a:p>
          <a:p>
            <a:endParaRPr lang="en-US" sz="1200" kern="1200" dirty="0">
              <a:solidFill>
                <a:schemeClr val="tx1"/>
              </a:solidFill>
              <a:effectLst/>
              <a:latin typeface="Effra" panose="020B0603020203020204" pitchFamily="34" charset="0"/>
              <a:ea typeface="+mn-ea"/>
              <a:cs typeface="+mn-cs"/>
            </a:endParaRPr>
          </a:p>
          <a:p>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6</a:t>
            </a:fld>
            <a:endParaRPr lang="en-GB" altLang="en-US" dirty="0"/>
          </a:p>
        </p:txBody>
      </p:sp>
    </p:spTree>
    <p:extLst>
      <p:ext uri="{BB962C8B-B14F-4D97-AF65-F5344CB8AC3E}">
        <p14:creationId xmlns:p14="http://schemas.microsoft.com/office/powerpoint/2010/main" val="30276243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Effra"/>
              </a:rPr>
              <a:t>Take care to give examples of 'acknowledging child's distress' to encourage empathy and </a:t>
            </a:r>
            <a:r>
              <a:rPr lang="en-US" dirty="0" err="1">
                <a:latin typeface="Effra"/>
              </a:rPr>
              <a:t>normalising</a:t>
            </a:r>
            <a:endParaRPr lang="en-US" dirty="0" err="1"/>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7</a:t>
            </a:fld>
            <a:endParaRPr lang="en-GB" altLang="en-US" dirty="0"/>
          </a:p>
        </p:txBody>
      </p:sp>
    </p:spTree>
    <p:extLst>
      <p:ext uri="{BB962C8B-B14F-4D97-AF65-F5344CB8AC3E}">
        <p14:creationId xmlns:p14="http://schemas.microsoft.com/office/powerpoint/2010/main" val="1435020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Effra" panose="020B0603020203020204" pitchFamily="34" charset="0"/>
                <a:ea typeface="+mn-ea"/>
                <a:cs typeface="+mn-cs"/>
              </a:rPr>
              <a:t>If children did not </a:t>
            </a:r>
            <a:r>
              <a:rPr lang="en-GB" sz="1200" kern="1200" dirty="0">
                <a:solidFill>
                  <a:schemeClr val="tx1"/>
                </a:solidFill>
                <a:effectLst/>
                <a:latin typeface="Effra" panose="020B0603020203020204" pitchFamily="34" charset="0"/>
                <a:ea typeface="+mn-ea"/>
                <a:cs typeface="+mn-cs"/>
              </a:rPr>
              <a:t>complete the step last week, the parent should try again using the ideas that you have come up with above.</a:t>
            </a:r>
            <a:endParaRPr lang="en-IS" sz="1200" kern="1200" dirty="0">
              <a:solidFill>
                <a:schemeClr val="tx1"/>
              </a:solidFill>
              <a:effectLst/>
              <a:latin typeface="Effra" panose="020B0603020203020204" pitchFamily="34" charset="0"/>
              <a:ea typeface="+mn-ea"/>
              <a:cs typeface="+mn-cs"/>
            </a:endParaRPr>
          </a:p>
          <a:p>
            <a:r>
              <a:rPr lang="en-GB" sz="1200" kern="1200" dirty="0">
                <a:solidFill>
                  <a:schemeClr val="tx1"/>
                </a:solidFill>
                <a:effectLst/>
                <a:latin typeface="Effra" panose="020B0603020203020204" pitchFamily="34" charset="0"/>
                <a:ea typeface="+mn-ea"/>
                <a:cs typeface="+mn-cs"/>
              </a:rPr>
              <a:t> </a:t>
            </a:r>
            <a:endParaRPr lang="en-IS" sz="1200" kern="1200" dirty="0">
              <a:solidFill>
                <a:schemeClr val="tx1"/>
              </a:solidFill>
              <a:effectLst/>
              <a:latin typeface="Effra" panose="020B0603020203020204" pitchFamily="34" charset="0"/>
              <a:ea typeface="+mn-ea"/>
              <a:cs typeface="+mn-cs"/>
            </a:endParaRPr>
          </a:p>
          <a:p>
            <a:r>
              <a:rPr lang="en-GB" sz="1200" b="1" kern="1200" dirty="0">
                <a:solidFill>
                  <a:schemeClr val="tx1"/>
                </a:solidFill>
                <a:effectLst/>
                <a:latin typeface="Effra" panose="020B0603020203020204" pitchFamily="34" charset="0"/>
                <a:ea typeface="+mn-ea"/>
                <a:cs typeface="+mn-cs"/>
              </a:rPr>
              <a:t>If children completed the first step, but only once, </a:t>
            </a:r>
            <a:r>
              <a:rPr lang="en-GB" sz="1200" kern="1200" dirty="0">
                <a:solidFill>
                  <a:schemeClr val="tx1"/>
                </a:solidFill>
                <a:effectLst/>
                <a:latin typeface="Effra" panose="020B0603020203020204" pitchFamily="34" charset="0"/>
                <a:ea typeface="+mn-ea"/>
                <a:cs typeface="+mn-cs"/>
              </a:rPr>
              <a:t>consider whether it will be useful for them to repeat this step depending on what they have learned so far. This can be done before starting a new step or in parallel with it, if the parent feels the child is ready for the next step.</a:t>
            </a:r>
            <a:endParaRPr lang="en-IS" sz="1200" kern="1200" dirty="0">
              <a:solidFill>
                <a:schemeClr val="tx1"/>
              </a:solidFill>
              <a:effectLst/>
              <a:latin typeface="Effra" panose="020B0603020203020204" pitchFamily="34" charset="0"/>
              <a:ea typeface="+mn-ea"/>
              <a:cs typeface="+mn-cs"/>
            </a:endParaRPr>
          </a:p>
          <a:p>
            <a:r>
              <a:rPr lang="en-GB" sz="1200" kern="1200" dirty="0">
                <a:solidFill>
                  <a:schemeClr val="tx1"/>
                </a:solidFill>
                <a:effectLst/>
                <a:latin typeface="Effra" panose="020B0603020203020204" pitchFamily="34" charset="0"/>
                <a:ea typeface="+mn-ea"/>
                <a:cs typeface="+mn-cs"/>
              </a:rPr>
              <a:t> </a:t>
            </a:r>
            <a:endParaRPr lang="en-IS" sz="1200" kern="1200" dirty="0">
              <a:solidFill>
                <a:schemeClr val="tx1"/>
              </a:solidFill>
              <a:effectLst/>
              <a:latin typeface="Effra" panose="020B0603020203020204" pitchFamily="34" charset="0"/>
              <a:ea typeface="+mn-ea"/>
              <a:cs typeface="+mn-cs"/>
            </a:endParaRPr>
          </a:p>
          <a:p>
            <a:r>
              <a:rPr lang="en-GB" sz="1200" b="1" kern="1200" dirty="0">
                <a:solidFill>
                  <a:schemeClr val="tx1"/>
                </a:solidFill>
                <a:effectLst/>
                <a:latin typeface="Effra" panose="020B0603020203020204" pitchFamily="34" charset="0"/>
                <a:ea typeface="+mn-ea"/>
                <a:cs typeface="+mn-cs"/>
              </a:rPr>
              <a:t>If children did complete the step, </a:t>
            </a:r>
            <a:r>
              <a:rPr lang="en-GB" sz="1200" kern="1200" dirty="0">
                <a:solidFill>
                  <a:schemeClr val="tx1"/>
                </a:solidFill>
                <a:effectLst/>
                <a:latin typeface="Effra" panose="020B0603020203020204" pitchFamily="34" charset="0"/>
                <a:ea typeface="+mn-ea"/>
                <a:cs typeface="+mn-cs"/>
              </a:rPr>
              <a:t>discuss what the next step on the plan is and how the parents feel they will get on with it. </a:t>
            </a:r>
            <a:endParaRPr lang="en-IS" sz="1200" kern="1200" dirty="0">
              <a:solidFill>
                <a:schemeClr val="tx1"/>
              </a:solidFill>
              <a:effectLst/>
              <a:latin typeface="Effra" panose="020B0603020203020204" pitchFamily="34" charset="0"/>
              <a:ea typeface="+mn-ea"/>
              <a:cs typeface="+mn-cs"/>
            </a:endParaRPr>
          </a:p>
          <a:p>
            <a:r>
              <a:rPr lang="en-GB" sz="1200" kern="1200" dirty="0">
                <a:solidFill>
                  <a:schemeClr val="tx1"/>
                </a:solidFill>
                <a:effectLst/>
                <a:latin typeface="Effra" panose="020B0603020203020204" pitchFamily="34" charset="0"/>
                <a:ea typeface="+mn-ea"/>
                <a:cs typeface="+mn-cs"/>
              </a:rPr>
              <a:t> </a:t>
            </a:r>
            <a:endParaRPr lang="en-IS" sz="1200" kern="1200" dirty="0">
              <a:solidFill>
                <a:schemeClr val="tx1"/>
              </a:solidFill>
              <a:effectLst/>
              <a:latin typeface="Effra" panose="020B0603020203020204" pitchFamily="34" charset="0"/>
              <a:ea typeface="+mn-ea"/>
              <a:cs typeface="+mn-cs"/>
            </a:endParaRPr>
          </a:p>
          <a:p>
            <a:r>
              <a:rPr lang="en-GB" sz="1200" kern="1200" dirty="0">
                <a:solidFill>
                  <a:schemeClr val="tx1"/>
                </a:solidFill>
                <a:effectLst/>
                <a:latin typeface="Effra" panose="020B0603020203020204" pitchFamily="34" charset="0"/>
                <a:ea typeface="+mn-ea"/>
                <a:cs typeface="+mn-cs"/>
              </a:rPr>
              <a:t>Ensure all group members are aware of what next steps should be completed before the next session. </a:t>
            </a:r>
            <a:endParaRPr lang="en-IS" sz="1200" kern="1200" dirty="0">
              <a:solidFill>
                <a:schemeClr val="tx1"/>
              </a:solidFill>
              <a:effectLst/>
              <a:latin typeface="Effra" panose="020B0603020203020204" pitchFamily="34" charset="0"/>
              <a:ea typeface="+mn-ea"/>
              <a:cs typeface="+mn-cs"/>
            </a:endParaRPr>
          </a:p>
          <a:p>
            <a:r>
              <a:rPr lang="en-GB" sz="1200" kern="1200" dirty="0">
                <a:solidFill>
                  <a:schemeClr val="tx1"/>
                </a:solidFill>
                <a:effectLst/>
                <a:latin typeface="Effra" panose="020B0603020203020204" pitchFamily="34" charset="0"/>
                <a:ea typeface="+mn-ea"/>
                <a:cs typeface="+mn-cs"/>
              </a:rPr>
              <a:t> </a:t>
            </a:r>
            <a:endParaRPr lang="en-IS" sz="1200" kern="1200" dirty="0">
              <a:solidFill>
                <a:schemeClr val="tx1"/>
              </a:solidFill>
              <a:effectLst/>
              <a:latin typeface="Effra" panose="020B0603020203020204" pitchFamily="34" charset="0"/>
              <a:ea typeface="+mn-ea"/>
              <a:cs typeface="+mn-cs"/>
            </a:endParaRPr>
          </a:p>
          <a:p>
            <a:r>
              <a:rPr lang="en-GB" sz="1200" kern="1200" dirty="0">
                <a:solidFill>
                  <a:schemeClr val="tx1"/>
                </a:solidFill>
                <a:effectLst/>
                <a:latin typeface="Effra" panose="020B0603020203020204" pitchFamily="34" charset="0"/>
                <a:ea typeface="+mn-ea"/>
                <a:cs typeface="+mn-cs"/>
              </a:rPr>
              <a:t>Discuss with the group what their children’s predictions for their next steps may be and remind the parents to discuss this with their children before implementing the steps. Confirm what the rewards will be for this step. Agree with each member of the group when their child will try this new step and how many times/ in different scenarios they will attempt it. It may be necessary to give a smaller reward for subsequent attempts at the step once a child has completed it once (e.g. if the child practices it four more times, the parent will reward them by letting them have a friend round for tea). Remind the parents to review with their child what they learned after they have completed the step.</a:t>
            </a:r>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8</a:t>
            </a:fld>
            <a:endParaRPr lang="en-GB" altLang="en-US" dirty="0"/>
          </a:p>
        </p:txBody>
      </p:sp>
    </p:spTree>
    <p:extLst>
      <p:ext uri="{BB962C8B-B14F-4D97-AF65-F5344CB8AC3E}">
        <p14:creationId xmlns:p14="http://schemas.microsoft.com/office/powerpoint/2010/main" val="1237536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a:solidFill>
                  <a:schemeClr val="tx1"/>
                </a:solidFill>
                <a:effectLst/>
                <a:latin typeface="Effra" panose="020B0603020203020204" pitchFamily="34" charset="0"/>
                <a:ea typeface="+mn-ea"/>
                <a:cs typeface="+mn-cs"/>
              </a:rPr>
              <a:t>Ask the group whether they are responding differently to their child and what the impact of this has been. </a:t>
            </a:r>
            <a:r>
              <a:rPr lang="en-US" sz="1200" kern="1200" dirty="0">
                <a:solidFill>
                  <a:schemeClr val="tx1"/>
                </a:solidFill>
                <a:effectLst/>
                <a:latin typeface="Effra" panose="020B0603020203020204" pitchFamily="34" charset="0"/>
                <a:ea typeface="+mn-ea"/>
                <a:cs typeface="+mn-cs"/>
              </a:rPr>
              <a:t>If parents raise any problems, encourage the rest of group to contribute suggestions and become involved with problem solving the difficulty. </a:t>
            </a: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9</a:t>
            </a:fld>
            <a:endParaRPr lang="en-GB" altLang="en-US" dirty="0"/>
          </a:p>
        </p:txBody>
      </p:sp>
    </p:spTree>
    <p:extLst>
      <p:ext uri="{BB962C8B-B14F-4D97-AF65-F5344CB8AC3E}">
        <p14:creationId xmlns:p14="http://schemas.microsoft.com/office/powerpoint/2010/main" val="3747247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Effra" panose="020B0603020203020204" pitchFamily="34" charset="0"/>
                <a:ea typeface="+mn-ea"/>
                <a:cs typeface="+mn-cs"/>
              </a:rPr>
              <a:t>Ask the parents to discuss in pairs if their children have conducted any unplanned experiments to test out their anxious expectations. Ask the parents to discuss:</a:t>
            </a:r>
            <a:endParaRPr lang="en-IS"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 If they were able to ask their child what their anxious expectations were</a:t>
            </a:r>
            <a:endParaRPr lang="en-IS"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What the outcome of the experiment was</a:t>
            </a:r>
            <a:endParaRPr lang="en-IS"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Whether they were able to help their child work out what the results mean. </a:t>
            </a:r>
            <a:endParaRPr lang="en-IS"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Did the experiment help their child to think or feel differently?</a:t>
            </a:r>
            <a:endParaRPr lang="en-IS" sz="1200" kern="1200" dirty="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endParaRPr lang="en-IS" sz="1200" kern="1200" dirty="0">
              <a:solidFill>
                <a:schemeClr val="tx1"/>
              </a:solidFill>
              <a:effectLst/>
              <a:latin typeface="Effra" panose="020B0603020203020204" pitchFamily="34" charset="0"/>
              <a:ea typeface="+mn-ea"/>
              <a:cs typeface="+mn-cs"/>
            </a:endParaRPr>
          </a:p>
          <a:p>
            <a:r>
              <a:rPr lang="en-GB" sz="1200" kern="1200" dirty="0">
                <a:solidFill>
                  <a:schemeClr val="tx1"/>
                </a:solidFill>
                <a:effectLst/>
                <a:latin typeface="Effra" panose="020B0603020203020204" pitchFamily="34" charset="0"/>
                <a:ea typeface="+mn-ea"/>
                <a:cs typeface="+mn-cs"/>
              </a:rPr>
              <a:t>If a parent says their child has not done an experiment, ask the pairs to discuss whether the child could conduct any experiments to test out their fears or to help them to learn new information relating to their anxious expectations.</a:t>
            </a:r>
            <a:endParaRPr lang="en-IS" sz="1200" kern="1200" dirty="0">
              <a:solidFill>
                <a:schemeClr val="tx1"/>
              </a:solidFill>
              <a:effectLst/>
              <a:latin typeface="Effra" panose="020B0603020203020204" pitchFamily="34" charset="0"/>
              <a:ea typeface="+mn-ea"/>
              <a:cs typeface="+mn-cs"/>
            </a:endParaRPr>
          </a:p>
          <a:p>
            <a:r>
              <a:rPr lang="en-GB" sz="1200" kern="1200" dirty="0">
                <a:solidFill>
                  <a:schemeClr val="tx1"/>
                </a:solidFill>
                <a:effectLst/>
                <a:latin typeface="Effra" panose="020B0603020203020204" pitchFamily="34" charset="0"/>
                <a:ea typeface="+mn-ea"/>
                <a:cs typeface="+mn-cs"/>
              </a:rPr>
              <a:t> </a:t>
            </a:r>
            <a:endParaRPr lang="en-IS" sz="1200" kern="1200" dirty="0">
              <a:solidFill>
                <a:schemeClr val="tx1"/>
              </a:solidFill>
              <a:effectLst/>
              <a:latin typeface="Effra" panose="020B0603020203020204" pitchFamily="34" charset="0"/>
              <a:ea typeface="+mn-ea"/>
              <a:cs typeface="+mn-cs"/>
            </a:endParaRPr>
          </a:p>
          <a:p>
            <a:r>
              <a:rPr lang="en-GB" sz="1200" kern="1200" dirty="0">
                <a:solidFill>
                  <a:schemeClr val="tx1"/>
                </a:solidFill>
                <a:effectLst/>
                <a:latin typeface="Effra" panose="020B0603020203020204" pitchFamily="34" charset="0"/>
                <a:ea typeface="+mn-ea"/>
                <a:cs typeface="+mn-cs"/>
              </a:rPr>
              <a:t>Ask the pairs if they are happy to feedback to the group and ask parents if they feel any of the unplanned experiments others have conducted may be useful for their child. </a:t>
            </a:r>
            <a:endParaRPr lang="en-I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10</a:t>
            </a:fld>
            <a:endParaRPr lang="en-GB" altLang="en-US" dirty="0"/>
          </a:p>
        </p:txBody>
      </p:sp>
    </p:spTree>
    <p:extLst>
      <p:ext uri="{BB962C8B-B14F-4D97-AF65-F5344CB8AC3E}">
        <p14:creationId xmlns:p14="http://schemas.microsoft.com/office/powerpoint/2010/main" val="14631401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5" name="Slide Number Placeholder 4"/>
          <p:cNvSpPr>
            <a:spLocks noGrp="1"/>
          </p:cNvSpPr>
          <p:nvPr>
            <p:ph type="sldNum" sz="quarter" idx="10"/>
          </p:nvPr>
        </p:nvSpPr>
        <p:spPr/>
        <p:txBody>
          <a:bodyPr/>
          <a:lstStyle>
            <a:lvl1pPr>
              <a:defRPr/>
            </a:lvl1pPr>
          </a:lstStyle>
          <a:p>
            <a:fld id="{7D9A8A42-CDD3-483B-A525-DE73108F9D72}" type="slidenum">
              <a:rPr lang="en-GB" altLang="en-US"/>
              <a:pPr/>
              <a:t>‹#›</a:t>
            </a:fld>
            <a:endParaRPr lang="en-GB" altLang="en-US"/>
          </a:p>
        </p:txBody>
      </p:sp>
      <p:sp>
        <p:nvSpPr>
          <p:cNvPr id="6" name="Content Placeholder 2"/>
          <p:cNvSpPr>
            <a:spLocks noGrp="1"/>
          </p:cNvSpPr>
          <p:nvPr>
            <p:ph idx="11"/>
          </p:nvPr>
        </p:nvSpPr>
        <p:spPr>
          <a:xfrm>
            <a:off x="424800"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Content Placeholder 2"/>
          <p:cNvSpPr>
            <a:spLocks noGrp="1"/>
          </p:cNvSpPr>
          <p:nvPr>
            <p:ph idx="12"/>
          </p:nvPr>
        </p:nvSpPr>
        <p:spPr>
          <a:xfrm>
            <a:off x="4581327"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10" name="Picture 9">
            <a:extLst>
              <a:ext uri="{FF2B5EF4-FFF2-40B4-BE49-F238E27FC236}">
                <a16:creationId xmlns:a16="http://schemas.microsoft.com/office/drawing/2014/main" id="{79223756-03F0-B440-93DF-BB261458B23F}"/>
              </a:ext>
            </a:extLst>
          </p:cNvPr>
          <p:cNvPicPr>
            <a:picLocks noChangeAspect="1"/>
          </p:cNvPicPr>
          <p:nvPr userDrawn="1"/>
        </p:nvPicPr>
        <p:blipFill>
          <a:blip r:embed="rId2"/>
          <a:stretch>
            <a:fillRect/>
          </a:stretch>
        </p:blipFill>
        <p:spPr>
          <a:xfrm>
            <a:off x="6586386" y="345921"/>
            <a:ext cx="846347" cy="609113"/>
          </a:xfrm>
          <a:prstGeom prst="rect">
            <a:avLst/>
          </a:prstGeom>
        </p:spPr>
      </p:pic>
      <p:pic>
        <p:nvPicPr>
          <p:cNvPr id="11" name="Picture 10">
            <a:extLst>
              <a:ext uri="{FF2B5EF4-FFF2-40B4-BE49-F238E27FC236}">
                <a16:creationId xmlns:a16="http://schemas.microsoft.com/office/drawing/2014/main" id="{67B699E3-2B2F-6041-B56B-CE85DE924657}"/>
              </a:ext>
            </a:extLst>
          </p:cNvPr>
          <p:cNvPicPr>
            <a:picLocks noChangeAspect="1"/>
          </p:cNvPicPr>
          <p:nvPr userDrawn="1"/>
        </p:nvPicPr>
        <p:blipFill>
          <a:blip r:embed="rId3"/>
          <a:stretch>
            <a:fillRect/>
          </a:stretch>
        </p:blipFill>
        <p:spPr>
          <a:xfrm>
            <a:off x="5872160" y="311671"/>
            <a:ext cx="700494" cy="700494"/>
          </a:xfrm>
          <a:prstGeom prst="rect">
            <a:avLst/>
          </a:prstGeom>
        </p:spPr>
      </p:pic>
    </p:spTree>
    <p:extLst>
      <p:ext uri="{BB962C8B-B14F-4D97-AF65-F5344CB8AC3E}">
        <p14:creationId xmlns:p14="http://schemas.microsoft.com/office/powerpoint/2010/main" val="55090379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splash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TextBox 4"/>
          <p:cNvSpPr txBox="1">
            <a:spLocks noChangeArrowheads="1"/>
          </p:cNvSpPr>
          <p:nvPr userDrawn="1"/>
        </p:nvSpPr>
        <p:spPr bwMode="auto">
          <a:xfrm>
            <a:off x="-238125" y="3841456"/>
            <a:ext cx="10202863"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altLang="en-US" sz="15000" dirty="0">
                <a:solidFill>
                  <a:schemeClr val="tx1"/>
                </a:solidFill>
                <a:latin typeface="+mj-lt"/>
              </a:rPr>
              <a:t>LIMITLESS</a:t>
            </a:r>
          </a:p>
        </p:txBody>
      </p:sp>
      <p:sp>
        <p:nvSpPr>
          <p:cNvPr id="6" name="Picture Placeholder 12"/>
          <p:cNvSpPr>
            <a:spLocks noGrp="1"/>
          </p:cNvSpPr>
          <p:nvPr>
            <p:ph type="pic" sz="quarter" idx="11"/>
          </p:nvPr>
        </p:nvSpPr>
        <p:spPr>
          <a:xfrm>
            <a:off x="0" y="0"/>
            <a:ext cx="9144000" cy="4437112"/>
          </a:xfrm>
          <a:ln>
            <a:noFill/>
          </a:ln>
        </p:spPr>
        <p:txBody>
          <a:bodyPr/>
          <a:lstStyle/>
          <a:p>
            <a:r>
              <a:rPr lang="en-GB"/>
              <a:t>Drag picture to placeholder or click icon to add</a:t>
            </a:r>
            <a:endParaRPr lang="en-GB" dirty="0"/>
          </a:p>
        </p:txBody>
      </p:sp>
      <p:sp>
        <p:nvSpPr>
          <p:cNvPr id="11" name="Text Placeholder 10"/>
          <p:cNvSpPr>
            <a:spLocks noGrp="1"/>
          </p:cNvSpPr>
          <p:nvPr>
            <p:ph type="body" sz="quarter" idx="14" hasCustomPrompt="1"/>
          </p:nvPr>
        </p:nvSpPr>
        <p:spPr>
          <a:xfrm>
            <a:off x="251520" y="3794864"/>
            <a:ext cx="2304000" cy="464400"/>
          </a:xfrm>
          <a:solidFill>
            <a:schemeClr val="accent1"/>
          </a:solidFill>
        </p:spPr>
        <p:txBody>
          <a:bodyPr lIns="90000" tIns="46800" rIns="90000" bIns="46800">
            <a:noAutofit/>
          </a:bodyPr>
          <a:lstStyle>
            <a:lvl1pPr marL="0" indent="0">
              <a:buNone/>
              <a:defRPr sz="2400" cap="all" baseline="0">
                <a:solidFill>
                  <a:schemeClr val="bg1"/>
                </a:solidFill>
                <a:latin typeface="+mj-lt"/>
                <a:cs typeface="AngsanaUPC" panose="02020603050405020304" pitchFamily="18" charset="-34"/>
              </a:defRPr>
            </a:lvl1pPr>
          </a:lstStyle>
          <a:p>
            <a:pPr lvl="0"/>
            <a:r>
              <a:rPr lang="en-US" dirty="0"/>
              <a:t>Education is</a:t>
            </a:r>
            <a:endParaRPr lang="en-GB" dirty="0"/>
          </a:p>
        </p:txBody>
      </p:sp>
      <p:sp>
        <p:nvSpPr>
          <p:cNvPr id="12" name="Text Placeholder 10"/>
          <p:cNvSpPr>
            <a:spLocks noGrp="1"/>
          </p:cNvSpPr>
          <p:nvPr>
            <p:ph type="body" sz="quarter" idx="15" hasCustomPrompt="1"/>
          </p:nvPr>
        </p:nvSpPr>
        <p:spPr>
          <a:xfrm>
            <a:off x="251520" y="5857878"/>
            <a:ext cx="6984776" cy="464400"/>
          </a:xfrm>
          <a:solidFill>
            <a:schemeClr val="accent1"/>
          </a:solidFill>
        </p:spPr>
        <p:txBody>
          <a:bodyPr lIns="90000" tIns="46800" rIns="90000" bIns="46800"/>
          <a:lstStyle>
            <a:lvl1pPr marL="0" indent="0">
              <a:buNone/>
              <a:defRPr sz="2400" cap="all" baseline="0">
                <a:solidFill>
                  <a:schemeClr val="bg1"/>
                </a:solidFill>
                <a:latin typeface="+mj-lt"/>
              </a:defRPr>
            </a:lvl1pPr>
          </a:lstStyle>
          <a:p>
            <a:pPr lvl="0"/>
            <a:r>
              <a:rPr lang="en-US" dirty="0"/>
              <a:t>Make the box longer for longer phrases</a:t>
            </a:r>
            <a:endParaRPr lang="en-GB" dirty="0"/>
          </a:p>
        </p:txBody>
      </p:sp>
    </p:spTree>
    <p:extLst>
      <p:ext uri="{BB962C8B-B14F-4D97-AF65-F5344CB8AC3E}">
        <p14:creationId xmlns:p14="http://schemas.microsoft.com/office/powerpoint/2010/main" val="3998380634"/>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GB"/>
              <a:t>Drag picture to placeholder or click icon to add</a:t>
            </a:r>
            <a:endParaRPr lang="en-GB" dirty="0"/>
          </a:p>
        </p:txBody>
      </p:sp>
      <p:sp>
        <p:nvSpPr>
          <p:cNvPr id="14" name="Title 1"/>
          <p:cNvSpPr>
            <a:spLocks noGrp="1"/>
          </p:cNvSpPr>
          <p:nvPr>
            <p:ph type="title" hasCustomPrompt="1"/>
          </p:nvPr>
        </p:nvSpPr>
        <p:spPr>
          <a:xfrm>
            <a:off x="251520" y="5785870"/>
            <a:ext cx="8568952" cy="955498"/>
          </a:xfrm>
        </p:spPr>
        <p:txBody>
          <a:bodyPr wrap="square" anchor="t" anchorCtr="0"/>
          <a:lstStyle>
            <a:lvl1pPr>
              <a:lnSpc>
                <a:spcPct val="80000"/>
              </a:lnSpc>
              <a:defRPr sz="3600">
                <a:solidFill>
                  <a:schemeClr val="bg1"/>
                </a:solidFill>
              </a:defRPr>
            </a:lvl1pPr>
          </a:lstStyle>
          <a:p>
            <a:r>
              <a:rPr lang="en-US" dirty="0"/>
              <a:t>Click to edit Master title style on two lines maximum</a:t>
            </a:r>
            <a:endParaRPr lang="en-GB" dirty="0"/>
          </a:p>
        </p:txBody>
      </p:sp>
    </p:spTree>
    <p:extLst>
      <p:ext uri="{BB962C8B-B14F-4D97-AF65-F5344CB8AC3E}">
        <p14:creationId xmlns:p14="http://schemas.microsoft.com/office/powerpoint/2010/main" val="328228258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Grey)">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GB"/>
              <a:t>Drag picture to placeholder or click icon to add</a:t>
            </a:r>
            <a:endParaRPr lang="en-GB" dirty="0"/>
          </a:p>
        </p:txBody>
      </p:sp>
      <p:sp>
        <p:nvSpPr>
          <p:cNvPr id="14" name="Title 1"/>
          <p:cNvSpPr>
            <a:spLocks noGrp="1"/>
          </p:cNvSpPr>
          <p:nvPr>
            <p:ph type="title" hasCustomPrompt="1"/>
          </p:nvPr>
        </p:nvSpPr>
        <p:spPr>
          <a:xfrm>
            <a:off x="251520" y="5785870"/>
            <a:ext cx="8568952" cy="955498"/>
          </a:xfrm>
        </p:spPr>
        <p:txBody>
          <a:bodyPr wrap="square" anchor="t" anchorCtr="0"/>
          <a:lstStyle>
            <a:lvl1pPr>
              <a:lnSpc>
                <a:spcPct val="80000"/>
              </a:lnSpc>
              <a:defRPr sz="3600">
                <a:solidFill>
                  <a:schemeClr val="bg1"/>
                </a:solidFill>
              </a:defRPr>
            </a:lvl1pPr>
          </a:lstStyle>
          <a:p>
            <a:r>
              <a:rPr lang="en-US" dirty="0"/>
              <a:t>Click to edit Master title style on two lines maximum</a:t>
            </a:r>
            <a:endParaRPr lang="en-GB" dirty="0"/>
          </a:p>
        </p:txBody>
      </p:sp>
    </p:spTree>
    <p:extLst>
      <p:ext uri="{BB962C8B-B14F-4D97-AF65-F5344CB8AC3E}">
        <p14:creationId xmlns:p14="http://schemas.microsoft.com/office/powerpoint/2010/main" val="318466386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GB"/>
              <a:t>Drag picture to placeholder or click icon to add</a:t>
            </a:r>
            <a:endParaRPr lang="en-GB" dirty="0"/>
          </a:p>
        </p:txBody>
      </p:sp>
      <p:sp>
        <p:nvSpPr>
          <p:cNvPr id="9" name="Title 1"/>
          <p:cNvSpPr>
            <a:spLocks noGrp="1"/>
          </p:cNvSpPr>
          <p:nvPr>
            <p:ph type="title" hasCustomPrompt="1"/>
          </p:nvPr>
        </p:nvSpPr>
        <p:spPr>
          <a:xfrm>
            <a:off x="251520" y="5785870"/>
            <a:ext cx="8568952" cy="955498"/>
          </a:xfrm>
        </p:spPr>
        <p:txBody>
          <a:bodyPr wrap="square" anchor="t" anchorCtr="0"/>
          <a:lstStyle>
            <a:lvl1pPr>
              <a:lnSpc>
                <a:spcPct val="80000"/>
              </a:lnSpc>
              <a:defRPr sz="3600">
                <a:solidFill>
                  <a:schemeClr val="accent1"/>
                </a:solidFill>
              </a:defRPr>
            </a:lvl1pPr>
          </a:lstStyle>
          <a:p>
            <a:r>
              <a:rPr lang="en-US" dirty="0"/>
              <a:t>Click to edit Master title style on two lines maximum</a:t>
            </a:r>
            <a:endParaRPr lang="en-GB" dirty="0"/>
          </a:p>
        </p:txBody>
      </p:sp>
    </p:spTree>
    <p:extLst>
      <p:ext uri="{BB962C8B-B14F-4D97-AF65-F5344CB8AC3E}">
        <p14:creationId xmlns:p14="http://schemas.microsoft.com/office/powerpoint/2010/main" val="3328170634"/>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Re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0" y="0"/>
            <a:ext cx="6095769" cy="6877404"/>
          </a:xfrm>
          <a:solidFill>
            <a:schemeClr val="bg1"/>
          </a:solidFill>
          <a:ln>
            <a:noFill/>
          </a:ln>
        </p:spPr>
        <p:txBody>
          <a:bodyPr/>
          <a:lstStyle/>
          <a:p>
            <a:r>
              <a:rPr lang="en-GB"/>
              <a:t>Drag picture to placeholder or click icon to add</a:t>
            </a:r>
            <a:endParaRPr lang="en-GB" dirty="0"/>
          </a:p>
        </p:txBody>
      </p:sp>
      <p:sp>
        <p:nvSpPr>
          <p:cNvPr id="4" name="Rectangle 3"/>
          <p:cNvSpPr/>
          <p:nvPr userDrawn="1"/>
        </p:nvSpPr>
        <p:spPr bwMode="auto">
          <a:xfrm>
            <a:off x="6095769" y="0"/>
            <a:ext cx="3045600" cy="6877404"/>
          </a:xfrm>
          <a:prstGeom prst="rect">
            <a:avLst/>
          </a:prstGeom>
          <a:solidFill>
            <a:schemeClr val="accent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p:nvPr>
        </p:nvSpPr>
        <p:spPr>
          <a:xfrm>
            <a:off x="6300192" y="332656"/>
            <a:ext cx="2592288" cy="1730144"/>
          </a:xfrm>
        </p:spPr>
        <p:txBody>
          <a:bodyPr wrap="square"/>
          <a:lstStyle>
            <a:lvl1pPr>
              <a:lnSpc>
                <a:spcPct val="80000"/>
              </a:lnSpc>
              <a:defRPr sz="3200">
                <a:solidFill>
                  <a:schemeClr val="bg1"/>
                </a:solidFill>
              </a:defRPr>
            </a:lvl1pPr>
          </a:lstStyle>
          <a:p>
            <a:r>
              <a:rPr lang="en-GB"/>
              <a:t>Click to edit Master title style</a:t>
            </a:r>
            <a:endParaRPr lang="en-GB" dirty="0"/>
          </a:p>
        </p:txBody>
      </p:sp>
      <p:sp>
        <p:nvSpPr>
          <p:cNvPr id="9" name="Content Placeholder 2"/>
          <p:cNvSpPr>
            <a:spLocks noGrp="1"/>
          </p:cNvSpPr>
          <p:nvPr>
            <p:ph idx="1"/>
          </p:nvPr>
        </p:nvSpPr>
        <p:spPr>
          <a:xfrm>
            <a:off x="6300192" y="2214000"/>
            <a:ext cx="2592288" cy="396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356056774"/>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Grey)">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0" y="0"/>
            <a:ext cx="6095769" cy="6877404"/>
          </a:xfrm>
          <a:solidFill>
            <a:schemeClr val="bg1"/>
          </a:solidFill>
          <a:ln>
            <a:noFill/>
          </a:ln>
        </p:spPr>
        <p:txBody>
          <a:bodyPr/>
          <a:lstStyle/>
          <a:p>
            <a:r>
              <a:rPr lang="en-GB"/>
              <a:t>Drag picture to placeholder or click icon to add</a:t>
            </a:r>
            <a:endParaRPr lang="en-GB" dirty="0"/>
          </a:p>
        </p:txBody>
      </p:sp>
      <p:sp>
        <p:nvSpPr>
          <p:cNvPr id="4" name="Rectangle 3"/>
          <p:cNvSpPr/>
          <p:nvPr userDrawn="1"/>
        </p:nvSpPr>
        <p:spPr bwMode="auto">
          <a:xfrm>
            <a:off x="6095769" y="0"/>
            <a:ext cx="3045600" cy="6877404"/>
          </a:xfrm>
          <a:prstGeom prst="rect">
            <a:avLst/>
          </a:prstGeom>
          <a:solidFill>
            <a:schemeClr val="tx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p:nvPr>
        </p:nvSpPr>
        <p:spPr>
          <a:xfrm>
            <a:off x="6300192" y="332656"/>
            <a:ext cx="2592288" cy="1730144"/>
          </a:xfrm>
        </p:spPr>
        <p:txBody>
          <a:bodyPr wrap="square"/>
          <a:lstStyle>
            <a:lvl1pPr>
              <a:lnSpc>
                <a:spcPct val="80000"/>
              </a:lnSpc>
              <a:defRPr sz="3200">
                <a:solidFill>
                  <a:schemeClr val="bg1"/>
                </a:solidFill>
              </a:defRPr>
            </a:lvl1pPr>
          </a:lstStyle>
          <a:p>
            <a:r>
              <a:rPr lang="en-GB"/>
              <a:t>Click to edit Master title style</a:t>
            </a:r>
            <a:endParaRPr lang="en-GB" dirty="0"/>
          </a:p>
        </p:txBody>
      </p:sp>
      <p:sp>
        <p:nvSpPr>
          <p:cNvPr id="9" name="Content Placeholder 2"/>
          <p:cNvSpPr>
            <a:spLocks noGrp="1"/>
          </p:cNvSpPr>
          <p:nvPr>
            <p:ph idx="1"/>
          </p:nvPr>
        </p:nvSpPr>
        <p:spPr>
          <a:xfrm>
            <a:off x="6300192" y="2214000"/>
            <a:ext cx="2592288" cy="396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404465384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0" y="0"/>
            <a:ext cx="6095769" cy="6877404"/>
          </a:xfrm>
          <a:solidFill>
            <a:schemeClr val="bg1"/>
          </a:solidFill>
          <a:ln>
            <a:noFill/>
          </a:ln>
        </p:spPr>
        <p:txBody>
          <a:bodyPr/>
          <a:lstStyle/>
          <a:p>
            <a:r>
              <a:rPr lang="en-GB"/>
              <a:t>Drag picture to placeholder or click icon to add</a:t>
            </a:r>
            <a:endParaRPr lang="en-GB" dirty="0"/>
          </a:p>
        </p:txBody>
      </p:sp>
      <p:sp>
        <p:nvSpPr>
          <p:cNvPr id="4" name="Rectangle 3"/>
          <p:cNvSpPr/>
          <p:nvPr userDrawn="1"/>
        </p:nvSpPr>
        <p:spPr bwMode="auto">
          <a:xfrm>
            <a:off x="6095769" y="0"/>
            <a:ext cx="3045600" cy="6877404"/>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p:nvPr>
        </p:nvSpPr>
        <p:spPr>
          <a:xfrm>
            <a:off x="6300192" y="332656"/>
            <a:ext cx="2592288" cy="1730144"/>
          </a:xfrm>
        </p:spPr>
        <p:txBody>
          <a:bodyPr wrap="square"/>
          <a:lstStyle>
            <a:lvl1pPr>
              <a:lnSpc>
                <a:spcPct val="80000"/>
              </a:lnSpc>
              <a:defRPr sz="3200">
                <a:solidFill>
                  <a:schemeClr val="accent1"/>
                </a:solidFill>
              </a:defRPr>
            </a:lvl1pPr>
          </a:lstStyle>
          <a:p>
            <a:r>
              <a:rPr lang="en-GB"/>
              <a:t>Click to edit Master title style</a:t>
            </a:r>
            <a:endParaRPr lang="en-GB" dirty="0"/>
          </a:p>
        </p:txBody>
      </p:sp>
      <p:sp>
        <p:nvSpPr>
          <p:cNvPr id="9" name="Content Placeholder 2"/>
          <p:cNvSpPr>
            <a:spLocks noGrp="1"/>
          </p:cNvSpPr>
          <p:nvPr>
            <p:ph idx="1"/>
          </p:nvPr>
        </p:nvSpPr>
        <p:spPr>
          <a:xfrm>
            <a:off x="6300192" y="2214000"/>
            <a:ext cx="2592288" cy="3960000"/>
          </a:xfrm>
        </p:spPr>
        <p:txBody>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a:solidFill>
                  <a:schemeClr val="tx2"/>
                </a:solidFill>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a:solidFill>
                  <a:schemeClr val="tx2"/>
                </a:solidFill>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a:solidFill>
                  <a:schemeClr val="tx2"/>
                </a:solidFill>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a:solidFill>
                  <a:schemeClr val="tx2"/>
                </a:solidFill>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a:solidFill>
                  <a:schemeClr val="tx2"/>
                </a:solidFill>
              </a:defRPr>
            </a:lvl5pPr>
          </a:lstStyle>
          <a:p>
            <a:pPr marL="180000" marR="0" lvl="0"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Click to edit Master text styles</a:t>
            </a:r>
          </a:p>
          <a:p>
            <a:pPr marL="180000" marR="0" lvl="1"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Second level</a:t>
            </a:r>
          </a:p>
          <a:p>
            <a:pPr marL="180000" marR="0" lvl="2"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Third level</a:t>
            </a:r>
          </a:p>
          <a:p>
            <a:pPr marL="180000" marR="0" lvl="3"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Fourth level</a:t>
            </a:r>
          </a:p>
          <a:p>
            <a:pPr marL="180000" marR="0" lvl="4"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Fifth level</a:t>
            </a:r>
            <a:endParaRPr kumimoji="0" lang="en-GB" sz="2000" b="0" i="0" u="none" strike="noStrike" kern="0" cap="none" spc="0" normalizeH="0" baseline="0" noProof="0" dirty="0">
              <a:ln>
                <a:noFill/>
              </a:ln>
              <a:solidFill>
                <a:srgbClr val="000000"/>
              </a:solidFill>
              <a:effectLst/>
              <a:uLnTx/>
              <a:uFillTx/>
              <a:latin typeface="+mn-lt"/>
            </a:endParaRPr>
          </a:p>
        </p:txBody>
      </p:sp>
    </p:spTree>
    <p:extLst>
      <p:ext uri="{BB962C8B-B14F-4D97-AF65-F5344CB8AC3E}">
        <p14:creationId xmlns:p14="http://schemas.microsoft.com/office/powerpoint/2010/main" val="30716924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Timetable (Colour)">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baseline="0">
                <a:solidFill>
                  <a:schemeClr val="bg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GB"/>
              <a:t>Click icon to add table</a:t>
            </a:r>
          </a:p>
        </p:txBody>
      </p:sp>
    </p:spTree>
    <p:extLst>
      <p:ext uri="{BB962C8B-B14F-4D97-AF65-F5344CB8AC3E}">
        <p14:creationId xmlns:p14="http://schemas.microsoft.com/office/powerpoint/2010/main" val="403731190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preserve="1" userDrawn="1">
  <p:cSld name="Timetable (Grey)">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baseline="0">
                <a:solidFill>
                  <a:schemeClr val="bg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GB"/>
              <a:t>Click icon to add table</a:t>
            </a:r>
          </a:p>
        </p:txBody>
      </p:sp>
    </p:spTree>
    <p:extLst>
      <p:ext uri="{BB962C8B-B14F-4D97-AF65-F5344CB8AC3E}">
        <p14:creationId xmlns:p14="http://schemas.microsoft.com/office/powerpoint/2010/main" val="178512318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Timetable (White)">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baseline="0">
                <a:solidFill>
                  <a:schemeClr val="accent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GB"/>
              <a:t>Click icon to add table</a:t>
            </a:r>
          </a:p>
        </p:txBody>
      </p:sp>
    </p:spTree>
    <p:extLst>
      <p:ext uri="{BB962C8B-B14F-4D97-AF65-F5344CB8AC3E}">
        <p14:creationId xmlns:p14="http://schemas.microsoft.com/office/powerpoint/2010/main" val="178512318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GB"/>
              <a:t>Click to edit Master title style</a:t>
            </a:r>
            <a:endParaRPr lang="en-GB" dirty="0"/>
          </a:p>
        </p:txBody>
      </p:sp>
      <p:sp>
        <p:nvSpPr>
          <p:cNvPr id="3" name="Content Placeholder 2"/>
          <p:cNvSpPr>
            <a:spLocks noGrp="1"/>
          </p:cNvSpPr>
          <p:nvPr>
            <p:ph idx="1"/>
          </p:nvPr>
        </p:nvSpPr>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Slide Number Placeholder 3"/>
          <p:cNvSpPr>
            <a:spLocks noGrp="1"/>
          </p:cNvSpPr>
          <p:nvPr>
            <p:ph type="sldNum" sz="quarter" idx="10"/>
          </p:nvPr>
        </p:nvSpPr>
        <p:spPr/>
        <p:txBody>
          <a:bodyPr/>
          <a:lstStyle>
            <a:lvl1pPr>
              <a:defRPr/>
            </a:lvl1pPr>
          </a:lstStyle>
          <a:p>
            <a:fld id="{DCF6A46F-80AB-49F3-8C7E-9717ED945456}" type="slidenum">
              <a:rPr lang="en-GB" altLang="en-US"/>
              <a:pPr/>
              <a:t>‹#›</a:t>
            </a:fld>
            <a:endParaRPr lang="en-GB" altLang="en-US"/>
          </a:p>
        </p:txBody>
      </p:sp>
      <p:pic>
        <p:nvPicPr>
          <p:cNvPr id="9" name="Picture 8">
            <a:extLst>
              <a:ext uri="{FF2B5EF4-FFF2-40B4-BE49-F238E27FC236}">
                <a16:creationId xmlns:a16="http://schemas.microsoft.com/office/drawing/2014/main" id="{5AFE64AD-5053-BB44-93CB-FE80B90A6EB4}"/>
              </a:ext>
            </a:extLst>
          </p:cNvPr>
          <p:cNvPicPr>
            <a:picLocks noChangeAspect="1"/>
          </p:cNvPicPr>
          <p:nvPr userDrawn="1"/>
        </p:nvPicPr>
        <p:blipFill>
          <a:blip r:embed="rId2"/>
          <a:stretch>
            <a:fillRect/>
          </a:stretch>
        </p:blipFill>
        <p:spPr>
          <a:xfrm>
            <a:off x="6660232" y="379443"/>
            <a:ext cx="846347" cy="609113"/>
          </a:xfrm>
          <a:prstGeom prst="rect">
            <a:avLst/>
          </a:prstGeom>
        </p:spPr>
      </p:pic>
      <p:pic>
        <p:nvPicPr>
          <p:cNvPr id="10" name="Picture 9">
            <a:extLst>
              <a:ext uri="{FF2B5EF4-FFF2-40B4-BE49-F238E27FC236}">
                <a16:creationId xmlns:a16="http://schemas.microsoft.com/office/drawing/2014/main" id="{9DFBD803-CFE6-104A-BA69-5CF5F3EBBB56}"/>
              </a:ext>
            </a:extLst>
          </p:cNvPr>
          <p:cNvPicPr>
            <a:picLocks noChangeAspect="1"/>
          </p:cNvPicPr>
          <p:nvPr userDrawn="1"/>
        </p:nvPicPr>
        <p:blipFill>
          <a:blip r:embed="rId3"/>
          <a:stretch>
            <a:fillRect/>
          </a:stretch>
        </p:blipFill>
        <p:spPr>
          <a:xfrm>
            <a:off x="5959738" y="333752"/>
            <a:ext cx="700494" cy="700494"/>
          </a:xfrm>
          <a:prstGeom prst="rect">
            <a:avLst/>
          </a:prstGeom>
        </p:spPr>
      </p:pic>
    </p:spTree>
    <p:extLst>
      <p:ext uri="{BB962C8B-B14F-4D97-AF65-F5344CB8AC3E}">
        <p14:creationId xmlns:p14="http://schemas.microsoft.com/office/powerpoint/2010/main" val="963104412"/>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2063115" y="630937"/>
            <a:ext cx="5230368"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808892" y="1098388"/>
            <a:ext cx="7738814" cy="4394988"/>
          </a:xfrm>
        </p:spPr>
        <p:txBody>
          <a:bodyPr anchor="ctr">
            <a:noAutofit/>
          </a:bodyPr>
          <a:lstStyle>
            <a:lvl1pPr algn="ctr">
              <a:defRPr sz="7500" spc="600" baseline="0"/>
            </a:lvl1pPr>
          </a:lstStyle>
          <a:p>
            <a:r>
              <a:rPr lang="en-GB"/>
              <a:t>Click to edit Master title style</a:t>
            </a:r>
            <a:endParaRPr lang="en-US" dirty="0"/>
          </a:p>
        </p:txBody>
      </p:sp>
      <p:sp>
        <p:nvSpPr>
          <p:cNvPr id="3" name="Subtitle 2"/>
          <p:cNvSpPr>
            <a:spLocks noGrp="1"/>
          </p:cNvSpPr>
          <p:nvPr>
            <p:ph type="subTitle" idx="1"/>
          </p:nvPr>
        </p:nvSpPr>
        <p:spPr>
          <a:xfrm>
            <a:off x="1661284" y="5979197"/>
            <a:ext cx="6034030" cy="742279"/>
          </a:xfrm>
        </p:spPr>
        <p:txBody>
          <a:bodyPr anchor="t">
            <a:normAutofit/>
          </a:bodyPr>
          <a:lstStyle>
            <a:lvl1pPr marL="0" indent="0" algn="ctr">
              <a:lnSpc>
                <a:spcPct val="100000"/>
              </a:lnSpc>
              <a:buNone/>
              <a:defRPr sz="1500" b="1" i="0" cap="all" spc="300" baseline="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a:xfrm>
            <a:off x="808892" y="6375679"/>
            <a:ext cx="1747292" cy="348462"/>
          </a:xfrm>
        </p:spPr>
        <p:txBody>
          <a:bodyPr/>
          <a:lstStyle>
            <a:lvl1pPr>
              <a:defRPr baseline="0">
                <a:solidFill>
                  <a:schemeClr val="accent1">
                    <a:lumMod val="50000"/>
                  </a:schemeClr>
                </a:solidFill>
              </a:defRPr>
            </a:lvl1pPr>
          </a:lstStyle>
          <a:p>
            <a:fld id="{9334D819-9F07-4261-B09B-9E467E5D9002}" type="datetimeFigureOut">
              <a:rPr lang="en-US" smtClean="0"/>
              <a:pPr/>
              <a:t>5/2/2021</a:t>
            </a:fld>
            <a:endParaRPr lang="en-US" dirty="0"/>
          </a:p>
        </p:txBody>
      </p:sp>
      <p:sp>
        <p:nvSpPr>
          <p:cNvPr id="5" name="Footer Placeholder 4"/>
          <p:cNvSpPr>
            <a:spLocks noGrp="1"/>
          </p:cNvSpPr>
          <p:nvPr>
            <p:ph type="ftr" sz="quarter" idx="11"/>
          </p:nvPr>
        </p:nvSpPr>
        <p:spPr>
          <a:xfrm>
            <a:off x="3135249" y="6375679"/>
            <a:ext cx="30861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6800414" y="6375679"/>
            <a:ext cx="1747292" cy="345796"/>
          </a:xfrm>
        </p:spPr>
        <p:txBody>
          <a:bodyPr/>
          <a:lstStyle>
            <a:lvl1pPr>
              <a:defRPr baseline="0">
                <a:solidFill>
                  <a:schemeClr val="accent1">
                    <a:lumMod val="50000"/>
                  </a:schemeClr>
                </a:solidFill>
              </a:defRPr>
            </a:lvl1pPr>
          </a:lstStyle>
          <a:p>
            <a:fld id="{44C01B32-D1A0-401C-8867-70456BBB1E87}" type="slidenum">
              <a:rPr lang="en-GB" altLang="en-US" smtClean="0"/>
              <a:pPr/>
              <a:t>‹#›</a:t>
            </a:fld>
            <a:endParaRPr lang="en-GB" altLang="en-US" dirty="0"/>
          </a:p>
        </p:txBody>
      </p:sp>
      <p:sp>
        <p:nvSpPr>
          <p:cNvPr id="13" name="Rectangle 12"/>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20991501"/>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5/2/2021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F6A46F-80AB-49F3-8C7E-9717ED945456}" type="slidenum">
              <a:rPr lang="en-GB" altLang="en-US" smtClean="0"/>
              <a:pPr/>
              <a:t>‹#›</a:t>
            </a:fld>
            <a:endParaRPr lang="en-GB" altLang="en-US"/>
          </a:p>
        </p:txBody>
      </p:sp>
      <p:pic>
        <p:nvPicPr>
          <p:cNvPr id="7" name="Picture 6">
            <a:extLst>
              <a:ext uri="{FF2B5EF4-FFF2-40B4-BE49-F238E27FC236}">
                <a16:creationId xmlns:a16="http://schemas.microsoft.com/office/drawing/2014/main" id="{85B596AE-A824-E94E-9652-44204447B922}"/>
              </a:ext>
            </a:extLst>
          </p:cNvPr>
          <p:cNvPicPr>
            <a:picLocks noChangeAspect="1"/>
          </p:cNvPicPr>
          <p:nvPr userDrawn="1"/>
        </p:nvPicPr>
        <p:blipFill>
          <a:blip r:embed="rId2"/>
          <a:stretch>
            <a:fillRect/>
          </a:stretch>
        </p:blipFill>
        <p:spPr>
          <a:xfrm>
            <a:off x="6660232" y="379443"/>
            <a:ext cx="846347" cy="609113"/>
          </a:xfrm>
          <a:prstGeom prst="rect">
            <a:avLst/>
          </a:prstGeom>
        </p:spPr>
      </p:pic>
      <p:pic>
        <p:nvPicPr>
          <p:cNvPr id="8" name="Picture 7">
            <a:extLst>
              <a:ext uri="{FF2B5EF4-FFF2-40B4-BE49-F238E27FC236}">
                <a16:creationId xmlns:a16="http://schemas.microsoft.com/office/drawing/2014/main" id="{FCC3C94A-DDFD-9042-8779-C06A5D2FA50F}"/>
              </a:ext>
            </a:extLst>
          </p:cNvPr>
          <p:cNvPicPr>
            <a:picLocks noChangeAspect="1"/>
          </p:cNvPicPr>
          <p:nvPr userDrawn="1"/>
        </p:nvPicPr>
        <p:blipFill>
          <a:blip r:embed="rId3"/>
          <a:stretch>
            <a:fillRect/>
          </a:stretch>
        </p:blipFill>
        <p:spPr>
          <a:xfrm>
            <a:off x="5959738" y="333752"/>
            <a:ext cx="700494" cy="700494"/>
          </a:xfrm>
          <a:prstGeom prst="rect">
            <a:avLst/>
          </a:prstGeom>
        </p:spPr>
      </p:pic>
    </p:spTree>
    <p:extLst>
      <p:ext uri="{BB962C8B-B14F-4D97-AF65-F5344CB8AC3E}">
        <p14:creationId xmlns:p14="http://schemas.microsoft.com/office/powerpoint/2010/main" val="388914868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2432197" y="1073889"/>
            <a:ext cx="6140303" cy="4064627"/>
          </a:xfrm>
        </p:spPr>
        <p:txBody>
          <a:bodyPr anchor="b">
            <a:normAutofit/>
          </a:bodyPr>
          <a:lstStyle>
            <a:lvl1pPr>
              <a:defRPr sz="6300" spc="6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2432198" y="5159782"/>
            <a:ext cx="5263116" cy="951135"/>
          </a:xfrm>
        </p:spPr>
        <p:txBody>
          <a:bodyPr>
            <a:normAutofit/>
          </a:bodyPr>
          <a:lstStyle>
            <a:lvl1pPr marL="0" indent="0">
              <a:lnSpc>
                <a:spcPct val="100000"/>
              </a:lnSpc>
              <a:buNone/>
              <a:defRPr sz="1500" b="1" i="0" cap="all" spc="300" baseline="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2427410" y="6375679"/>
            <a:ext cx="1120460" cy="348462"/>
          </a:xfrm>
        </p:spPr>
        <p:txBody>
          <a:bodyPr/>
          <a:lstStyle>
            <a:lvl1pPr>
              <a:defRPr baseline="0">
                <a:solidFill>
                  <a:schemeClr val="tx2"/>
                </a:solidFill>
              </a:defRPr>
            </a:lvl1pPr>
          </a:lstStyle>
          <a:p>
            <a:fld id="{9334D819-9F07-4261-B09B-9E467E5D9002}" type="datetimeFigureOut">
              <a:rPr lang="en-US" smtClean="0"/>
              <a:pPr/>
              <a:t>5/2/2021</a:t>
            </a:fld>
            <a:endParaRPr lang="en-US" dirty="0"/>
          </a:p>
        </p:txBody>
      </p:sp>
      <p:sp>
        <p:nvSpPr>
          <p:cNvPr id="5" name="Footer Placeholder 4"/>
          <p:cNvSpPr>
            <a:spLocks noGrp="1"/>
          </p:cNvSpPr>
          <p:nvPr>
            <p:ph type="ftr" sz="quarter" idx="11"/>
          </p:nvPr>
        </p:nvSpPr>
        <p:spPr>
          <a:xfrm>
            <a:off x="3959298" y="6375679"/>
            <a:ext cx="30861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7456825" y="6375679"/>
            <a:ext cx="1115675" cy="345796"/>
          </a:xfrm>
        </p:spPr>
        <p:txBody>
          <a:bodyPr/>
          <a:lstStyle>
            <a:lvl1pPr>
              <a:defRPr baseline="0">
                <a:solidFill>
                  <a:schemeClr val="tx2"/>
                </a:solidFill>
              </a:defRPr>
            </a:lvl1pPr>
          </a:lstStyle>
          <a:p>
            <a:fld id="{44C01B32-D1A0-401C-8867-70456BBB1E87}" type="slidenum">
              <a:rPr lang="en-GB" altLang="en-US" smtClean="0"/>
              <a:pPr/>
              <a:t>‹#›</a:t>
            </a:fld>
            <a:endParaRPr lang="en-GB" altLang="en-US" dirty="0"/>
          </a:p>
        </p:txBody>
      </p:sp>
      <p:sp>
        <p:nvSpPr>
          <p:cNvPr id="16" name="Freeform 11"/>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2110979" cy="6858000"/>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827960528"/>
      </p:ext>
    </p:extLst>
  </p:cSld>
  <p:clrMapOvr>
    <a:overrideClrMapping bg1="dk1" tx1="lt1" bg2="dk2" tx2="lt2" accent1="accent1" accent2="accent2" accent3="accent3" accent4="accent4" accent5="accent5" accent6="accent6" hlink="hlink" folHlink="folHlink"/>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942975" y="2286000"/>
            <a:ext cx="3593592"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985846" y="2286000"/>
            <a:ext cx="3593592"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smtClean="0"/>
              <a:t>5/2/2021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4122941301"/>
      </p:ext>
    </p:extLst>
  </p:cSld>
  <p:clrMapOvr>
    <a:masterClrMapping/>
  </p:clrMapOvr>
  <p:hf hdr="0" ftr="0" dt="0"/>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42975" y="381001"/>
            <a:ext cx="7629525"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941832"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941832" y="2909102"/>
            <a:ext cx="361188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975398"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975398" y="2909102"/>
            <a:ext cx="361188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smtClean="0"/>
              <a:t>5/2/2021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1182895674"/>
      </p:ext>
    </p:extLst>
  </p:cSld>
  <p:clrMapOvr>
    <a:masterClrMapping/>
  </p:clrMapOvr>
  <p:hf hdr="0" ftr="0" dt="0"/>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smtClean="0"/>
              <a:t>5/2/2021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338582876"/>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smtClean="0"/>
              <a:t>5/2/2021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1673062723"/>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6253414" y="457200"/>
            <a:ext cx="2319086" cy="1196671"/>
          </a:xfrm>
        </p:spPr>
        <p:txBody>
          <a:bodyPr anchor="b">
            <a:normAutofit/>
          </a:bodyPr>
          <a:lstStyle>
            <a:lvl1pPr>
              <a:lnSpc>
                <a:spcPct val="100000"/>
              </a:lnSpc>
              <a:defRPr sz="1800" b="1" i="0" cap="all" spc="225"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573788" y="920377"/>
            <a:ext cx="4618814" cy="49851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253414" y="1741336"/>
            <a:ext cx="2319086"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a:xfrm>
            <a:off x="573789" y="6375679"/>
            <a:ext cx="925016" cy="348462"/>
          </a:xfrm>
        </p:spPr>
        <p:txBody>
          <a:bodyPr/>
          <a:lstStyle/>
          <a:p>
            <a:fld id="{9334D819-9F07-4261-B09B-9E467E5D9002}" type="datetimeFigureOut">
              <a:rPr lang="en-US" smtClean="0"/>
              <a:t>5/2/2021</a:t>
            </a:fld>
            <a:endParaRPr lang="en-US" dirty="0"/>
          </a:p>
        </p:txBody>
      </p:sp>
      <p:sp>
        <p:nvSpPr>
          <p:cNvPr id="6" name="Footer Placeholder 5"/>
          <p:cNvSpPr>
            <a:spLocks noGrp="1"/>
          </p:cNvSpPr>
          <p:nvPr>
            <p:ph type="ftr" sz="quarter" idx="11"/>
          </p:nvPr>
        </p:nvSpPr>
        <p:spPr>
          <a:xfrm>
            <a:off x="1577716" y="6375679"/>
            <a:ext cx="2611634" cy="345796"/>
          </a:xfrm>
        </p:spPr>
        <p:txBody>
          <a:bodyPr/>
          <a:lstStyle/>
          <a:p>
            <a:endParaRPr lang="en-US" dirty="0"/>
          </a:p>
        </p:txBody>
      </p:sp>
      <p:sp>
        <p:nvSpPr>
          <p:cNvPr id="7" name="Slide Number Placeholder 6"/>
          <p:cNvSpPr>
            <a:spLocks noGrp="1"/>
          </p:cNvSpPr>
          <p:nvPr>
            <p:ph type="sldNum" sz="quarter" idx="12"/>
          </p:nvPr>
        </p:nvSpPr>
        <p:spPr>
          <a:xfrm>
            <a:off x="4268261" y="6375679"/>
            <a:ext cx="924342" cy="345796"/>
          </a:xfrm>
        </p:spPr>
        <p:txBody>
          <a:bodyPr/>
          <a:lstStyle/>
          <a:p>
            <a:fld id="{44C01B32-D1A0-401C-8867-70456BBB1E87}" type="slidenum">
              <a:rPr lang="en-GB" altLang="en-US" smtClean="0"/>
              <a:pPr/>
              <a:t>‹#›</a:t>
            </a:fld>
            <a:endParaRPr lang="en-GB" altLang="en-US" dirty="0"/>
          </a:p>
        </p:txBody>
      </p:sp>
      <p:sp>
        <p:nvSpPr>
          <p:cNvPr id="8" name="Rectangle 7"/>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69488310"/>
      </p:ext>
    </p:extLst>
  </p:cSld>
  <p:clrMapOvr>
    <a:masterClrMapping/>
  </p:clrMapOvr>
  <p:hf hdr="0" ftr="0" dt="0"/>
  <p:extLst>
    <p:ext uri="{DCECCB84-F9BA-43D5-87BE-67443E8EF086}">
      <p15:sldGuideLst xmlns:p15="http://schemas.microsoft.com/office/powerpoint/2012/main">
        <p15:guide id="1" orient="horz" pos="69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12598" y="1"/>
            <a:ext cx="5516689" cy="685799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11"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53413" y="457200"/>
            <a:ext cx="2319088" cy="1196670"/>
          </a:xfrm>
        </p:spPr>
        <p:txBody>
          <a:bodyPr anchor="b">
            <a:normAutofit/>
          </a:bodyPr>
          <a:lstStyle>
            <a:lvl1pPr>
              <a:lnSpc>
                <a:spcPct val="100000"/>
              </a:lnSpc>
              <a:defRPr sz="1800" b="1" i="0" spc="225"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6253413" y="1741336"/>
            <a:ext cx="2319088"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a:xfrm>
            <a:off x="574463" y="6375679"/>
            <a:ext cx="924342" cy="348462"/>
          </a:xfrm>
        </p:spPr>
        <p:txBody>
          <a:bodyPr/>
          <a:lstStyle/>
          <a:p>
            <a:fld id="{9334D819-9F07-4261-B09B-9E467E5D9002}" type="datetimeFigureOut">
              <a:rPr lang="en-US" smtClean="0"/>
              <a:t>5/2/2021</a:t>
            </a:fld>
            <a:endParaRPr lang="en-US" dirty="0"/>
          </a:p>
        </p:txBody>
      </p:sp>
      <p:sp>
        <p:nvSpPr>
          <p:cNvPr id="6" name="Footer Placeholder 5"/>
          <p:cNvSpPr>
            <a:spLocks noGrp="1"/>
          </p:cNvSpPr>
          <p:nvPr>
            <p:ph type="ftr" sz="quarter" idx="11"/>
          </p:nvPr>
        </p:nvSpPr>
        <p:spPr>
          <a:xfrm>
            <a:off x="1577716" y="6375679"/>
            <a:ext cx="2611634" cy="345796"/>
          </a:xfrm>
        </p:spPr>
        <p:txBody>
          <a:bodyPr/>
          <a:lstStyle/>
          <a:p>
            <a:endParaRPr lang="en-US" dirty="0"/>
          </a:p>
        </p:txBody>
      </p:sp>
      <p:sp>
        <p:nvSpPr>
          <p:cNvPr id="7" name="Slide Number Placeholder 6"/>
          <p:cNvSpPr>
            <a:spLocks noGrp="1"/>
          </p:cNvSpPr>
          <p:nvPr>
            <p:ph type="sldNum" sz="quarter" idx="12"/>
          </p:nvPr>
        </p:nvSpPr>
        <p:spPr>
          <a:xfrm>
            <a:off x="4256153" y="6375679"/>
            <a:ext cx="947460" cy="345796"/>
          </a:xfrm>
        </p:spPr>
        <p:txBody>
          <a:bodyPr/>
          <a:lstStyle/>
          <a:p>
            <a:fld id="{44C01B32-D1A0-401C-8867-70456BBB1E87}" type="slidenum">
              <a:rPr lang="en-GB" altLang="en-US" smtClean="0"/>
              <a:pPr/>
              <a:t>‹#›</a:t>
            </a:fld>
            <a:endParaRPr lang="en-GB" altLang="en-US" dirty="0"/>
          </a:p>
        </p:txBody>
      </p:sp>
      <p:sp>
        <p:nvSpPr>
          <p:cNvPr id="13" name="Rectangle 12"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6841765"/>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5/2/2021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4275831209"/>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userDrawn="1">
  <p:cSld name="Title Slide (Grey)">
    <p:spTree>
      <p:nvGrpSpPr>
        <p:cNvPr id="1" name=""/>
        <p:cNvGrpSpPr/>
        <p:nvPr/>
      </p:nvGrpSpPr>
      <p:grpSpPr>
        <a:xfrm>
          <a:off x="0" y="0"/>
          <a:ext cx="0" cy="0"/>
          <a:chOff x="0" y="0"/>
          <a:chExt cx="0" cy="0"/>
        </a:xfrm>
      </p:grpSpPr>
      <p:sp>
        <p:nvSpPr>
          <p:cNvPr id="26" name="Rectangle 25"/>
          <p:cNvSpPr/>
          <p:nvPr/>
        </p:nvSpPr>
        <p:spPr bwMode="hidden">
          <a:xfrm>
            <a:off x="0" y="4572000"/>
            <a:ext cx="914400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3" name="Rectangle 22"/>
          <p:cNvSpPr/>
          <p:nvPr/>
        </p:nvSpPr>
        <p:spPr bwMode="hidden">
          <a:xfrm>
            <a:off x="-7200" y="0"/>
            <a:ext cx="925972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lgn="ctr" fontAlgn="auto">
              <a:spcBef>
                <a:spcPts val="0"/>
              </a:spcBef>
              <a:spcAft>
                <a:spcPts val="0"/>
              </a:spcAft>
              <a:defRPr/>
            </a:pPr>
            <a:endParaRPr lang="en-GB"/>
          </a:p>
        </p:txBody>
      </p:sp>
      <p:sp>
        <p:nvSpPr>
          <p:cNvPr id="3083" name="Rectangle 11"/>
          <p:cNvSpPr>
            <a:spLocks noGrp="1" noChangeArrowheads="1"/>
          </p:cNvSpPr>
          <p:nvPr>
            <p:ph type="ctrTitle"/>
          </p:nvPr>
        </p:nvSpPr>
        <p:spPr>
          <a:xfrm>
            <a:off x="424800" y="1143000"/>
            <a:ext cx="8280000" cy="919800"/>
          </a:xfrm>
        </p:spPr>
        <p:txBody>
          <a:bodyPr wrap="square"/>
          <a:lstStyle>
            <a:lvl1pPr>
              <a:lnSpc>
                <a:spcPct val="90000"/>
              </a:lnSpc>
              <a:tabLst>
                <a:tab pos="4038600" algn="l"/>
              </a:tabLst>
              <a:defRPr sz="4000" cap="all" baseline="0">
                <a:solidFill>
                  <a:schemeClr val="bg1"/>
                </a:solidFill>
              </a:defRPr>
            </a:lvl1pPr>
          </a:lstStyle>
          <a:p>
            <a:pPr lvl="0"/>
            <a:r>
              <a:rPr lang="en-GB" altLang="en-US" noProof="0"/>
              <a:t>Click to edit Master title style</a:t>
            </a:r>
            <a:endParaRPr lang="en-GB" altLang="en-US" noProof="0" dirty="0"/>
          </a:p>
        </p:txBody>
      </p:sp>
      <p:sp>
        <p:nvSpPr>
          <p:cNvPr id="3084" name="Rectangle 12"/>
          <p:cNvSpPr>
            <a:spLocks noGrp="1" noChangeArrowheads="1"/>
          </p:cNvSpPr>
          <p:nvPr>
            <p:ph type="subTitle" idx="1"/>
          </p:nvPr>
        </p:nvSpPr>
        <p:spPr>
          <a:xfrm>
            <a:off x="424800" y="4653136"/>
            <a:ext cx="8280000" cy="925512"/>
          </a:xfrm>
        </p:spPr>
        <p:txBody>
          <a:bodyPr/>
          <a:lstStyle>
            <a:lvl1pPr marL="0" indent="0">
              <a:buFontTx/>
              <a:buNone/>
              <a:defRPr sz="2000">
                <a:solidFill>
                  <a:schemeClr val="bg1"/>
                </a:solidFill>
              </a:defRPr>
            </a:lvl1pPr>
          </a:lstStyle>
          <a:p>
            <a:pPr lvl="0"/>
            <a:r>
              <a:rPr lang="en-GB" altLang="en-US" noProof="0"/>
              <a:t>Click to edit Master subtitle style</a:t>
            </a:r>
            <a:endParaRPr lang="en-GB" altLang="en-US" noProof="0" dirty="0"/>
          </a:p>
        </p:txBody>
      </p:sp>
      <p:sp>
        <p:nvSpPr>
          <p:cNvPr id="2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bg2"/>
                </a:solidFill>
                <a:latin typeface="+mn-lt"/>
              </a:defRPr>
            </a:lvl1pPr>
          </a:lstStyle>
          <a:p>
            <a:fld id="{44C01B32-D1A0-401C-8867-70456BBB1E87}" type="slidenum">
              <a:rPr lang="en-GB" altLang="en-US" smtClean="0"/>
              <a:pPr/>
              <a:t>‹#›</a:t>
            </a:fld>
            <a:endParaRPr lang="en-GB" altLang="en-US" dirty="0"/>
          </a:p>
        </p:txBody>
      </p:sp>
      <p:sp>
        <p:nvSpPr>
          <p:cNvPr id="29" name="Date Placeholder 1"/>
          <p:cNvSpPr>
            <a:spLocks noGrp="1"/>
          </p:cNvSpPr>
          <p:nvPr>
            <p:ph type="dt" sz="half" idx="2"/>
          </p:nvPr>
        </p:nvSpPr>
        <p:spPr>
          <a:xfrm>
            <a:off x="424800" y="6237312"/>
            <a:ext cx="2133600" cy="252000"/>
          </a:xfrm>
          <a:prstGeom prst="rect">
            <a:avLst/>
          </a:prstGeom>
        </p:spPr>
        <p:txBody>
          <a:bodyPr vert="horz" lIns="0" tIns="0" rIns="0" bIns="0" rtlCol="0" anchor="t" anchorCtr="0"/>
          <a:lstStyle>
            <a:lvl1pPr algn="l">
              <a:defRPr sz="1200">
                <a:solidFill>
                  <a:schemeClr val="bg2"/>
                </a:solidFill>
                <a:latin typeface="+mn-lt"/>
              </a:defRPr>
            </a:lvl1pPr>
          </a:lstStyle>
          <a:p>
            <a:r>
              <a:rPr lang="en-GB" dirty="0"/>
              <a:t>Wednesday, 11 June 2014</a:t>
            </a:r>
          </a:p>
        </p:txBody>
      </p:sp>
      <p:pic>
        <p:nvPicPr>
          <p:cNvPr id="32" name="Picture 55"/>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hidden">
          <a:xfrm>
            <a:off x="7524750" y="439662"/>
            <a:ext cx="1184275" cy="384326"/>
          </a:xfrm>
          <a:prstGeom prst="rect">
            <a:avLst/>
          </a:prstGeom>
          <a:noFill/>
          <a:ln>
            <a:noFill/>
          </a:ln>
        </p:spPr>
      </p:pic>
      <p:pic>
        <p:nvPicPr>
          <p:cNvPr id="15" name="Picture 4"/>
          <p:cNvPicPr>
            <a:picLocks noChangeAspect="1"/>
          </p:cNvPicPr>
          <p:nvPr userDrawn="1"/>
        </p:nvPicPr>
        <p:blipFill>
          <a:blip r:embed="rId3">
            <a:extLst>
              <a:ext uri="{28A0092B-C50C-407E-A947-70E740481C1C}">
                <a14:useLocalDpi xmlns:a14="http://schemas.microsoft.com/office/drawing/2010/main" val="0"/>
              </a:ext>
            </a:extLst>
          </a:blip>
          <a:srcRect l="13858" t="424" r="7953" b="22234"/>
          <a:stretch>
            <a:fillRect/>
          </a:stretch>
        </p:blipFill>
        <p:spPr bwMode="auto">
          <a:xfrm>
            <a:off x="0" y="2286000"/>
            <a:ext cx="914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3" hasCustomPrompt="1"/>
          </p:nvPr>
        </p:nvSpPr>
        <p:spPr>
          <a:xfrm>
            <a:off x="417512" y="0"/>
            <a:ext cx="2858344" cy="867106"/>
          </a:xfrm>
          <a:solidFill>
            <a:schemeClr val="accent1"/>
          </a:solidFill>
        </p:spPr>
        <p:txBody>
          <a:bodyPr wrap="square" lIns="72000" tIns="396000" rIns="72000" bIns="36000">
            <a:spAutoFit/>
          </a:bodyPr>
          <a:lstStyle>
            <a:lvl1pPr marL="0" indent="0">
              <a:buNone/>
              <a:defRPr sz="1400">
                <a:solidFill>
                  <a:schemeClr val="bg1"/>
                </a:solidFill>
                <a:latin typeface="+mj-lt"/>
              </a:defRPr>
            </a:lvl1pPr>
          </a:lstStyle>
          <a:p>
            <a:pPr lvl="0"/>
            <a:r>
              <a:rPr lang="en-US" dirty="0"/>
              <a:t>Unit name here, max 2 line, adjust width of box if required</a:t>
            </a:r>
            <a:endParaRPr lang="en-GB" dirty="0"/>
          </a:p>
        </p:txBody>
      </p:sp>
      <p:sp>
        <p:nvSpPr>
          <p:cNvPr id="8" name="Picture Placeholder 7"/>
          <p:cNvSpPr>
            <a:spLocks noGrp="1"/>
          </p:cNvSpPr>
          <p:nvPr>
            <p:ph type="pic" sz="quarter" idx="16" hasCustomPrompt="1"/>
          </p:nvPr>
        </p:nvSpPr>
        <p:spPr>
          <a:xfrm>
            <a:off x="0" y="2286000"/>
            <a:ext cx="9144000" cy="2286000"/>
          </a:xfrm>
        </p:spPr>
        <p:txBody>
          <a:bodyPr/>
          <a:lstStyle>
            <a:lvl1pPr marL="0" indent="0">
              <a:buNone/>
              <a:defRPr sz="1000">
                <a:solidFill>
                  <a:schemeClr val="bg1"/>
                </a:solidFill>
              </a:defRPr>
            </a:lvl1pPr>
          </a:lstStyle>
          <a:p>
            <a:r>
              <a:rPr lang="en-US" dirty="0"/>
              <a:t>Click icon to add picture. Visit www.reading.ac.uk/imagebank for more.</a:t>
            </a:r>
          </a:p>
        </p:txBody>
      </p:sp>
      <p:sp>
        <p:nvSpPr>
          <p:cNvPr id="17" name="TextBox 16"/>
          <p:cNvSpPr txBox="1"/>
          <p:nvPr userDrawn="1"/>
        </p:nvSpPr>
        <p:spPr>
          <a:xfrm>
            <a:off x="424800" y="6646907"/>
            <a:ext cx="2016224" cy="12311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D2002E"/>
              </a:buClr>
              <a:buSzTx/>
              <a:buFont typeface="Arial" charset="0"/>
              <a:buNone/>
              <a:tabLst/>
              <a:defRPr/>
            </a:pPr>
            <a:r>
              <a:rPr kumimoji="0" lang="en-GB" sz="800" b="0" i="0" u="none" strike="noStrike" kern="0" cap="none" spc="0" normalizeH="0" baseline="0" noProof="0" dirty="0">
                <a:ln>
                  <a:noFill/>
                </a:ln>
                <a:solidFill>
                  <a:schemeClr val="bg2"/>
                </a:solidFill>
                <a:effectLst/>
                <a:uLnTx/>
                <a:uFillTx/>
                <a:latin typeface="Effra"/>
              </a:rPr>
              <a:t>Copyright University of Reading</a:t>
            </a:r>
          </a:p>
        </p:txBody>
      </p:sp>
      <p:pic>
        <p:nvPicPr>
          <p:cNvPr id="16" name="Picture 15">
            <a:extLst>
              <a:ext uri="{FF2B5EF4-FFF2-40B4-BE49-F238E27FC236}">
                <a16:creationId xmlns:a16="http://schemas.microsoft.com/office/drawing/2014/main" id="{C25B1272-6FB7-1F43-9652-8FDADE248D12}"/>
              </a:ext>
            </a:extLst>
          </p:cNvPr>
          <p:cNvPicPr>
            <a:picLocks noChangeAspect="1"/>
          </p:cNvPicPr>
          <p:nvPr userDrawn="1"/>
        </p:nvPicPr>
        <p:blipFill>
          <a:blip r:embed="rId4"/>
          <a:stretch>
            <a:fillRect/>
          </a:stretch>
        </p:blipFill>
        <p:spPr>
          <a:xfrm>
            <a:off x="6588224" y="327268"/>
            <a:ext cx="846347" cy="609113"/>
          </a:xfrm>
          <a:prstGeom prst="rect">
            <a:avLst/>
          </a:prstGeom>
        </p:spPr>
      </p:pic>
      <p:pic>
        <p:nvPicPr>
          <p:cNvPr id="19" name="Picture 18">
            <a:extLst>
              <a:ext uri="{FF2B5EF4-FFF2-40B4-BE49-F238E27FC236}">
                <a16:creationId xmlns:a16="http://schemas.microsoft.com/office/drawing/2014/main" id="{935DF9DA-1CBF-C849-B978-0A2F913A10C2}"/>
              </a:ext>
            </a:extLst>
          </p:cNvPr>
          <p:cNvPicPr>
            <a:picLocks noChangeAspect="1"/>
          </p:cNvPicPr>
          <p:nvPr userDrawn="1"/>
        </p:nvPicPr>
        <p:blipFill>
          <a:blip r:embed="rId5"/>
          <a:stretch>
            <a:fillRect/>
          </a:stretch>
        </p:blipFill>
        <p:spPr>
          <a:xfrm>
            <a:off x="5653958" y="287101"/>
            <a:ext cx="700494" cy="700494"/>
          </a:xfrm>
          <a:prstGeom prst="rect">
            <a:avLst/>
          </a:prstGeom>
        </p:spPr>
      </p:pic>
    </p:spTree>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911" y="382386"/>
            <a:ext cx="1771930"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942974" y="382386"/>
            <a:ext cx="5809517" cy="560040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5/2/2021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41822333"/>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userDrawn="1">
  <p:cSld name="Title Slide (Grey)">
    <p:spTree>
      <p:nvGrpSpPr>
        <p:cNvPr id="1" name=""/>
        <p:cNvGrpSpPr/>
        <p:nvPr/>
      </p:nvGrpSpPr>
      <p:grpSpPr>
        <a:xfrm>
          <a:off x="0" y="0"/>
          <a:ext cx="0" cy="0"/>
          <a:chOff x="0" y="0"/>
          <a:chExt cx="0" cy="0"/>
        </a:xfrm>
      </p:grpSpPr>
      <p:sp>
        <p:nvSpPr>
          <p:cNvPr id="26" name="Rectangle 25"/>
          <p:cNvSpPr/>
          <p:nvPr/>
        </p:nvSpPr>
        <p:spPr bwMode="hidden">
          <a:xfrm>
            <a:off x="0" y="4572000"/>
            <a:ext cx="914400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3" name="Rectangle 22"/>
          <p:cNvSpPr/>
          <p:nvPr/>
        </p:nvSpPr>
        <p:spPr bwMode="hidden">
          <a:xfrm>
            <a:off x="-7200" y="0"/>
            <a:ext cx="925972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lgn="ctr" fontAlgn="auto">
              <a:spcBef>
                <a:spcPts val="0"/>
              </a:spcBef>
              <a:spcAft>
                <a:spcPts val="0"/>
              </a:spcAft>
              <a:defRPr/>
            </a:pPr>
            <a:endParaRPr lang="en-GB"/>
          </a:p>
        </p:txBody>
      </p:sp>
      <p:sp>
        <p:nvSpPr>
          <p:cNvPr id="3083" name="Rectangle 11"/>
          <p:cNvSpPr>
            <a:spLocks noGrp="1" noChangeArrowheads="1"/>
          </p:cNvSpPr>
          <p:nvPr>
            <p:ph type="ctrTitle"/>
          </p:nvPr>
        </p:nvSpPr>
        <p:spPr>
          <a:xfrm>
            <a:off x="424800" y="1143000"/>
            <a:ext cx="8280000" cy="919800"/>
          </a:xfrm>
        </p:spPr>
        <p:txBody>
          <a:bodyPr wrap="square"/>
          <a:lstStyle>
            <a:lvl1pPr>
              <a:lnSpc>
                <a:spcPct val="90000"/>
              </a:lnSpc>
              <a:tabLst>
                <a:tab pos="4038600" algn="l"/>
              </a:tabLst>
              <a:defRPr sz="4000" cap="all" baseline="0">
                <a:solidFill>
                  <a:schemeClr val="bg1"/>
                </a:solidFill>
              </a:defRPr>
            </a:lvl1pPr>
          </a:lstStyle>
          <a:p>
            <a:pPr lvl="0"/>
            <a:r>
              <a:rPr lang="en-GB" altLang="en-US" noProof="0"/>
              <a:t>Click to edit Master title style</a:t>
            </a:r>
            <a:endParaRPr lang="en-GB" altLang="en-US" noProof="0" dirty="0"/>
          </a:p>
        </p:txBody>
      </p:sp>
      <p:sp>
        <p:nvSpPr>
          <p:cNvPr id="3084" name="Rectangle 12"/>
          <p:cNvSpPr>
            <a:spLocks noGrp="1" noChangeArrowheads="1"/>
          </p:cNvSpPr>
          <p:nvPr>
            <p:ph type="subTitle" idx="1"/>
          </p:nvPr>
        </p:nvSpPr>
        <p:spPr>
          <a:xfrm>
            <a:off x="424800" y="4653136"/>
            <a:ext cx="8280000" cy="925512"/>
          </a:xfrm>
        </p:spPr>
        <p:txBody>
          <a:bodyPr/>
          <a:lstStyle>
            <a:lvl1pPr marL="0" indent="0">
              <a:buFontTx/>
              <a:buNone/>
              <a:defRPr sz="2000">
                <a:solidFill>
                  <a:schemeClr val="bg1"/>
                </a:solidFill>
              </a:defRPr>
            </a:lvl1pPr>
          </a:lstStyle>
          <a:p>
            <a:pPr lvl="0"/>
            <a:r>
              <a:rPr lang="en-GB" altLang="en-US" noProof="0"/>
              <a:t>Click to edit Master subtitle style</a:t>
            </a:r>
            <a:endParaRPr lang="en-GB" altLang="en-US" noProof="0" dirty="0"/>
          </a:p>
        </p:txBody>
      </p:sp>
      <p:sp>
        <p:nvSpPr>
          <p:cNvPr id="2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bg2"/>
                </a:solidFill>
                <a:latin typeface="+mn-lt"/>
              </a:defRPr>
            </a:lvl1pPr>
          </a:lstStyle>
          <a:p>
            <a:fld id="{44C01B32-D1A0-401C-8867-70456BBB1E87}" type="slidenum">
              <a:rPr lang="en-GB" altLang="en-US" smtClean="0"/>
              <a:pPr/>
              <a:t>‹#›</a:t>
            </a:fld>
            <a:endParaRPr lang="en-GB" altLang="en-US" dirty="0"/>
          </a:p>
        </p:txBody>
      </p:sp>
      <p:sp>
        <p:nvSpPr>
          <p:cNvPr id="29" name="Date Placeholder 1"/>
          <p:cNvSpPr>
            <a:spLocks noGrp="1"/>
          </p:cNvSpPr>
          <p:nvPr>
            <p:ph type="dt" sz="half" idx="2"/>
          </p:nvPr>
        </p:nvSpPr>
        <p:spPr>
          <a:xfrm>
            <a:off x="424800" y="6237312"/>
            <a:ext cx="2133600" cy="252000"/>
          </a:xfrm>
          <a:prstGeom prst="rect">
            <a:avLst/>
          </a:prstGeom>
        </p:spPr>
        <p:txBody>
          <a:bodyPr vert="horz" lIns="0" tIns="0" rIns="0" bIns="0" rtlCol="0" anchor="t" anchorCtr="0"/>
          <a:lstStyle>
            <a:lvl1pPr algn="l">
              <a:defRPr sz="1200">
                <a:solidFill>
                  <a:schemeClr val="bg2"/>
                </a:solidFill>
                <a:latin typeface="+mn-lt"/>
              </a:defRPr>
            </a:lvl1pPr>
          </a:lstStyle>
          <a:p>
            <a:r>
              <a:rPr lang="en-GB" dirty="0"/>
              <a:t>Wednesday, 11 June 2014</a:t>
            </a:r>
          </a:p>
        </p:txBody>
      </p:sp>
      <p:pic>
        <p:nvPicPr>
          <p:cNvPr id="32" name="Picture 55"/>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hidden">
          <a:xfrm>
            <a:off x="7524750" y="439662"/>
            <a:ext cx="1184275" cy="384326"/>
          </a:xfrm>
          <a:prstGeom prst="rect">
            <a:avLst/>
          </a:prstGeom>
          <a:noFill/>
          <a:ln>
            <a:noFill/>
          </a:ln>
        </p:spPr>
      </p:pic>
      <p:pic>
        <p:nvPicPr>
          <p:cNvPr id="15" name="Picture 4"/>
          <p:cNvPicPr>
            <a:picLocks noChangeAspect="1"/>
          </p:cNvPicPr>
          <p:nvPr userDrawn="1"/>
        </p:nvPicPr>
        <p:blipFill>
          <a:blip r:embed="rId3">
            <a:extLst>
              <a:ext uri="{28A0092B-C50C-407E-A947-70E740481C1C}">
                <a14:useLocalDpi xmlns:a14="http://schemas.microsoft.com/office/drawing/2010/main" val="0"/>
              </a:ext>
            </a:extLst>
          </a:blip>
          <a:srcRect l="13858" t="424" r="7953" b="22234"/>
          <a:stretch>
            <a:fillRect/>
          </a:stretch>
        </p:blipFill>
        <p:spPr bwMode="auto">
          <a:xfrm>
            <a:off x="0" y="2286000"/>
            <a:ext cx="914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3" hasCustomPrompt="1"/>
          </p:nvPr>
        </p:nvSpPr>
        <p:spPr>
          <a:xfrm>
            <a:off x="417512" y="0"/>
            <a:ext cx="2858344" cy="867106"/>
          </a:xfrm>
          <a:solidFill>
            <a:schemeClr val="accent1"/>
          </a:solidFill>
        </p:spPr>
        <p:txBody>
          <a:bodyPr wrap="square" lIns="72000" tIns="396000" rIns="72000" bIns="36000">
            <a:spAutoFit/>
          </a:bodyPr>
          <a:lstStyle>
            <a:lvl1pPr marL="0" indent="0">
              <a:buNone/>
              <a:defRPr sz="1400">
                <a:solidFill>
                  <a:schemeClr val="bg1"/>
                </a:solidFill>
                <a:latin typeface="+mj-lt"/>
              </a:defRPr>
            </a:lvl1pPr>
          </a:lstStyle>
          <a:p>
            <a:pPr lvl="0"/>
            <a:r>
              <a:rPr lang="en-US" dirty="0"/>
              <a:t>Unit name here, max 2 line, adjust width of box if required</a:t>
            </a:r>
            <a:endParaRPr lang="en-GB" dirty="0"/>
          </a:p>
        </p:txBody>
      </p:sp>
      <p:sp>
        <p:nvSpPr>
          <p:cNvPr id="8" name="Picture Placeholder 7"/>
          <p:cNvSpPr>
            <a:spLocks noGrp="1"/>
          </p:cNvSpPr>
          <p:nvPr>
            <p:ph type="pic" sz="quarter" idx="16" hasCustomPrompt="1"/>
          </p:nvPr>
        </p:nvSpPr>
        <p:spPr>
          <a:xfrm>
            <a:off x="0" y="2286000"/>
            <a:ext cx="9144000" cy="2286000"/>
          </a:xfrm>
        </p:spPr>
        <p:txBody>
          <a:bodyPr/>
          <a:lstStyle>
            <a:lvl1pPr marL="0" indent="0">
              <a:buNone/>
              <a:defRPr sz="1000">
                <a:solidFill>
                  <a:schemeClr val="bg1"/>
                </a:solidFill>
              </a:defRPr>
            </a:lvl1pPr>
          </a:lstStyle>
          <a:p>
            <a:r>
              <a:rPr lang="en-US" dirty="0"/>
              <a:t>Click icon to add picture. Visit www.reading.ac.uk/imagebank for more.</a:t>
            </a:r>
          </a:p>
        </p:txBody>
      </p:sp>
      <p:sp>
        <p:nvSpPr>
          <p:cNvPr id="17" name="TextBox 16"/>
          <p:cNvSpPr txBox="1"/>
          <p:nvPr userDrawn="1"/>
        </p:nvSpPr>
        <p:spPr>
          <a:xfrm>
            <a:off x="424800" y="6646907"/>
            <a:ext cx="2016224" cy="12311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D2002E"/>
              </a:buClr>
              <a:buSzTx/>
              <a:buFont typeface="Arial" charset="0"/>
              <a:buNone/>
              <a:tabLst/>
              <a:defRPr/>
            </a:pPr>
            <a:r>
              <a:rPr kumimoji="0" lang="en-GB" sz="800" b="0" i="0" u="none" strike="noStrike" kern="0" cap="none" spc="0" normalizeH="0" baseline="0" noProof="0" dirty="0">
                <a:ln>
                  <a:noFill/>
                </a:ln>
                <a:solidFill>
                  <a:schemeClr val="bg2"/>
                </a:solidFill>
                <a:effectLst/>
                <a:uLnTx/>
                <a:uFillTx/>
                <a:latin typeface="Effra"/>
              </a:rPr>
              <a:t>Copyright University of Reading</a:t>
            </a:r>
          </a:p>
        </p:txBody>
      </p:sp>
      <p:pic>
        <p:nvPicPr>
          <p:cNvPr id="16" name="Picture 15">
            <a:extLst>
              <a:ext uri="{FF2B5EF4-FFF2-40B4-BE49-F238E27FC236}">
                <a16:creationId xmlns:a16="http://schemas.microsoft.com/office/drawing/2014/main" id="{C25B1272-6FB7-1F43-9652-8FDADE248D12}"/>
              </a:ext>
            </a:extLst>
          </p:cNvPr>
          <p:cNvPicPr>
            <a:picLocks noChangeAspect="1"/>
          </p:cNvPicPr>
          <p:nvPr userDrawn="1"/>
        </p:nvPicPr>
        <p:blipFill>
          <a:blip r:embed="rId4"/>
          <a:stretch>
            <a:fillRect/>
          </a:stretch>
        </p:blipFill>
        <p:spPr>
          <a:xfrm>
            <a:off x="6588224" y="327268"/>
            <a:ext cx="846347" cy="609113"/>
          </a:xfrm>
          <a:prstGeom prst="rect">
            <a:avLst/>
          </a:prstGeom>
        </p:spPr>
      </p:pic>
      <p:pic>
        <p:nvPicPr>
          <p:cNvPr id="19" name="Picture 18">
            <a:extLst>
              <a:ext uri="{FF2B5EF4-FFF2-40B4-BE49-F238E27FC236}">
                <a16:creationId xmlns:a16="http://schemas.microsoft.com/office/drawing/2014/main" id="{935DF9DA-1CBF-C849-B978-0A2F913A10C2}"/>
              </a:ext>
            </a:extLst>
          </p:cNvPr>
          <p:cNvPicPr>
            <a:picLocks noChangeAspect="1"/>
          </p:cNvPicPr>
          <p:nvPr userDrawn="1"/>
        </p:nvPicPr>
        <p:blipFill>
          <a:blip r:embed="rId5"/>
          <a:stretch>
            <a:fillRect/>
          </a:stretch>
        </p:blipFill>
        <p:spPr>
          <a:xfrm>
            <a:off x="5653958" y="287101"/>
            <a:ext cx="700494" cy="700494"/>
          </a:xfrm>
          <a:prstGeom prst="rect">
            <a:avLst/>
          </a:prstGeom>
        </p:spPr>
      </p:pic>
    </p:spTree>
    <p:extLst>
      <p:ext uri="{BB962C8B-B14F-4D97-AF65-F5344CB8AC3E}">
        <p14:creationId xmlns:p14="http://schemas.microsoft.com/office/powerpoint/2010/main" val="2403308209"/>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5" name="Slide Number Placeholder 4"/>
          <p:cNvSpPr>
            <a:spLocks noGrp="1"/>
          </p:cNvSpPr>
          <p:nvPr>
            <p:ph type="sldNum" sz="quarter" idx="10"/>
          </p:nvPr>
        </p:nvSpPr>
        <p:spPr/>
        <p:txBody>
          <a:bodyPr/>
          <a:lstStyle>
            <a:lvl1pPr>
              <a:defRPr/>
            </a:lvl1pPr>
          </a:lstStyle>
          <a:p>
            <a:fld id="{7D9A8A42-CDD3-483B-A525-DE73108F9D72}" type="slidenum">
              <a:rPr lang="en-GB" altLang="en-US"/>
              <a:pPr/>
              <a:t>‹#›</a:t>
            </a:fld>
            <a:endParaRPr lang="en-GB" altLang="en-US"/>
          </a:p>
        </p:txBody>
      </p:sp>
      <p:sp>
        <p:nvSpPr>
          <p:cNvPr id="6" name="Content Placeholder 2"/>
          <p:cNvSpPr>
            <a:spLocks noGrp="1"/>
          </p:cNvSpPr>
          <p:nvPr>
            <p:ph idx="11"/>
          </p:nvPr>
        </p:nvSpPr>
        <p:spPr>
          <a:xfrm>
            <a:off x="424800"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Content Placeholder 2"/>
          <p:cNvSpPr>
            <a:spLocks noGrp="1"/>
          </p:cNvSpPr>
          <p:nvPr>
            <p:ph idx="12"/>
          </p:nvPr>
        </p:nvSpPr>
        <p:spPr>
          <a:xfrm>
            <a:off x="4581327"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10" name="Picture 9">
            <a:extLst>
              <a:ext uri="{FF2B5EF4-FFF2-40B4-BE49-F238E27FC236}">
                <a16:creationId xmlns:a16="http://schemas.microsoft.com/office/drawing/2014/main" id="{79223756-03F0-B440-93DF-BB261458B23F}"/>
              </a:ext>
            </a:extLst>
          </p:cNvPr>
          <p:cNvPicPr>
            <a:picLocks noChangeAspect="1"/>
          </p:cNvPicPr>
          <p:nvPr userDrawn="1"/>
        </p:nvPicPr>
        <p:blipFill>
          <a:blip r:embed="rId2"/>
          <a:stretch>
            <a:fillRect/>
          </a:stretch>
        </p:blipFill>
        <p:spPr>
          <a:xfrm>
            <a:off x="6586386" y="345921"/>
            <a:ext cx="846347" cy="609113"/>
          </a:xfrm>
          <a:prstGeom prst="rect">
            <a:avLst/>
          </a:prstGeom>
        </p:spPr>
      </p:pic>
      <p:pic>
        <p:nvPicPr>
          <p:cNvPr id="11" name="Picture 10">
            <a:extLst>
              <a:ext uri="{FF2B5EF4-FFF2-40B4-BE49-F238E27FC236}">
                <a16:creationId xmlns:a16="http://schemas.microsoft.com/office/drawing/2014/main" id="{67B699E3-2B2F-6041-B56B-CE85DE924657}"/>
              </a:ext>
            </a:extLst>
          </p:cNvPr>
          <p:cNvPicPr>
            <a:picLocks noChangeAspect="1"/>
          </p:cNvPicPr>
          <p:nvPr userDrawn="1"/>
        </p:nvPicPr>
        <p:blipFill>
          <a:blip r:embed="rId3"/>
          <a:stretch>
            <a:fillRect/>
          </a:stretch>
        </p:blipFill>
        <p:spPr>
          <a:xfrm>
            <a:off x="5872160" y="311671"/>
            <a:ext cx="700494" cy="700494"/>
          </a:xfrm>
          <a:prstGeom prst="rect">
            <a:avLst/>
          </a:prstGeom>
        </p:spPr>
      </p:pic>
    </p:spTree>
    <p:extLst>
      <p:ext uri="{BB962C8B-B14F-4D97-AF65-F5344CB8AC3E}">
        <p14:creationId xmlns:p14="http://schemas.microsoft.com/office/powerpoint/2010/main" val="2230061460"/>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Blank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 name="Content Placeholder 5"/>
          <p:cNvSpPr>
            <a:spLocks noGrp="1"/>
          </p:cNvSpPr>
          <p:nvPr>
            <p:ph sz="quarter" idx="11"/>
          </p:nvPr>
        </p:nvSpPr>
        <p:spPr>
          <a:xfrm>
            <a:off x="424800" y="476672"/>
            <a:ext cx="8280000" cy="5904656"/>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889180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Title Slide (Colour)">
    <p:spTree>
      <p:nvGrpSpPr>
        <p:cNvPr id="1" name=""/>
        <p:cNvGrpSpPr/>
        <p:nvPr/>
      </p:nvGrpSpPr>
      <p:grpSpPr>
        <a:xfrm>
          <a:off x="0" y="0"/>
          <a:ext cx="0" cy="0"/>
          <a:chOff x="0" y="0"/>
          <a:chExt cx="0" cy="0"/>
        </a:xfrm>
      </p:grpSpPr>
      <p:sp>
        <p:nvSpPr>
          <p:cNvPr id="26" name="Rectangle 25"/>
          <p:cNvSpPr/>
          <p:nvPr userDrawn="1"/>
        </p:nvSpPr>
        <p:spPr bwMode="hidden">
          <a:xfrm>
            <a:off x="0" y="4572000"/>
            <a:ext cx="9144000"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22" name="Picture 4"/>
          <p:cNvPicPr>
            <a:picLocks noChangeAspect="1"/>
          </p:cNvPicPr>
          <p:nvPr userDrawn="1"/>
        </p:nvPicPr>
        <p:blipFill>
          <a:blip r:embed="rId2">
            <a:extLst>
              <a:ext uri="{28A0092B-C50C-407E-A947-70E740481C1C}">
                <a14:useLocalDpi xmlns:a14="http://schemas.microsoft.com/office/drawing/2010/main" val="0"/>
              </a:ext>
            </a:extLst>
          </a:blip>
          <a:srcRect l="13858" t="424" r="7953" b="22234"/>
          <a:stretch>
            <a:fillRect/>
          </a:stretch>
        </p:blipFill>
        <p:spPr bwMode="auto">
          <a:xfrm>
            <a:off x="0" y="2286000"/>
            <a:ext cx="914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p:cNvSpPr/>
          <p:nvPr userDrawn="1"/>
        </p:nvSpPr>
        <p:spPr bwMode="hidden">
          <a:xfrm>
            <a:off x="0" y="0"/>
            <a:ext cx="9144000"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084" name="Rectangle 12"/>
          <p:cNvSpPr>
            <a:spLocks noGrp="1" noChangeArrowheads="1"/>
          </p:cNvSpPr>
          <p:nvPr>
            <p:ph type="subTitle" idx="1"/>
          </p:nvPr>
        </p:nvSpPr>
        <p:spPr>
          <a:xfrm>
            <a:off x="424800" y="4653136"/>
            <a:ext cx="7920038" cy="925512"/>
          </a:xfrm>
        </p:spPr>
        <p:txBody>
          <a:bodyPr/>
          <a:lstStyle>
            <a:lvl1pPr marL="0" indent="0">
              <a:buFontTx/>
              <a:buNone/>
              <a:defRPr sz="2000">
                <a:solidFill>
                  <a:schemeClr val="bg1"/>
                </a:solidFill>
              </a:defRPr>
            </a:lvl1pPr>
          </a:lstStyle>
          <a:p>
            <a:pPr lvl="0"/>
            <a:r>
              <a:rPr lang="en-GB" altLang="en-US" noProof="0"/>
              <a:t>Click to edit Master subtitle style</a:t>
            </a:r>
            <a:endParaRPr lang="en-GB" altLang="en-US" noProof="0" dirty="0"/>
          </a:p>
        </p:txBody>
      </p:sp>
      <p:sp>
        <p:nvSpPr>
          <p:cNvPr id="2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bg2"/>
                </a:solidFill>
                <a:latin typeface="+mn-lt"/>
              </a:defRPr>
            </a:lvl1pPr>
          </a:lstStyle>
          <a:p>
            <a:fld id="{44C01B32-D1A0-401C-8867-70456BBB1E87}" type="slidenum">
              <a:rPr lang="en-GB" altLang="en-US" smtClean="0"/>
              <a:pPr/>
              <a:t>‹#›</a:t>
            </a:fld>
            <a:endParaRPr lang="en-GB" altLang="en-US" dirty="0"/>
          </a:p>
        </p:txBody>
      </p:sp>
      <p:sp>
        <p:nvSpPr>
          <p:cNvPr id="28" name="TextBox 27"/>
          <p:cNvSpPr txBox="1">
            <a:spLocks noChangeArrowheads="1"/>
          </p:cNvSpPr>
          <p:nvPr userDrawn="1"/>
        </p:nvSpPr>
        <p:spPr bwMode="auto">
          <a:xfrm>
            <a:off x="1928500" y="6573838"/>
            <a:ext cx="6769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n-GB" altLang="en-US" sz="1400" dirty="0">
                <a:solidFill>
                  <a:schemeClr val="bg1"/>
                </a:solidFill>
                <a:latin typeface="Effra Light" pitchFamily="34" charset="0"/>
              </a:rPr>
              <a:t>LIMITLESS </a:t>
            </a:r>
            <a:r>
              <a:rPr lang="en-GB" altLang="en-US" sz="1400" dirty="0">
                <a:solidFill>
                  <a:schemeClr val="bg1"/>
                </a:solidFill>
                <a:latin typeface="Effra Heavy" pitchFamily="34" charset="0"/>
              </a:rPr>
              <a:t>POTENTIAL</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OPPORTUNITIES</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IMPACT</a:t>
            </a:r>
          </a:p>
        </p:txBody>
      </p:sp>
      <p:pic>
        <p:nvPicPr>
          <p:cNvPr id="32" name="Picture 55"/>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hidden">
          <a:xfrm>
            <a:off x="7524750" y="439662"/>
            <a:ext cx="1184275" cy="384326"/>
          </a:xfrm>
          <a:prstGeom prst="rect">
            <a:avLst/>
          </a:prstGeom>
          <a:noFill/>
          <a:ln>
            <a:noFill/>
          </a:ln>
        </p:spPr>
      </p:pic>
      <p:sp>
        <p:nvSpPr>
          <p:cNvPr id="14" name="Rectangle 11"/>
          <p:cNvSpPr>
            <a:spLocks noGrp="1" noChangeArrowheads="1"/>
          </p:cNvSpPr>
          <p:nvPr>
            <p:ph type="ctrTitle"/>
          </p:nvPr>
        </p:nvSpPr>
        <p:spPr>
          <a:xfrm>
            <a:off x="424800" y="1143000"/>
            <a:ext cx="8280000" cy="919800"/>
          </a:xfrm>
        </p:spPr>
        <p:txBody>
          <a:bodyPr wrap="square"/>
          <a:lstStyle>
            <a:lvl1pPr>
              <a:lnSpc>
                <a:spcPct val="90000"/>
              </a:lnSpc>
              <a:tabLst>
                <a:tab pos="4038600" algn="l"/>
              </a:tabLst>
              <a:defRPr sz="4000" cap="all" baseline="0">
                <a:solidFill>
                  <a:schemeClr val="bg1"/>
                </a:solidFill>
              </a:defRPr>
            </a:lvl1pPr>
          </a:lstStyle>
          <a:p>
            <a:pPr lvl="0"/>
            <a:r>
              <a:rPr lang="en-GB" altLang="en-US" noProof="0"/>
              <a:t>Click to edit Master title style</a:t>
            </a:r>
            <a:endParaRPr lang="en-GB" altLang="en-US" noProof="0" dirty="0"/>
          </a:p>
        </p:txBody>
      </p:sp>
      <p:sp>
        <p:nvSpPr>
          <p:cNvPr id="15" name="Text Placeholder 2"/>
          <p:cNvSpPr>
            <a:spLocks noGrp="1"/>
          </p:cNvSpPr>
          <p:nvPr>
            <p:ph type="body" sz="quarter" idx="13" hasCustomPrompt="1"/>
          </p:nvPr>
        </p:nvSpPr>
        <p:spPr>
          <a:xfrm>
            <a:off x="417512" y="0"/>
            <a:ext cx="2858344" cy="867106"/>
          </a:xfrm>
          <a:solidFill>
            <a:schemeClr val="accent1"/>
          </a:solidFill>
        </p:spPr>
        <p:txBody>
          <a:bodyPr wrap="square" lIns="72000" tIns="396000" rIns="72000" bIns="36000">
            <a:spAutoFit/>
          </a:bodyPr>
          <a:lstStyle>
            <a:lvl1pPr marL="0" indent="0">
              <a:buNone/>
              <a:defRPr sz="1400">
                <a:solidFill>
                  <a:schemeClr val="bg1"/>
                </a:solidFill>
                <a:latin typeface="+mj-lt"/>
              </a:defRPr>
            </a:lvl1pPr>
          </a:lstStyle>
          <a:p>
            <a:pPr lvl="0"/>
            <a:r>
              <a:rPr lang="en-US" dirty="0"/>
              <a:t>Unit name here, max 2 line, adjust width of box if required</a:t>
            </a:r>
            <a:endParaRPr lang="en-GB" dirty="0"/>
          </a:p>
        </p:txBody>
      </p:sp>
      <p:sp>
        <p:nvSpPr>
          <p:cNvPr id="16" name="Footer Placeholder 2"/>
          <p:cNvSpPr>
            <a:spLocks noGrp="1"/>
          </p:cNvSpPr>
          <p:nvPr>
            <p:ph type="ftr" sz="quarter" idx="3"/>
          </p:nvPr>
        </p:nvSpPr>
        <p:spPr>
          <a:xfrm>
            <a:off x="3124200" y="6237312"/>
            <a:ext cx="2895600" cy="252000"/>
          </a:xfrm>
          <a:prstGeom prst="rect">
            <a:avLst/>
          </a:prstGeom>
        </p:spPr>
        <p:txBody>
          <a:bodyPr vert="horz" lIns="0" tIns="0" rIns="0" bIns="0" rtlCol="0" anchor="t" anchorCtr="0"/>
          <a:lstStyle>
            <a:lvl1pPr algn="ctr">
              <a:defRPr sz="1200">
                <a:solidFill>
                  <a:schemeClr val="bg2"/>
                </a:solidFill>
                <a:latin typeface="+mn-lt"/>
              </a:defRPr>
            </a:lvl1pPr>
          </a:lstStyle>
          <a:p>
            <a:r>
              <a:rPr lang="en-GB"/>
              <a:t>Copyright University of Reading</a:t>
            </a:r>
            <a:endParaRPr lang="en-GB" dirty="0"/>
          </a:p>
        </p:txBody>
      </p:sp>
      <p:sp>
        <p:nvSpPr>
          <p:cNvPr id="17" name="Date Placeholder 1"/>
          <p:cNvSpPr>
            <a:spLocks noGrp="1"/>
          </p:cNvSpPr>
          <p:nvPr>
            <p:ph type="dt" sz="half" idx="2"/>
          </p:nvPr>
        </p:nvSpPr>
        <p:spPr>
          <a:xfrm>
            <a:off x="424800" y="6237312"/>
            <a:ext cx="2133600" cy="252000"/>
          </a:xfrm>
          <a:prstGeom prst="rect">
            <a:avLst/>
          </a:prstGeom>
        </p:spPr>
        <p:txBody>
          <a:bodyPr vert="horz" lIns="0" tIns="0" rIns="0" bIns="0" rtlCol="0" anchor="t" anchorCtr="0"/>
          <a:lstStyle>
            <a:lvl1pPr algn="l">
              <a:defRPr sz="1200">
                <a:solidFill>
                  <a:schemeClr val="bg2"/>
                </a:solidFill>
                <a:latin typeface="+mn-lt"/>
              </a:defRPr>
            </a:lvl1pPr>
          </a:lstStyle>
          <a:p>
            <a:r>
              <a:rPr lang="en-GB" dirty="0"/>
              <a:t>Wednesday, 11 June 2014</a:t>
            </a:r>
          </a:p>
        </p:txBody>
      </p:sp>
      <p:sp>
        <p:nvSpPr>
          <p:cNvPr id="19" name="TextBox 18"/>
          <p:cNvSpPr txBox="1"/>
          <p:nvPr userDrawn="1"/>
        </p:nvSpPr>
        <p:spPr>
          <a:xfrm>
            <a:off x="424800" y="6646907"/>
            <a:ext cx="2016224" cy="12311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D2002E"/>
              </a:buClr>
              <a:buSzTx/>
              <a:buFont typeface="Arial" charset="0"/>
              <a:buNone/>
              <a:tabLst/>
              <a:defRPr/>
            </a:pPr>
            <a:r>
              <a:rPr kumimoji="0" lang="en-GB" sz="800" b="0" i="0" u="none" strike="noStrike" kern="0" cap="none" spc="0" normalizeH="0" baseline="0" noProof="0" dirty="0">
                <a:ln>
                  <a:noFill/>
                </a:ln>
                <a:solidFill>
                  <a:schemeClr val="bg2"/>
                </a:solidFill>
                <a:effectLst/>
                <a:uLnTx/>
                <a:uFillTx/>
                <a:latin typeface="Effra"/>
              </a:rPr>
              <a:t>Copyright University of Reading</a:t>
            </a:r>
          </a:p>
        </p:txBody>
      </p:sp>
      <p:sp>
        <p:nvSpPr>
          <p:cNvPr id="20" name="Picture Placeholder 7"/>
          <p:cNvSpPr>
            <a:spLocks noGrp="1"/>
          </p:cNvSpPr>
          <p:nvPr>
            <p:ph type="pic" sz="quarter" idx="16" hasCustomPrompt="1"/>
          </p:nvPr>
        </p:nvSpPr>
        <p:spPr>
          <a:xfrm>
            <a:off x="0" y="2286000"/>
            <a:ext cx="9144000" cy="2286000"/>
          </a:xfrm>
        </p:spPr>
        <p:txBody>
          <a:bodyPr/>
          <a:lstStyle>
            <a:lvl1pPr marL="0" indent="0">
              <a:buNone/>
              <a:defRPr sz="1000">
                <a:solidFill>
                  <a:schemeClr val="bg1"/>
                </a:solidFill>
              </a:defRPr>
            </a:lvl1pPr>
          </a:lstStyle>
          <a:p>
            <a:r>
              <a:rPr lang="en-US" dirty="0"/>
              <a:t>Click icon to add picture. Visit www.reading.ac.uk/imagebank for more.</a:t>
            </a:r>
          </a:p>
        </p:txBody>
      </p:sp>
    </p:spTree>
    <p:extLst>
      <p:ext uri="{BB962C8B-B14F-4D97-AF65-F5344CB8AC3E}">
        <p14:creationId xmlns:p14="http://schemas.microsoft.com/office/powerpoint/2010/main" val="269105154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Grey)">
    <p:spTree>
      <p:nvGrpSpPr>
        <p:cNvPr id="1" name=""/>
        <p:cNvGrpSpPr/>
        <p:nvPr/>
      </p:nvGrpSpPr>
      <p:grpSpPr>
        <a:xfrm>
          <a:off x="0" y="0"/>
          <a:ext cx="0" cy="0"/>
          <a:chOff x="0" y="0"/>
          <a:chExt cx="0" cy="0"/>
        </a:xfrm>
      </p:grpSpPr>
      <p:sp>
        <p:nvSpPr>
          <p:cNvPr id="5" name="Rectangle 4"/>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 name="Title 1"/>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Content Placeholder 2"/>
          <p:cNvSpPr>
            <a:spLocks noGrp="1"/>
          </p:cNvSpPr>
          <p:nvPr>
            <p:ph idx="1"/>
          </p:nvPr>
        </p:nvSpPr>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Slide Number Placeholder 3"/>
          <p:cNvSpPr>
            <a:spLocks noGrp="1"/>
          </p:cNvSpPr>
          <p:nvPr>
            <p:ph type="sldNum" sz="quarter" idx="10"/>
          </p:nvPr>
        </p:nvSpPr>
        <p:spPr/>
        <p:txBody>
          <a:bodyPr/>
          <a:lstStyle>
            <a:lvl1pPr>
              <a:defRPr>
                <a:solidFill>
                  <a:schemeClr val="bg1"/>
                </a:solidFill>
              </a:defRPr>
            </a:lvl1pPr>
          </a:lstStyle>
          <a:p>
            <a:fld id="{DCF6A46F-80AB-49F3-8C7E-9717ED945456}" type="slidenum">
              <a:rPr lang="en-GB" altLang="en-US" smtClean="0"/>
              <a:pPr/>
              <a:t>‹#›</a:t>
            </a:fld>
            <a:endParaRPr lang="en-GB" altLang="en-US" dirty="0"/>
          </a:p>
        </p:txBody>
      </p:sp>
      <p:pic>
        <p:nvPicPr>
          <p:cNvPr id="6"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hidden">
          <a:xfrm>
            <a:off x="7524750" y="438150"/>
            <a:ext cx="11842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userDrawn="1"/>
        </p:nvSpPr>
        <p:spPr bwMode="auto">
          <a:xfrm>
            <a:off x="1928500" y="6573838"/>
            <a:ext cx="6769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n-GB" altLang="en-US" sz="1400" dirty="0">
                <a:solidFill>
                  <a:schemeClr val="bg1"/>
                </a:solidFill>
                <a:latin typeface="Effra Light" pitchFamily="34" charset="0"/>
              </a:rPr>
              <a:t>LIMITLESS </a:t>
            </a:r>
            <a:r>
              <a:rPr lang="en-GB" altLang="en-US" sz="1400" dirty="0">
                <a:solidFill>
                  <a:schemeClr val="bg1"/>
                </a:solidFill>
                <a:latin typeface="Effra Heavy" pitchFamily="34" charset="0"/>
              </a:rPr>
              <a:t>POTENTIAL</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OPPORTUNITIES</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IMPACT</a:t>
            </a:r>
          </a:p>
        </p:txBody>
      </p:sp>
    </p:spTree>
    <p:extLst>
      <p:ext uri="{BB962C8B-B14F-4D97-AF65-F5344CB8AC3E}">
        <p14:creationId xmlns:p14="http://schemas.microsoft.com/office/powerpoint/2010/main" val="249850555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Grey)">
    <p:spTree>
      <p:nvGrpSpPr>
        <p:cNvPr id="1" name=""/>
        <p:cNvGrpSpPr/>
        <p:nvPr/>
      </p:nvGrpSpPr>
      <p:grpSpPr>
        <a:xfrm>
          <a:off x="0" y="0"/>
          <a:ext cx="0" cy="0"/>
          <a:chOff x="0" y="0"/>
          <a:chExt cx="0" cy="0"/>
        </a:xfrm>
      </p:grpSpPr>
      <p:sp>
        <p:nvSpPr>
          <p:cNvPr id="6" name="Rectangle 5"/>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hidden">
          <a:xfrm>
            <a:off x="7524750" y="438150"/>
            <a:ext cx="11842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5" name="Slide Number Placeholder 4"/>
          <p:cNvSpPr>
            <a:spLocks noGrp="1"/>
          </p:cNvSpPr>
          <p:nvPr>
            <p:ph type="sldNum" sz="quarter" idx="10"/>
          </p:nvPr>
        </p:nvSpPr>
        <p:spPr/>
        <p:txBody>
          <a:bodyPr/>
          <a:lstStyle>
            <a:lvl1pPr>
              <a:defRPr>
                <a:solidFill>
                  <a:schemeClr val="bg1"/>
                </a:solidFill>
              </a:defRPr>
            </a:lvl1pPr>
          </a:lstStyle>
          <a:p>
            <a:fld id="{7D9A8A42-CDD3-483B-A525-DE73108F9D72}" type="slidenum">
              <a:rPr lang="en-GB" altLang="en-US" smtClean="0"/>
              <a:pPr/>
              <a:t>‹#›</a:t>
            </a:fld>
            <a:endParaRPr lang="en-GB" altLang="en-US" dirty="0"/>
          </a:p>
        </p:txBody>
      </p:sp>
      <p:sp>
        <p:nvSpPr>
          <p:cNvPr id="9" name="Content Placeholder 2"/>
          <p:cNvSpPr>
            <a:spLocks noGrp="1"/>
          </p:cNvSpPr>
          <p:nvPr>
            <p:ph idx="11"/>
          </p:nvPr>
        </p:nvSpPr>
        <p:spPr>
          <a:xfrm>
            <a:off x="424800" y="2214000"/>
            <a:ext cx="3888000" cy="432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0" name="Content Placeholder 2"/>
          <p:cNvSpPr>
            <a:spLocks noGrp="1"/>
          </p:cNvSpPr>
          <p:nvPr>
            <p:ph idx="12"/>
          </p:nvPr>
        </p:nvSpPr>
        <p:spPr>
          <a:xfrm>
            <a:off x="4581327" y="2214000"/>
            <a:ext cx="3888000" cy="432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64484830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Content Placeholder 5"/>
          <p:cNvSpPr>
            <a:spLocks noGrp="1"/>
          </p:cNvSpPr>
          <p:nvPr>
            <p:ph sz="quarter" idx="11"/>
          </p:nvPr>
        </p:nvSpPr>
        <p:spPr>
          <a:xfrm>
            <a:off x="424800" y="476672"/>
            <a:ext cx="8280000" cy="5904656"/>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1899214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 name="Content Placeholder 5"/>
          <p:cNvSpPr>
            <a:spLocks noGrp="1"/>
          </p:cNvSpPr>
          <p:nvPr>
            <p:ph sz="quarter" idx="11"/>
          </p:nvPr>
        </p:nvSpPr>
        <p:spPr>
          <a:xfrm>
            <a:off x="424800" y="476672"/>
            <a:ext cx="8280000" cy="5904656"/>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370921445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Section splash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TextBox 4"/>
          <p:cNvSpPr txBox="1">
            <a:spLocks noChangeArrowheads="1"/>
          </p:cNvSpPr>
          <p:nvPr userDrawn="1"/>
        </p:nvSpPr>
        <p:spPr bwMode="auto">
          <a:xfrm>
            <a:off x="-252536" y="3841456"/>
            <a:ext cx="10202863"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altLang="en-US" sz="15000" dirty="0">
                <a:solidFill>
                  <a:schemeClr val="bg1"/>
                </a:solidFill>
                <a:latin typeface="+mj-lt"/>
              </a:rPr>
              <a:t>LIMITLESS</a:t>
            </a:r>
          </a:p>
        </p:txBody>
      </p:sp>
      <p:sp>
        <p:nvSpPr>
          <p:cNvPr id="6" name="Picture Placeholder 12"/>
          <p:cNvSpPr>
            <a:spLocks noGrp="1"/>
          </p:cNvSpPr>
          <p:nvPr>
            <p:ph type="pic" sz="quarter" idx="11"/>
          </p:nvPr>
        </p:nvSpPr>
        <p:spPr>
          <a:xfrm>
            <a:off x="0" y="0"/>
            <a:ext cx="9144000" cy="4437112"/>
          </a:xfrm>
          <a:ln>
            <a:noFill/>
          </a:ln>
        </p:spPr>
        <p:txBody>
          <a:bodyPr/>
          <a:lstStyle/>
          <a:p>
            <a:r>
              <a:rPr lang="en-GB"/>
              <a:t>Drag picture to placeholder or click icon to add</a:t>
            </a:r>
            <a:endParaRPr lang="en-GB" dirty="0"/>
          </a:p>
        </p:txBody>
      </p:sp>
      <p:sp>
        <p:nvSpPr>
          <p:cNvPr id="8" name="Text Placeholder 10"/>
          <p:cNvSpPr>
            <a:spLocks noGrp="1"/>
          </p:cNvSpPr>
          <p:nvPr>
            <p:ph type="body" sz="quarter" idx="14" hasCustomPrompt="1"/>
          </p:nvPr>
        </p:nvSpPr>
        <p:spPr>
          <a:xfrm>
            <a:off x="251520" y="3794864"/>
            <a:ext cx="2304000" cy="464400"/>
          </a:xfrm>
          <a:solidFill>
            <a:schemeClr val="bg1"/>
          </a:solidFill>
        </p:spPr>
        <p:txBody>
          <a:bodyPr lIns="90000" tIns="46800" rIns="90000" bIns="46800">
            <a:noAutofit/>
          </a:bodyPr>
          <a:lstStyle>
            <a:lvl1pPr marL="0" indent="0">
              <a:buNone/>
              <a:defRPr sz="2400" cap="all" baseline="0">
                <a:solidFill>
                  <a:schemeClr val="tx1"/>
                </a:solidFill>
                <a:latin typeface="+mj-lt"/>
                <a:cs typeface="AngsanaUPC" panose="02020603050405020304" pitchFamily="18" charset="-34"/>
              </a:defRPr>
            </a:lvl1pPr>
          </a:lstStyle>
          <a:p>
            <a:pPr lvl="0"/>
            <a:r>
              <a:rPr lang="en-US" dirty="0"/>
              <a:t>Education is</a:t>
            </a:r>
            <a:endParaRPr lang="en-GB" dirty="0"/>
          </a:p>
        </p:txBody>
      </p:sp>
      <p:sp>
        <p:nvSpPr>
          <p:cNvPr id="11" name="Text Placeholder 10"/>
          <p:cNvSpPr>
            <a:spLocks noGrp="1"/>
          </p:cNvSpPr>
          <p:nvPr>
            <p:ph type="body" sz="quarter" idx="15" hasCustomPrompt="1"/>
          </p:nvPr>
        </p:nvSpPr>
        <p:spPr>
          <a:xfrm>
            <a:off x="251520" y="5857878"/>
            <a:ext cx="6984776" cy="464400"/>
          </a:xfrm>
          <a:solidFill>
            <a:schemeClr val="bg1"/>
          </a:solidFill>
        </p:spPr>
        <p:txBody>
          <a:bodyPr lIns="90000" tIns="46800" rIns="90000" bIns="46800"/>
          <a:lstStyle>
            <a:lvl1pPr marL="0" indent="0">
              <a:buNone/>
              <a:defRPr sz="2400" cap="all" baseline="0">
                <a:solidFill>
                  <a:schemeClr val="tx1"/>
                </a:solidFill>
                <a:latin typeface="+mj-lt"/>
              </a:defRPr>
            </a:lvl1pPr>
          </a:lstStyle>
          <a:p>
            <a:pPr lvl="0"/>
            <a:r>
              <a:rPr lang="en-US" dirty="0"/>
              <a:t>Make the box longer for longer phrases</a:t>
            </a:r>
            <a:endParaRPr lang="en-GB" dirty="0"/>
          </a:p>
        </p:txBody>
      </p:sp>
    </p:spTree>
    <p:extLst>
      <p:ext uri="{BB962C8B-B14F-4D97-AF65-F5344CB8AC3E}">
        <p14:creationId xmlns:p14="http://schemas.microsoft.com/office/powerpoint/2010/main" val="16895263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theme" Target="../theme/theme2.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77" name="Picture 53" descr="Device-black"/>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7524750" y="438150"/>
            <a:ext cx="1184275" cy="38735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424800" y="1234800"/>
            <a:ext cx="8280000" cy="82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bodyPr>
          <a:lstStyle/>
          <a:p>
            <a:pPr lvl="0"/>
            <a:r>
              <a:rPr lang="en-GB" altLang="en-US"/>
              <a:t>Click to edit Master title style</a:t>
            </a:r>
            <a:endParaRPr lang="en-GB" altLang="en-US" dirty="0"/>
          </a:p>
        </p:txBody>
      </p:sp>
      <p:sp>
        <p:nvSpPr>
          <p:cNvPr id="1027" name="Rectangle 3"/>
          <p:cNvSpPr>
            <a:spLocks noGrp="1" noChangeArrowheads="1"/>
          </p:cNvSpPr>
          <p:nvPr>
            <p:ph type="body" idx="1"/>
          </p:nvPr>
        </p:nvSpPr>
        <p:spPr bwMode="auto">
          <a:xfrm>
            <a:off x="424800" y="2214000"/>
            <a:ext cx="8280000" cy="39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03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tx1"/>
                </a:solidFill>
                <a:latin typeface="+mn-lt"/>
              </a:defRPr>
            </a:lvl1pPr>
          </a:lstStyle>
          <a:p>
            <a:fld id="{44C01B32-D1A0-401C-8867-70456BBB1E87}" type="slidenum">
              <a:rPr lang="en-GB" altLang="en-US" smtClean="0"/>
              <a:pPr/>
              <a:t>‹#›</a:t>
            </a:fld>
            <a:endParaRPr lang="en-GB" altLang="en-US" dirty="0"/>
          </a:p>
        </p:txBody>
      </p:sp>
      <p:pic>
        <p:nvPicPr>
          <p:cNvPr id="1074" name="Picture 50" descr="Device-wine"/>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hidden">
          <a:xfrm>
            <a:off x="7524750" y="438150"/>
            <a:ext cx="1184275" cy="385763"/>
          </a:xfrm>
          <a:prstGeom prst="rect">
            <a:avLst/>
          </a:prstGeom>
          <a:solidFill>
            <a:schemeClr val="accent1"/>
          </a:solidFill>
        </p:spPr>
      </p:pic>
      <p:pic>
        <p:nvPicPr>
          <p:cNvPr id="1079" name="Picture 55" descr="Device-white"/>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hidden">
          <a:xfrm>
            <a:off x="7524750" y="438150"/>
            <a:ext cx="1184275" cy="387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9" r:id="rId1"/>
    <p:sldLayoutId id="2147483697" r:id="rId2"/>
    <p:sldLayoutId id="2147483705" r:id="rId3"/>
    <p:sldLayoutId id="2147483696" r:id="rId4"/>
    <p:sldLayoutId id="2147483698" r:id="rId5"/>
    <p:sldLayoutId id="2147483700" r:id="rId6"/>
    <p:sldLayoutId id="2147483701" r:id="rId7"/>
    <p:sldLayoutId id="2147483702" r:id="rId8"/>
    <p:sldLayoutId id="2147483706" r:id="rId9"/>
    <p:sldLayoutId id="2147483707" r:id="rId10"/>
    <p:sldLayoutId id="2147483708" r:id="rId11"/>
    <p:sldLayoutId id="2147483713" r:id="rId12"/>
    <p:sldLayoutId id="2147483709" r:id="rId13"/>
    <p:sldLayoutId id="2147483710" r:id="rId14"/>
    <p:sldLayoutId id="2147483711" r:id="rId15"/>
    <p:sldLayoutId id="2147483712" r:id="rId16"/>
    <p:sldLayoutId id="2147483714" r:id="rId17"/>
    <p:sldLayoutId id="2147483715" r:id="rId18"/>
    <p:sldLayoutId id="2147483716" r:id="rId19"/>
  </p:sldLayoutIdLst>
  <p:transition>
    <p:fade/>
  </p:transition>
  <p:hf hdr="0" ftr="0" dt="0"/>
  <p:txStyles>
    <p:titleStyle>
      <a:lvl1pPr algn="l" rtl="0" eaLnBrk="1" fontAlgn="base" hangingPunct="1">
        <a:spcBef>
          <a:spcPct val="0"/>
        </a:spcBef>
        <a:spcAft>
          <a:spcPct val="0"/>
        </a:spcAft>
        <a:defRPr sz="4000" b="1" cap="all" baseline="0">
          <a:solidFill>
            <a:schemeClr val="accent1"/>
          </a:solidFill>
          <a:latin typeface="+mj-lt"/>
          <a:ea typeface="+mj-ea"/>
          <a:cs typeface="+mj-cs"/>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p:titleStyle>
    <p:body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8758" y="382385"/>
            <a:ext cx="763374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938758" y="2286002"/>
            <a:ext cx="763374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938758" y="6375679"/>
            <a:ext cx="1747292" cy="348462"/>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fld id="{9334D819-9F07-4261-B09B-9E467E5D9002}" type="datetimeFigureOut">
              <a:rPr lang="en-US" dirty="0"/>
              <a:pPr/>
              <a:t>5/2/2021</a:t>
            </a:fld>
            <a:endParaRPr lang="en-US" dirty="0"/>
          </a:p>
        </p:txBody>
      </p:sp>
      <p:sp>
        <p:nvSpPr>
          <p:cNvPr id="5" name="Footer Placeholder 4"/>
          <p:cNvSpPr>
            <a:spLocks noGrp="1"/>
          </p:cNvSpPr>
          <p:nvPr>
            <p:ph type="ftr" sz="quarter" idx="3"/>
          </p:nvPr>
        </p:nvSpPr>
        <p:spPr>
          <a:xfrm>
            <a:off x="3028950" y="6375679"/>
            <a:ext cx="3086100" cy="345796"/>
          </a:xfrm>
          <a:prstGeom prst="rect">
            <a:avLst/>
          </a:prstGeom>
        </p:spPr>
        <p:txBody>
          <a:bodyPr vert="horz" lIns="91440" tIns="45720" rIns="91440" bIns="45720" rtlCol="0" anchor="ctr"/>
          <a:lstStyle>
            <a:lvl1pPr algn="ctr">
              <a:defRPr sz="10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6457951" y="6375679"/>
            <a:ext cx="2114549" cy="345796"/>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44C01B32-D1A0-401C-8867-70456BBB1E87}" type="slidenum">
              <a:rPr lang="en-GB" altLang="en-US" smtClean="0"/>
              <a:pPr/>
              <a:t>‹#›</a:t>
            </a:fld>
            <a:endParaRPr lang="en-GB" altLang="en-US" dirty="0"/>
          </a:p>
        </p:txBody>
      </p:sp>
      <p:sp>
        <p:nvSpPr>
          <p:cNvPr id="12" name="Rectangle 11"/>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1" y="0"/>
            <a:ext cx="679090" cy="6858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3694858170"/>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Lst>
  <p:transition>
    <p:fade/>
  </p:transition>
  <p:hf hdr="0" ftr="0" dt="0"/>
  <p:txStyles>
    <p:titleStyle>
      <a:lvl1pPr algn="l" defTabSz="685800" rtl="0" eaLnBrk="1" latinLnBrk="0" hangingPunct="1">
        <a:lnSpc>
          <a:spcPct val="90000"/>
        </a:lnSpc>
        <a:spcBef>
          <a:spcPct val="0"/>
        </a:spcBef>
        <a:buNone/>
        <a:defRPr sz="5100" kern="1200" cap="all" spc="150" baseline="0">
          <a:solidFill>
            <a:schemeClr val="tx2"/>
          </a:solidFill>
          <a:latin typeface="+mj-lt"/>
          <a:ea typeface="+mj-ea"/>
          <a:cs typeface="+mj-cs"/>
        </a:defRPr>
      </a:lvl1pPr>
    </p:titleStyle>
    <p:body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594">
          <p15:clr>
            <a:srgbClr val="F26B43"/>
          </p15:clr>
        </p15:guide>
        <p15:guide id="1" pos="792">
          <p15:clr>
            <a:srgbClr val="F26B43"/>
          </p15:clr>
        </p15:guide>
        <p15:guide id="2" pos="7200">
          <p15:clr>
            <a:srgbClr val="F26B43"/>
          </p15:clr>
        </p15:guide>
        <p15:guide id="3" pos="5400">
          <p15:clr>
            <a:srgbClr val="F26B43"/>
          </p15:clr>
        </p15:guide>
        <p15:guide id="4" orient="horz" pos="4008">
          <p15:clr>
            <a:srgbClr val="F26B43"/>
          </p15:clr>
        </p15:guide>
        <p15:guide id="5" orient="horz" pos="1440">
          <p15:clr>
            <a:srgbClr val="F26B43"/>
          </p15:clr>
        </p15:guide>
        <p15:guide id="6" orient="horz" pos="3720">
          <p15:clr>
            <a:srgbClr val="F26B43"/>
          </p15:clr>
        </p15:guide>
        <p15:guide id="7"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1.xml"/><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1.xml"/><Relationship Id="rId5" Type="http://schemas.openxmlformats.org/officeDocument/2006/relationships/image" Target="../media/image38.svg"/><Relationship Id="rId4" Type="http://schemas.openxmlformats.org/officeDocument/2006/relationships/image" Target="../media/image37.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1.xml"/><Relationship Id="rId5" Type="http://schemas.openxmlformats.org/officeDocument/2006/relationships/image" Target="../media/image40.svg"/><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1.xml"/><Relationship Id="rId5" Type="http://schemas.openxmlformats.org/officeDocument/2006/relationships/image" Target="../media/image42.svg"/><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0.png"/><Relationship Id="rId7" Type="http://schemas.openxmlformats.org/officeDocument/2006/relationships/diagramColors" Target="../diagrams/colors6.xml"/><Relationship Id="rId2" Type="http://schemas.openxmlformats.org/officeDocument/2006/relationships/notesSlide" Target="../notesSlides/notesSlide12.xml"/><Relationship Id="rId1" Type="http://schemas.openxmlformats.org/officeDocument/2006/relationships/slideLayout" Target="../slideLayouts/slideLayout21.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32.xml"/><Relationship Id="rId5" Type="http://schemas.openxmlformats.org/officeDocument/2006/relationships/image" Target="../media/image44.svg"/><Relationship Id="rId4" Type="http://schemas.openxmlformats.org/officeDocument/2006/relationships/image" Target="../media/image43.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1.xml"/><Relationship Id="rId5" Type="http://schemas.openxmlformats.org/officeDocument/2006/relationships/image" Target="../media/image46.svg"/><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0.png"/><Relationship Id="rId7" Type="http://schemas.openxmlformats.org/officeDocument/2006/relationships/diagramColors" Target="../diagrams/colors7.xml"/><Relationship Id="rId2" Type="http://schemas.openxmlformats.org/officeDocument/2006/relationships/notesSlide" Target="../notesSlides/notesSlide15.xml"/><Relationship Id="rId1" Type="http://schemas.openxmlformats.org/officeDocument/2006/relationships/slideLayout" Target="../slideLayouts/slideLayout33.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0.png"/><Relationship Id="rId2" Type="http://schemas.openxmlformats.org/officeDocument/2006/relationships/diagramData" Target="../diagrams/data1.xml"/><Relationship Id="rId1" Type="http://schemas.openxmlformats.org/officeDocument/2006/relationships/slideLayout" Target="../slideLayouts/slideLayout2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0.png"/><Relationship Id="rId7" Type="http://schemas.openxmlformats.org/officeDocument/2006/relationships/diagramColors" Target="../diagrams/colors2.xml"/><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diagramColors" Target="../diagrams/colors3.xml"/><Relationship Id="rId5" Type="http://schemas.openxmlformats.org/officeDocument/2006/relationships/diagramQuickStyle" Target="../diagrams/quickStyle3.xml"/><Relationship Id="rId10" Type="http://schemas.openxmlformats.org/officeDocument/2006/relationships/image" Target="../media/image10.png"/><Relationship Id="rId4" Type="http://schemas.openxmlformats.org/officeDocument/2006/relationships/diagramLayout" Target="../diagrams/layout3.xml"/><Relationship Id="rId9" Type="http://schemas.openxmlformats.org/officeDocument/2006/relationships/image" Target="../media/image30.sv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1.xml"/><Relationship Id="rId5" Type="http://schemas.openxmlformats.org/officeDocument/2006/relationships/image" Target="../media/image32.svg"/><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1.xml"/><Relationship Id="rId5" Type="http://schemas.openxmlformats.org/officeDocument/2006/relationships/image" Target="../media/image34.svg"/><Relationship Id="rId4" Type="http://schemas.openxmlformats.org/officeDocument/2006/relationships/image" Target="../media/image33.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1.xml"/><Relationship Id="rId5" Type="http://schemas.openxmlformats.org/officeDocument/2006/relationships/image" Target="../media/image36.svg"/><Relationship Id="rId4" Type="http://schemas.openxmlformats.org/officeDocument/2006/relationships/image" Target="../media/image35.png"/></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0.png"/><Relationship Id="rId7" Type="http://schemas.openxmlformats.org/officeDocument/2006/relationships/diagramColors" Target="../diagrams/colors5.xml"/><Relationship Id="rId2" Type="http://schemas.openxmlformats.org/officeDocument/2006/relationships/notesSlide" Target="../notesSlides/notesSlide8.xml"/><Relationship Id="rId1" Type="http://schemas.openxmlformats.org/officeDocument/2006/relationships/slideLayout" Target="../slideLayouts/slideLayout2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131840" y="4437112"/>
            <a:ext cx="3312368" cy="918331"/>
          </a:xfrm>
        </p:spPr>
        <p:txBody>
          <a:bodyPr>
            <a:normAutofit/>
          </a:bodyPr>
          <a:lstStyle/>
          <a:p>
            <a:pPr lvl="0" algn="ctr"/>
            <a:r>
              <a:rPr lang="en-GB" sz="4400" b="1" kern="0" cap="all" dirty="0">
                <a:solidFill>
                  <a:srgbClr val="FF3376"/>
                </a:solidFill>
                <a:latin typeface="Century Gothic" panose="020B0502020202020204" pitchFamily="34" charset="0"/>
                <a:ea typeface="+mj-ea"/>
                <a:cs typeface="+mj-cs"/>
              </a:rPr>
              <a:t>Session</a:t>
            </a:r>
            <a:r>
              <a:rPr lang="en-GB" sz="3600" dirty="0">
                <a:solidFill>
                  <a:srgbClr val="FF3376"/>
                </a:solidFill>
              </a:rPr>
              <a:t> </a:t>
            </a:r>
            <a:r>
              <a:rPr lang="en-GB" sz="4400" b="1" kern="0" cap="all" dirty="0">
                <a:solidFill>
                  <a:srgbClr val="FF3376"/>
                </a:solidFill>
                <a:latin typeface="Century Gothic" panose="020B0502020202020204" pitchFamily="34" charset="0"/>
                <a:ea typeface="+mj-ea"/>
                <a:cs typeface="+mj-cs"/>
              </a:rPr>
              <a:t>4</a:t>
            </a:r>
          </a:p>
          <a:p>
            <a:pPr lvl="0"/>
            <a:endParaRPr lang="en-GB" dirty="0"/>
          </a:p>
        </p:txBody>
      </p:sp>
      <p:sp>
        <p:nvSpPr>
          <p:cNvPr id="9" name="Rectangle 2"/>
          <p:cNvSpPr txBox="1">
            <a:spLocks noChangeArrowheads="1"/>
          </p:cNvSpPr>
          <p:nvPr/>
        </p:nvSpPr>
        <p:spPr bwMode="auto">
          <a:xfrm>
            <a:off x="1619709" y="2515905"/>
            <a:ext cx="6336630" cy="1684036"/>
          </a:xfrm>
          <a:prstGeom prst="rect">
            <a:avLst/>
          </a:prstGeom>
          <a:noFill/>
          <a:ln>
            <a:noFill/>
          </a:ln>
          <a:effectLst/>
        </p:spPr>
        <p:txBody>
          <a:bodyPr vert="horz" wrap="square" lIns="0" tIns="0" rIns="0" bIns="0" numCol="1" anchor="b" anchorCtr="0" compatLnSpc="1">
            <a:prstTxWarp prst="textNoShape">
              <a:avLst/>
            </a:prstTxWarp>
          </a:bodyPr>
          <a:lstStyle>
            <a:lvl1pPr algn="l" rtl="0" eaLnBrk="1" fontAlgn="base" hangingPunct="1">
              <a:lnSpc>
                <a:spcPct val="90000"/>
              </a:lnSpc>
              <a:spcBef>
                <a:spcPct val="0"/>
              </a:spcBef>
              <a:spcAft>
                <a:spcPct val="0"/>
              </a:spcAft>
              <a:tabLst>
                <a:tab pos="4038600" algn="l"/>
              </a:tabLst>
              <a:defRPr sz="4000" b="1" cap="all" baseline="0">
                <a:solidFill>
                  <a:schemeClr val="bg1"/>
                </a:solidFill>
                <a:latin typeface="+mj-lt"/>
                <a:ea typeface="+mj-ea"/>
                <a:cs typeface="+mj-cs"/>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a:lstStyle>
          <a:p>
            <a:endParaRPr lang="en-US" altLang="en-US" sz="3200" kern="0" dirty="0">
              <a:solidFill>
                <a:schemeClr val="tx2"/>
              </a:solidFill>
            </a:endParaRPr>
          </a:p>
          <a:p>
            <a:endParaRPr lang="en-US" altLang="en-US" sz="3200" kern="0" dirty="0">
              <a:solidFill>
                <a:schemeClr val="tx2"/>
              </a:solidFill>
            </a:endParaRPr>
          </a:p>
          <a:p>
            <a:pPr algn="ctr"/>
            <a:r>
              <a:rPr lang="en-US" altLang="en-US" sz="4400" kern="0" dirty="0">
                <a:solidFill>
                  <a:srgbClr val="031E4A"/>
                </a:solidFill>
                <a:latin typeface="Century Gothic" panose="020B0502020202020204" pitchFamily="34" charset="0"/>
              </a:rPr>
              <a:t>Helping Your CHILD  </a:t>
            </a:r>
          </a:p>
          <a:p>
            <a:pPr algn="ctr"/>
            <a:r>
              <a:rPr lang="en-US" altLang="en-US" sz="4400" kern="0" dirty="0">
                <a:solidFill>
                  <a:srgbClr val="031E4A"/>
                </a:solidFill>
                <a:latin typeface="Century Gothic" panose="020B0502020202020204" pitchFamily="34" charset="0"/>
              </a:rPr>
              <a:t>-group-</a:t>
            </a:r>
          </a:p>
          <a:p>
            <a:endParaRPr lang="en-US" altLang="en-US" sz="3000" kern="0" dirty="0">
              <a:solidFill>
                <a:schemeClr val="tx2"/>
              </a:solidFill>
            </a:endParaRPr>
          </a:p>
        </p:txBody>
      </p:sp>
      <p:pic>
        <p:nvPicPr>
          <p:cNvPr id="10" name="Picture 4">
            <a:extLst>
              <a:ext uri="{FF2B5EF4-FFF2-40B4-BE49-F238E27FC236}">
                <a16:creationId xmlns:a16="http://schemas.microsoft.com/office/drawing/2014/main" id="{7230F0D7-C78E-EF40-8573-585F272D24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10825"/>
            <a:ext cx="2573917" cy="142805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8846909E-57D0-B44A-8923-6AD66F97CAD3}"/>
              </a:ext>
            </a:extLst>
          </p:cNvPr>
          <p:cNvPicPr>
            <a:picLocks noChangeAspect="1"/>
          </p:cNvPicPr>
          <p:nvPr/>
        </p:nvPicPr>
        <p:blipFill>
          <a:blip r:embed="rId4"/>
          <a:stretch>
            <a:fillRect/>
          </a:stretch>
        </p:blipFill>
        <p:spPr>
          <a:xfrm>
            <a:off x="7595778" y="200721"/>
            <a:ext cx="1428054" cy="1428054"/>
          </a:xfrm>
          <a:prstGeom prst="rect">
            <a:avLst/>
          </a:prstGeom>
        </p:spPr>
      </p:pic>
      <p:sp>
        <p:nvSpPr>
          <p:cNvPr id="18" name="TextBox 17">
            <a:extLst>
              <a:ext uri="{FF2B5EF4-FFF2-40B4-BE49-F238E27FC236}">
                <a16:creationId xmlns:a16="http://schemas.microsoft.com/office/drawing/2014/main" id="{533EE52F-43BE-9246-AA6F-50724098A26E}"/>
              </a:ext>
            </a:extLst>
          </p:cNvPr>
          <p:cNvSpPr txBox="1"/>
          <p:nvPr/>
        </p:nvSpPr>
        <p:spPr>
          <a:xfrm>
            <a:off x="1332309" y="6054923"/>
            <a:ext cx="3599062" cy="307777"/>
          </a:xfrm>
          <a:prstGeom prst="rect">
            <a:avLst/>
          </a:prstGeom>
          <a:noFill/>
        </p:spPr>
        <p:txBody>
          <a:bodyPr wrap="none" rtlCol="0">
            <a:spAutoFit/>
          </a:bodyPr>
          <a:lstStyle/>
          <a:p>
            <a:r>
              <a:rPr lang="en-US" sz="1400" b="1" kern="0" cap="all" dirty="0">
                <a:solidFill>
                  <a:srgbClr val="031E4A"/>
                </a:solidFill>
                <a:latin typeface="Century Gothic" panose="020B0502020202020204" pitchFamily="34" charset="0"/>
                <a:ea typeface="+mj-ea"/>
                <a:cs typeface="+mj-cs"/>
              </a:rPr>
              <a:t>Copyright of University of Reading</a:t>
            </a:r>
          </a:p>
        </p:txBody>
      </p:sp>
      <p:pic>
        <p:nvPicPr>
          <p:cNvPr id="4" name="Picture 3" descr="Icon, rectangle&#10;&#10;Description automatically generated">
            <a:extLst>
              <a:ext uri="{FF2B5EF4-FFF2-40B4-BE49-F238E27FC236}">
                <a16:creationId xmlns:a16="http://schemas.microsoft.com/office/drawing/2014/main" id="{7CD29067-2C60-2D47-AF02-A7E88ACDD6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2422755691"/>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2660" y="642144"/>
            <a:ext cx="8001003" cy="1113295"/>
          </a:xfrm>
        </p:spPr>
        <p:txBody>
          <a:bodyPr anchor="b">
            <a:normAutofit/>
          </a:bodyPr>
          <a:lstStyle/>
          <a:p>
            <a:pPr algn="ctr"/>
            <a:r>
              <a:rPr lang="en-US" sz="4300" dirty="0">
                <a:solidFill>
                  <a:srgbClr val="1A2A68"/>
                </a:solidFill>
              </a:rPr>
              <a:t>Unplanned experiments</a:t>
            </a:r>
          </a:p>
        </p:txBody>
      </p:sp>
      <p:sp>
        <p:nvSpPr>
          <p:cNvPr id="3" name="Content Placeholder 2"/>
          <p:cNvSpPr>
            <a:spLocks noGrp="1"/>
          </p:cNvSpPr>
          <p:nvPr>
            <p:ph idx="1"/>
          </p:nvPr>
        </p:nvSpPr>
        <p:spPr>
          <a:xfrm>
            <a:off x="1410567" y="1124745"/>
            <a:ext cx="6545809" cy="3600400"/>
          </a:xfrm>
        </p:spPr>
        <p:txBody>
          <a:bodyPr>
            <a:normAutofit/>
          </a:bodyPr>
          <a:lstStyle/>
          <a:p>
            <a:endParaRPr lang="en-US" sz="2100" dirty="0">
              <a:solidFill>
                <a:srgbClr val="1A2A68"/>
              </a:solidFill>
            </a:endParaRPr>
          </a:p>
          <a:p>
            <a:endParaRPr lang="en-US" sz="2100" dirty="0">
              <a:solidFill>
                <a:srgbClr val="1A2A68"/>
              </a:solidFill>
            </a:endParaRPr>
          </a:p>
          <a:p>
            <a:endParaRPr lang="en-US" sz="3600" dirty="0">
              <a:solidFill>
                <a:srgbClr val="1A2A68"/>
              </a:solidFill>
            </a:endParaRPr>
          </a:p>
          <a:p>
            <a:pPr marL="0" indent="0">
              <a:buNone/>
            </a:pPr>
            <a:r>
              <a:rPr lang="en-US" sz="3600" dirty="0">
                <a:solidFill>
                  <a:srgbClr val="1A2A68"/>
                </a:solidFill>
              </a:rPr>
              <a:t>Did anyone get a chance to do an ‘unplanned experiment’?</a:t>
            </a:r>
          </a:p>
          <a:p>
            <a:endParaRPr lang="en-US" sz="2100" dirty="0">
              <a:solidFill>
                <a:srgbClr val="1A2A68"/>
              </a:solidFill>
            </a:endParaRPr>
          </a:p>
          <a:p>
            <a:pPr marL="0" indent="0">
              <a:buNone/>
            </a:pPr>
            <a:endParaRPr lang="en-US" sz="2100" dirty="0">
              <a:solidFill>
                <a:srgbClr val="1A2A68"/>
              </a:solidFill>
            </a:endParaRPr>
          </a:p>
          <a:p>
            <a:endParaRPr lang="en-US" sz="2100" dirty="0">
              <a:solidFill>
                <a:srgbClr val="1A2A68"/>
              </a:solidFill>
            </a:endParaRPr>
          </a:p>
          <a:p>
            <a:pPr lvl="1"/>
            <a:endParaRPr lang="en-US" sz="2100" dirty="0">
              <a:solidFill>
                <a:srgbClr val="1A2A68"/>
              </a:solidFill>
            </a:endParaRPr>
          </a:p>
        </p:txBody>
      </p:sp>
      <p:sp>
        <p:nvSpPr>
          <p:cNvPr id="12" name="Freeform: Shape 11">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p:cNvSpPr>
            <a:spLocks noGrp="1"/>
          </p:cNvSpPr>
          <p:nvPr>
            <p:ph type="sldNum" sz="quarter" idx="12"/>
          </p:nvPr>
        </p:nvSpPr>
        <p:spPr>
          <a:xfrm>
            <a:off x="8635962" y="6375679"/>
            <a:ext cx="775608" cy="345796"/>
          </a:xfrm>
        </p:spPr>
        <p:txBody>
          <a:bodyPr>
            <a:normAutofit/>
          </a:bodyPr>
          <a:lstStyle/>
          <a:p>
            <a:pPr>
              <a:spcAft>
                <a:spcPts val="600"/>
              </a:spcAft>
            </a:pPr>
            <a:fld id="{DCF6A46F-80AB-49F3-8C7E-9717ED945456}" type="slidenum">
              <a:rPr lang="en-GB" altLang="en-US" smtClean="0"/>
              <a:pPr>
                <a:spcAft>
                  <a:spcPts val="600"/>
                </a:spcAft>
              </a:pPr>
              <a:t>10</a:t>
            </a:fld>
            <a:endParaRPr lang="en-GB" altLang="en-US"/>
          </a:p>
        </p:txBody>
      </p:sp>
      <p:pic>
        <p:nvPicPr>
          <p:cNvPr id="5" name="Picture 4" descr="Icon, rectangle&#10;&#10;Description automatically generated">
            <a:extLst>
              <a:ext uri="{FF2B5EF4-FFF2-40B4-BE49-F238E27FC236}">
                <a16:creationId xmlns:a16="http://schemas.microsoft.com/office/drawing/2014/main" id="{7816846A-DD52-4A4B-9866-533F621305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9" name="Graphic 8" descr="Aspiration with solid fill">
            <a:extLst>
              <a:ext uri="{FF2B5EF4-FFF2-40B4-BE49-F238E27FC236}">
                <a16:creationId xmlns:a16="http://schemas.microsoft.com/office/drawing/2014/main" id="{EB55AC12-1B08-EA43-A401-6DA54BE16CE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11218" y="2957601"/>
            <a:ext cx="3049488" cy="3049488"/>
          </a:xfrm>
          <a:prstGeom prst="rect">
            <a:avLst/>
          </a:prstGeom>
        </p:spPr>
      </p:pic>
    </p:spTree>
    <p:extLst>
      <p:ext uri="{BB962C8B-B14F-4D97-AF65-F5344CB8AC3E}">
        <p14:creationId xmlns:p14="http://schemas.microsoft.com/office/powerpoint/2010/main" val="149335162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260648"/>
            <a:ext cx="7443565" cy="1492132"/>
          </a:xfrm>
        </p:spPr>
        <p:txBody>
          <a:bodyPr/>
          <a:lstStyle/>
          <a:p>
            <a:r>
              <a:rPr lang="en-US" dirty="0">
                <a:solidFill>
                  <a:srgbClr val="1A2A68"/>
                </a:solidFill>
              </a:rPr>
              <a:t>Take home messages</a:t>
            </a:r>
          </a:p>
        </p:txBody>
      </p:sp>
      <p:sp>
        <p:nvSpPr>
          <p:cNvPr id="3" name="Content Placeholder 2"/>
          <p:cNvSpPr>
            <a:spLocks noGrp="1"/>
          </p:cNvSpPr>
          <p:nvPr>
            <p:ph idx="1"/>
          </p:nvPr>
        </p:nvSpPr>
        <p:spPr>
          <a:xfrm>
            <a:off x="1266765" y="2321999"/>
            <a:ext cx="7633742" cy="3593591"/>
          </a:xfrm>
        </p:spPr>
        <p:txBody>
          <a:bodyPr>
            <a:normAutofit/>
          </a:bodyPr>
          <a:lstStyle/>
          <a:p>
            <a:r>
              <a:rPr lang="en-US" sz="3200" dirty="0">
                <a:solidFill>
                  <a:srgbClr val="1A2A68"/>
                </a:solidFill>
              </a:rPr>
              <a:t>What will you take away from the session today?</a:t>
            </a:r>
          </a:p>
          <a:p>
            <a:pPr marL="0" indent="0">
              <a:buNone/>
            </a:pPr>
            <a:endParaRPr lang="en-US" sz="3200" dirty="0">
              <a:solidFill>
                <a:srgbClr val="1A2A68"/>
              </a:solidFill>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11</a:t>
            </a:fld>
            <a:endParaRPr lang="en-GB" altLang="en-US"/>
          </a:p>
        </p:txBody>
      </p:sp>
      <p:pic>
        <p:nvPicPr>
          <p:cNvPr id="6" name="Picture 5" descr="Icon, rectangle&#10;&#10;Description automatically generated">
            <a:extLst>
              <a:ext uri="{FF2B5EF4-FFF2-40B4-BE49-F238E27FC236}">
                <a16:creationId xmlns:a16="http://schemas.microsoft.com/office/drawing/2014/main" id="{30550F5B-BCB6-6346-85C2-FA0CAEA233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Head with gears outline">
            <a:extLst>
              <a:ext uri="{FF2B5EF4-FFF2-40B4-BE49-F238E27FC236}">
                <a16:creationId xmlns:a16="http://schemas.microsoft.com/office/drawing/2014/main" id="{DBCFFD30-1938-9944-9605-F2B4EF52995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20072" y="3561792"/>
            <a:ext cx="3049488" cy="3049488"/>
          </a:xfrm>
          <a:prstGeom prst="rect">
            <a:avLst/>
          </a:prstGeom>
        </p:spPr>
      </p:pic>
    </p:spTree>
    <p:extLst>
      <p:ext uri="{BB962C8B-B14F-4D97-AF65-F5344CB8AC3E}">
        <p14:creationId xmlns:p14="http://schemas.microsoft.com/office/powerpoint/2010/main" val="1308685785"/>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87624" y="280684"/>
            <a:ext cx="7633742" cy="1492132"/>
          </a:xfrm>
        </p:spPr>
        <p:txBody>
          <a:bodyPr/>
          <a:lstStyle/>
          <a:p>
            <a:r>
              <a:rPr lang="en-US" dirty="0">
                <a:solidFill>
                  <a:srgbClr val="1A2A68"/>
                </a:solidFill>
              </a:rPr>
              <a:t>Other issues on agenda?</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12</a:t>
            </a:fld>
            <a:endParaRPr lang="en-GB" altLang="en-US"/>
          </a:p>
        </p:txBody>
      </p:sp>
      <p:pic>
        <p:nvPicPr>
          <p:cNvPr id="5" name="Picture 4" descr="Icon, rectangle&#10;&#10;Description automatically generated">
            <a:extLst>
              <a:ext uri="{FF2B5EF4-FFF2-40B4-BE49-F238E27FC236}">
                <a16:creationId xmlns:a16="http://schemas.microsoft.com/office/drawing/2014/main" id="{DA01647F-AEFC-2148-B47A-B38CA0B04B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7" name="Graphic 6" descr="Clipboard Ticked with solid fill">
            <a:extLst>
              <a:ext uri="{FF2B5EF4-FFF2-40B4-BE49-F238E27FC236}">
                <a16:creationId xmlns:a16="http://schemas.microsoft.com/office/drawing/2014/main" id="{A0408EE5-5A18-464F-9DBE-CA8FD55BF16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27784" y="1937435"/>
            <a:ext cx="4273624" cy="4273624"/>
          </a:xfrm>
          <a:prstGeom prst="rect">
            <a:avLst/>
          </a:prstGeom>
        </p:spPr>
      </p:pic>
    </p:spTree>
    <p:extLst>
      <p:ext uri="{BB962C8B-B14F-4D97-AF65-F5344CB8AC3E}">
        <p14:creationId xmlns:p14="http://schemas.microsoft.com/office/powerpoint/2010/main" val="387168397"/>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C437FABD-8C69-4801-8D9F-F88EFA032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1330003" y="640724"/>
            <a:ext cx="7633742" cy="1492132"/>
          </a:xfrm>
        </p:spPr>
        <p:txBody>
          <a:bodyPr anchor="ctr">
            <a:normAutofit/>
          </a:bodyPr>
          <a:lstStyle/>
          <a:p>
            <a:r>
              <a:rPr lang="en-US" dirty="0">
                <a:solidFill>
                  <a:srgbClr val="1A2A68"/>
                </a:solidFill>
              </a:rPr>
              <a:t>Homework tasks</a:t>
            </a:r>
          </a:p>
        </p:txBody>
      </p:sp>
      <p:sp>
        <p:nvSpPr>
          <p:cNvPr id="14" name="Freeform 6">
            <a:extLst>
              <a:ext uri="{FF2B5EF4-FFF2-40B4-BE49-F238E27FC236}">
                <a16:creationId xmlns:a16="http://schemas.microsoft.com/office/drawing/2014/main" id="{9BD2ECB5-E1D5-4F95-8DB5-D6B38DEEE9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a:solidFill>
                  <a:schemeClr val="tx1">
                    <a:lumMod val="50000"/>
                    <a:lumOff val="50000"/>
                  </a:schemeClr>
                </a:solidFill>
              </a:rPr>
              <a:pPr>
                <a:spcAft>
                  <a:spcPts val="600"/>
                </a:spcAft>
              </a:pPr>
              <a:t>13</a:t>
            </a:fld>
            <a:endParaRPr lang="en-GB" altLang="en-US">
              <a:solidFill>
                <a:schemeClr val="tx1">
                  <a:lumMod val="50000"/>
                  <a:lumOff val="50000"/>
                </a:schemeClr>
              </a:solidFill>
            </a:endParaRPr>
          </a:p>
        </p:txBody>
      </p:sp>
      <p:sp>
        <p:nvSpPr>
          <p:cNvPr id="16" name="Rectangle 15">
            <a:extLst>
              <a:ext uri="{FF2B5EF4-FFF2-40B4-BE49-F238E27FC236}">
                <a16:creationId xmlns:a16="http://schemas.microsoft.com/office/drawing/2014/main" id="{1500752C-7683-4E03-95C5-06FCFE0C9C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Picture 5" descr="Icon, rectangle&#10;&#10;Description automatically generated">
            <a:extLst>
              <a:ext uri="{FF2B5EF4-FFF2-40B4-BE49-F238E27FC236}">
                <a16:creationId xmlns:a16="http://schemas.microsoft.com/office/drawing/2014/main" id="{63814750-BED0-034E-B006-9C9092CB09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8" name="Content Placeholder 4">
            <a:extLst>
              <a:ext uri="{FF2B5EF4-FFF2-40B4-BE49-F238E27FC236}">
                <a16:creationId xmlns:a16="http://schemas.microsoft.com/office/drawing/2014/main" id="{FEFC08B5-CB7C-4754-A4E6-2ACE078812AF}"/>
              </a:ext>
            </a:extLst>
          </p:cNvPr>
          <p:cNvGraphicFramePr>
            <a:graphicFrameLocks noGrp="1"/>
          </p:cNvGraphicFramePr>
          <p:nvPr>
            <p:ph idx="1"/>
            <p:extLst>
              <p:ext uri="{D42A27DB-BD31-4B8C-83A1-F6EECF244321}">
                <p14:modId xmlns:p14="http://schemas.microsoft.com/office/powerpoint/2010/main" val="3854939007"/>
              </p:ext>
            </p:extLst>
          </p:nvPr>
        </p:nvGraphicFramePr>
        <p:xfrm>
          <a:off x="1630114" y="1929479"/>
          <a:ext cx="7633742" cy="461909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a:extLst>
              <a:ext uri="{FF2B5EF4-FFF2-40B4-BE49-F238E27FC236}">
                <a16:creationId xmlns:a16="http://schemas.microsoft.com/office/drawing/2014/main" id="{99AC4E12-803F-8447-ACFB-8B18489B8DC7}"/>
              </a:ext>
            </a:extLst>
          </p:cNvPr>
          <p:cNvSpPr txBox="1"/>
          <p:nvPr/>
        </p:nvSpPr>
        <p:spPr>
          <a:xfrm>
            <a:off x="285750" y="-800100"/>
            <a:ext cx="184731" cy="400110"/>
          </a:xfrm>
          <a:prstGeom prst="rect">
            <a:avLst/>
          </a:prstGeom>
          <a:noFill/>
        </p:spPr>
        <p:txBody>
          <a:bodyPr wrap="none" rtlCol="0">
            <a:spAutoFit/>
          </a:bodyPr>
          <a:lstStyle/>
          <a:p>
            <a:endParaRPr lang="en-IS" dirty="0">
              <a:solidFill>
                <a:schemeClr val="tx2"/>
              </a:solidFill>
              <a:latin typeface="+mn-lt"/>
            </a:endParaRPr>
          </a:p>
        </p:txBody>
      </p:sp>
    </p:spTree>
    <p:extLst>
      <p:ext uri="{BB962C8B-B14F-4D97-AF65-F5344CB8AC3E}">
        <p14:creationId xmlns:p14="http://schemas.microsoft.com/office/powerpoint/2010/main" val="2982220532"/>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14</a:t>
            </a:fld>
            <a:endParaRPr lang="en-GB" altLang="en-US"/>
          </a:p>
        </p:txBody>
      </p:sp>
      <p:pic>
        <p:nvPicPr>
          <p:cNvPr id="5" name="Picture 4" descr="Icon, rectangle&#10;&#10;Description automatically generated">
            <a:extLst>
              <a:ext uri="{FF2B5EF4-FFF2-40B4-BE49-F238E27FC236}">
                <a16:creationId xmlns:a16="http://schemas.microsoft.com/office/drawing/2014/main" id="{60B09FE8-5FAF-984D-9287-05A43D3F11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2" name="Rectangle 1">
            <a:extLst>
              <a:ext uri="{FF2B5EF4-FFF2-40B4-BE49-F238E27FC236}">
                <a16:creationId xmlns:a16="http://schemas.microsoft.com/office/drawing/2014/main" id="{6FE549E1-8EDB-5E4C-ACDE-1CB07252B52D}"/>
              </a:ext>
            </a:extLst>
          </p:cNvPr>
          <p:cNvSpPr/>
          <p:nvPr/>
        </p:nvSpPr>
        <p:spPr>
          <a:xfrm>
            <a:off x="942975" y="2340269"/>
            <a:ext cx="5958408" cy="954107"/>
          </a:xfrm>
          <a:prstGeom prst="rect">
            <a:avLst/>
          </a:prstGeom>
        </p:spPr>
        <p:txBody>
          <a:bodyPr wrap="square">
            <a:spAutoFit/>
          </a:bodyPr>
          <a:lstStyle/>
          <a:p>
            <a:pPr marL="457200" indent="-457200" algn="ctr">
              <a:buFont typeface="Arial" panose="020B0604020202020204" pitchFamily="34" charset="0"/>
              <a:buChar char="•"/>
            </a:pPr>
            <a:r>
              <a:rPr lang="en-US" sz="2800" dirty="0">
                <a:solidFill>
                  <a:srgbClr val="1A2A68"/>
                </a:solidFill>
              </a:rPr>
              <a:t>Any comments or questions about today’s session?</a:t>
            </a:r>
          </a:p>
        </p:txBody>
      </p:sp>
      <p:sp>
        <p:nvSpPr>
          <p:cNvPr id="3" name="Rectangle 2">
            <a:extLst>
              <a:ext uri="{FF2B5EF4-FFF2-40B4-BE49-F238E27FC236}">
                <a16:creationId xmlns:a16="http://schemas.microsoft.com/office/drawing/2014/main" id="{B84978C5-20C7-3647-B06B-7B5ECE919478}"/>
              </a:ext>
            </a:extLst>
          </p:cNvPr>
          <p:cNvSpPr/>
          <p:nvPr/>
        </p:nvSpPr>
        <p:spPr>
          <a:xfrm>
            <a:off x="385241" y="3572280"/>
            <a:ext cx="5958408" cy="1384995"/>
          </a:xfrm>
          <a:prstGeom prst="rect">
            <a:avLst/>
          </a:prstGeom>
        </p:spPr>
        <p:txBody>
          <a:bodyPr wrap="square">
            <a:spAutoFit/>
          </a:bodyPr>
          <a:lstStyle/>
          <a:p>
            <a:pPr marL="457200" indent="-457200" algn="ctr">
              <a:buFont typeface="Arial" panose="020B0604020202020204" pitchFamily="34" charset="0"/>
              <a:buChar char="•"/>
            </a:pPr>
            <a:r>
              <a:rPr lang="en-US" sz="2800" dirty="0">
                <a:solidFill>
                  <a:srgbClr val="1A2A68"/>
                </a:solidFill>
              </a:rPr>
              <a:t>Any concerns about completing the homework tasks?</a:t>
            </a:r>
          </a:p>
        </p:txBody>
      </p:sp>
      <p:sp>
        <p:nvSpPr>
          <p:cNvPr id="6" name="Rectangle 5">
            <a:extLst>
              <a:ext uri="{FF2B5EF4-FFF2-40B4-BE49-F238E27FC236}">
                <a16:creationId xmlns:a16="http://schemas.microsoft.com/office/drawing/2014/main" id="{E0E71750-90C7-4145-B414-C16BC28A0CA9}"/>
              </a:ext>
            </a:extLst>
          </p:cNvPr>
          <p:cNvSpPr/>
          <p:nvPr/>
        </p:nvSpPr>
        <p:spPr>
          <a:xfrm>
            <a:off x="1184413" y="901526"/>
            <a:ext cx="3663182" cy="877163"/>
          </a:xfrm>
          <a:prstGeom prst="rect">
            <a:avLst/>
          </a:prstGeom>
        </p:spPr>
        <p:txBody>
          <a:bodyPr wrap="none">
            <a:spAutoFit/>
          </a:bodyPr>
          <a:lstStyle/>
          <a:p>
            <a:r>
              <a:rPr lang="en-US" sz="5100" dirty="0">
                <a:solidFill>
                  <a:srgbClr val="1A2A68"/>
                </a:solidFill>
              </a:rPr>
              <a:t>QUESTIONS</a:t>
            </a:r>
            <a:endParaRPr lang="en-US" sz="5100" dirty="0"/>
          </a:p>
        </p:txBody>
      </p:sp>
      <p:pic>
        <p:nvPicPr>
          <p:cNvPr id="16" name="Graphic 15" descr="Customer review outline">
            <a:extLst>
              <a:ext uri="{FF2B5EF4-FFF2-40B4-BE49-F238E27FC236}">
                <a16:creationId xmlns:a16="http://schemas.microsoft.com/office/drawing/2014/main" id="{60D7CCC8-38B4-FA40-8D76-2A12DD50713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842946" y="3666509"/>
            <a:ext cx="2915813" cy="2915813"/>
          </a:xfrm>
          <a:prstGeom prst="rect">
            <a:avLst/>
          </a:prstGeom>
        </p:spPr>
      </p:pic>
    </p:spTree>
    <p:extLst>
      <p:ext uri="{BB962C8B-B14F-4D97-AF65-F5344CB8AC3E}">
        <p14:creationId xmlns:p14="http://schemas.microsoft.com/office/powerpoint/2010/main" val="139079009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79509" y="657186"/>
            <a:ext cx="8001003" cy="1113295"/>
          </a:xfrm>
        </p:spPr>
        <p:txBody>
          <a:bodyPr vert="horz" lIns="91440" tIns="45720" rIns="91440" bIns="45720" rtlCol="0" anchor="b">
            <a:noAutofit/>
          </a:bodyPr>
          <a:lstStyle/>
          <a:p>
            <a:pPr defTabSz="914400"/>
            <a:r>
              <a:rPr lang="en-US" spc="200" dirty="0">
                <a:solidFill>
                  <a:srgbClr val="1A2A68"/>
                </a:solidFill>
              </a:rPr>
              <a:t>How did you find today?</a:t>
            </a:r>
          </a:p>
        </p:txBody>
      </p:sp>
      <p:sp>
        <p:nvSpPr>
          <p:cNvPr id="4" name="Slide Number Placeholder 3"/>
          <p:cNvSpPr>
            <a:spLocks noGrp="1"/>
          </p:cNvSpPr>
          <p:nvPr>
            <p:ph type="sldNum" sz="quarter" idx="12"/>
          </p:nvPr>
        </p:nvSpPr>
        <p:spPr>
          <a:xfrm>
            <a:off x="8635962" y="6375679"/>
            <a:ext cx="775608"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kern="1200" dirty="0">
                <a:solidFill>
                  <a:schemeClr val="tx1">
                    <a:lumMod val="65000"/>
                    <a:lumOff val="35000"/>
                  </a:schemeClr>
                </a:solidFill>
                <a:latin typeface="+mn-lt"/>
                <a:ea typeface="+mn-ea"/>
                <a:cs typeface="+mn-cs"/>
              </a:rPr>
              <a:pPr defTabSz="457200">
                <a:spcAft>
                  <a:spcPts val="600"/>
                </a:spcAft>
              </a:pPr>
              <a:t>15</a:t>
            </a:fld>
            <a:endParaRPr lang="en-US" altLang="en-US" sz="1200" kern="1200" dirty="0">
              <a:solidFill>
                <a:schemeClr val="tx1">
                  <a:lumMod val="65000"/>
                  <a:lumOff val="35000"/>
                </a:schemeClr>
              </a:solidFill>
              <a:latin typeface="+mn-lt"/>
              <a:ea typeface="+mn-ea"/>
              <a:cs typeface="+mn-cs"/>
            </a:endParaRPr>
          </a:p>
        </p:txBody>
      </p:sp>
      <p:sp>
        <p:nvSpPr>
          <p:cNvPr id="3" name="Rectangle 2">
            <a:extLst>
              <a:ext uri="{FF2B5EF4-FFF2-40B4-BE49-F238E27FC236}">
                <a16:creationId xmlns:a16="http://schemas.microsoft.com/office/drawing/2014/main" id="{B034CB34-815A-5245-BBF7-33C380F7BA66}"/>
              </a:ext>
            </a:extLst>
          </p:cNvPr>
          <p:cNvSpPr/>
          <p:nvPr/>
        </p:nvSpPr>
        <p:spPr>
          <a:xfrm>
            <a:off x="1266901" y="2400192"/>
            <a:ext cx="8001003" cy="3440539"/>
          </a:xfrm>
          <a:prstGeom prst="rect">
            <a:avLst/>
          </a:prstGeom>
        </p:spPr>
        <p:txBody>
          <a:bodyPr vert="horz" lIns="91440" tIns="45720" rIns="91440" bIns="45720" rtlCol="0">
            <a:normAutofit/>
          </a:bodyPr>
          <a:lstStyle/>
          <a:p>
            <a:pPr indent="-228600">
              <a:lnSpc>
                <a:spcPct val="110000"/>
              </a:lnSpc>
              <a:spcBef>
                <a:spcPts val="700"/>
              </a:spcBef>
              <a:buClr>
                <a:schemeClr val="tx2"/>
              </a:buClr>
            </a:pPr>
            <a:r>
              <a:rPr lang="en-US" sz="3200" dirty="0">
                <a:solidFill>
                  <a:srgbClr val="1A2A68"/>
                </a:solidFill>
              </a:rPr>
              <a:t>Please rate today’s group using the Group Session Rating Scale (GSRS)</a:t>
            </a:r>
          </a:p>
        </p:txBody>
      </p:sp>
      <p:pic>
        <p:nvPicPr>
          <p:cNvPr id="6" name="Picture 5" descr="Icon, rectangle&#10;&#10;Description automatically generated">
            <a:extLst>
              <a:ext uri="{FF2B5EF4-FFF2-40B4-BE49-F238E27FC236}">
                <a16:creationId xmlns:a16="http://schemas.microsoft.com/office/drawing/2014/main" id="{1B28CCBF-6D1A-834E-B8CD-AE6D8B5F63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Rating 3 Star outline">
            <a:extLst>
              <a:ext uri="{FF2B5EF4-FFF2-40B4-BE49-F238E27FC236}">
                <a16:creationId xmlns:a16="http://schemas.microsoft.com/office/drawing/2014/main" id="{6F675D98-05A3-384C-AB4D-BD7C4D7FE71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203848" y="2881164"/>
            <a:ext cx="3481536" cy="3481536"/>
          </a:xfrm>
          <a:prstGeom prst="rect">
            <a:avLst/>
          </a:prstGeom>
        </p:spPr>
      </p:pic>
    </p:spTree>
    <p:extLst>
      <p:ext uri="{BB962C8B-B14F-4D97-AF65-F5344CB8AC3E}">
        <p14:creationId xmlns:p14="http://schemas.microsoft.com/office/powerpoint/2010/main" val="236093274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Freeform 6">
            <a:extLst>
              <a:ext uri="{FF2B5EF4-FFF2-40B4-BE49-F238E27FC236}">
                <a16:creationId xmlns:a16="http://schemas.microsoft.com/office/drawing/2014/main" id="{F9FF9942-A878-459D-884E-75326A281D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7" name="Rectangle 16">
            <a:extLst>
              <a:ext uri="{FF2B5EF4-FFF2-40B4-BE49-F238E27FC236}">
                <a16:creationId xmlns:a16="http://schemas.microsoft.com/office/drawing/2014/main" id="{C56E82B2-4DF9-4845-B6CB-442FFB7165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9" name="Rectangle 18">
            <a:extLst>
              <a:ext uri="{FF2B5EF4-FFF2-40B4-BE49-F238E27FC236}">
                <a16:creationId xmlns:a16="http://schemas.microsoft.com/office/drawing/2014/main" id="{C437FABD-8C69-4801-8D9F-F88EFA032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Rectangle 5">
            <a:extLst>
              <a:ext uri="{FF2B5EF4-FFF2-40B4-BE49-F238E27FC236}">
                <a16:creationId xmlns:a16="http://schemas.microsoft.com/office/drawing/2014/main" id="{070C0472-B367-A744-81ED-8AC8897FB187}"/>
              </a:ext>
            </a:extLst>
          </p:cNvPr>
          <p:cNvSpPr/>
          <p:nvPr/>
        </p:nvSpPr>
        <p:spPr>
          <a:xfrm>
            <a:off x="1510258" y="298289"/>
            <a:ext cx="7633742" cy="1492132"/>
          </a:xfrm>
          <a:prstGeom prst="rect">
            <a:avLst/>
          </a:prstGeom>
        </p:spPr>
        <p:txBody>
          <a:bodyPr vert="horz" lIns="91440" tIns="45720" rIns="91440" bIns="45720" rtlCol="0" anchor="ctr">
            <a:normAutofit/>
          </a:bodyPr>
          <a:lstStyle/>
          <a:p>
            <a:pPr>
              <a:lnSpc>
                <a:spcPct val="90000"/>
              </a:lnSpc>
              <a:spcAft>
                <a:spcPts val="600"/>
              </a:spcAft>
            </a:pPr>
            <a:r>
              <a:rPr lang="en-US" sz="4700" cap="all" spc="200" dirty="0">
                <a:solidFill>
                  <a:srgbClr val="1A2A68"/>
                </a:solidFill>
                <a:latin typeface="+mj-lt"/>
                <a:ea typeface="+mj-ea"/>
                <a:cs typeface="+mj-cs"/>
              </a:rPr>
              <a:t>Final Group </a:t>
            </a:r>
          </a:p>
          <a:p>
            <a:pPr>
              <a:lnSpc>
                <a:spcPct val="90000"/>
              </a:lnSpc>
              <a:spcAft>
                <a:spcPts val="600"/>
              </a:spcAft>
            </a:pPr>
            <a:r>
              <a:rPr lang="en-US" sz="4700" cap="all" spc="200" dirty="0">
                <a:solidFill>
                  <a:srgbClr val="1A2A68"/>
                </a:solidFill>
                <a:latin typeface="+mj-lt"/>
                <a:ea typeface="+mj-ea"/>
                <a:cs typeface="+mj-cs"/>
              </a:rPr>
              <a:t>session</a:t>
            </a:r>
          </a:p>
        </p:txBody>
      </p:sp>
      <p:sp>
        <p:nvSpPr>
          <p:cNvPr id="21" name="Freeform 6">
            <a:extLst>
              <a:ext uri="{FF2B5EF4-FFF2-40B4-BE49-F238E27FC236}">
                <a16:creationId xmlns:a16="http://schemas.microsoft.com/office/drawing/2014/main" id="{9BD2ECB5-E1D5-4F95-8DB5-D6B38DEEE9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Slide Number Placeholder 3"/>
          <p:cNvSpPr>
            <a:spLocks noGrp="1"/>
          </p:cNvSpPr>
          <p:nvPr>
            <p:ph type="sldNum" sz="quarter" idx="10"/>
          </p:nvPr>
        </p:nvSpPr>
        <p:spPr>
          <a:xfrm>
            <a:off x="7297020" y="6375679"/>
            <a:ext cx="2114550"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a:solidFill>
                  <a:schemeClr val="tx1">
                    <a:lumMod val="50000"/>
                    <a:lumOff val="50000"/>
                  </a:schemeClr>
                </a:solidFill>
              </a:rPr>
              <a:pPr defTabSz="457200">
                <a:spcAft>
                  <a:spcPts val="600"/>
                </a:spcAft>
              </a:pPr>
              <a:t>16</a:t>
            </a:fld>
            <a:endParaRPr lang="en-US" altLang="en-US" sz="1200">
              <a:solidFill>
                <a:schemeClr val="tx1">
                  <a:lumMod val="50000"/>
                  <a:lumOff val="50000"/>
                </a:schemeClr>
              </a:solidFill>
            </a:endParaRPr>
          </a:p>
        </p:txBody>
      </p:sp>
      <p:sp>
        <p:nvSpPr>
          <p:cNvPr id="23" name="Rectangle 22">
            <a:extLst>
              <a:ext uri="{FF2B5EF4-FFF2-40B4-BE49-F238E27FC236}">
                <a16:creationId xmlns:a16="http://schemas.microsoft.com/office/drawing/2014/main" id="{1500752C-7683-4E03-95C5-06FCFE0C9C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Picture 4" descr="Icon, rectangle&#10;&#10;Description automatically generated">
            <a:extLst>
              <a:ext uri="{FF2B5EF4-FFF2-40B4-BE49-F238E27FC236}">
                <a16:creationId xmlns:a16="http://schemas.microsoft.com/office/drawing/2014/main" id="{A1E90BA7-CFD8-8249-9D33-1E1E56E659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10" name="Content Placeholder 7">
            <a:extLst>
              <a:ext uri="{FF2B5EF4-FFF2-40B4-BE49-F238E27FC236}">
                <a16:creationId xmlns:a16="http://schemas.microsoft.com/office/drawing/2014/main" id="{F1DF84BB-28BA-49D9-B83D-5568336E5E58}"/>
              </a:ext>
            </a:extLst>
          </p:cNvPr>
          <p:cNvGraphicFramePr>
            <a:graphicFrameLocks noGrp="1"/>
          </p:cNvGraphicFramePr>
          <p:nvPr>
            <p:ph sz="quarter" idx="11"/>
            <p:extLst>
              <p:ext uri="{D42A27DB-BD31-4B8C-83A1-F6EECF244321}">
                <p14:modId xmlns:p14="http://schemas.microsoft.com/office/powerpoint/2010/main" val="152143239"/>
              </p:ext>
            </p:extLst>
          </p:nvPr>
        </p:nvGraphicFramePr>
        <p:xfrm>
          <a:off x="1465545" y="2590918"/>
          <a:ext cx="7634288" cy="35941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012845314"/>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948592"/>
            <a:ext cx="7633742" cy="1492132"/>
          </a:xfrm>
        </p:spPr>
        <p:txBody>
          <a:bodyPr/>
          <a:lstStyle/>
          <a:p>
            <a:r>
              <a:rPr lang="en-GB" dirty="0">
                <a:solidFill>
                  <a:srgbClr val="1A2A68"/>
                </a:solidFill>
              </a:rPr>
              <a:t>TODAY’S AGENDA	</a:t>
            </a:r>
          </a:p>
        </p:txBody>
      </p:sp>
      <p:graphicFrame>
        <p:nvGraphicFramePr>
          <p:cNvPr id="8" name="Content Placeholder 2">
            <a:extLst>
              <a:ext uri="{FF2B5EF4-FFF2-40B4-BE49-F238E27FC236}">
                <a16:creationId xmlns:a16="http://schemas.microsoft.com/office/drawing/2014/main" id="{B09748D1-F25A-41BA-9CD7-B486659DA85D}"/>
              </a:ext>
            </a:extLst>
          </p:cNvPr>
          <p:cNvGraphicFramePr>
            <a:graphicFrameLocks noGrp="1"/>
          </p:cNvGraphicFramePr>
          <p:nvPr>
            <p:ph idx="1"/>
            <p:extLst>
              <p:ext uri="{D42A27DB-BD31-4B8C-83A1-F6EECF244321}">
                <p14:modId xmlns:p14="http://schemas.microsoft.com/office/powerpoint/2010/main" val="2770379267"/>
              </p:ext>
            </p:extLst>
          </p:nvPr>
        </p:nvGraphicFramePr>
        <p:xfrm>
          <a:off x="1257300" y="1867078"/>
          <a:ext cx="7030491" cy="3593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DCF6A46F-80AB-49F3-8C7E-9717ED945456}" type="slidenum">
              <a:rPr lang="en-GB" altLang="en-US" smtClean="0"/>
              <a:pPr/>
              <a:t>2</a:t>
            </a:fld>
            <a:endParaRPr lang="en-GB" altLang="en-US"/>
          </a:p>
        </p:txBody>
      </p:sp>
      <p:sp>
        <p:nvSpPr>
          <p:cNvPr id="5" name="Rounded Rectangle 4"/>
          <p:cNvSpPr/>
          <p:nvPr/>
        </p:nvSpPr>
        <p:spPr>
          <a:xfrm>
            <a:off x="1257299" y="5696837"/>
            <a:ext cx="7030491" cy="442674"/>
          </a:xfrm>
          <a:prstGeom prst="roundRect">
            <a:avLst/>
          </a:prstGeom>
          <a:solidFill>
            <a:schemeClr val="accent1">
              <a:lumMod val="20000"/>
              <a:lumOff val="80000"/>
            </a:schemeClr>
          </a:solidFill>
          <a:ln w="38100">
            <a:solidFill>
              <a:schemeClr val="accent1">
                <a:lumMod val="20000"/>
                <a:lumOff val="80000"/>
              </a:schemeClr>
            </a:solidFill>
          </a:ln>
        </p:spPr>
        <p:txBody>
          <a:bodyPr wrap="square" rtlCol="0" anchor="ctr">
            <a:spAutoFit/>
          </a:bodyPr>
          <a:lstStyle/>
          <a:p>
            <a:pPr algn="ctr"/>
            <a:r>
              <a:rPr lang="en-US" b="1" dirty="0">
                <a:solidFill>
                  <a:srgbClr val="1A2A68"/>
                </a:solidFill>
              </a:rPr>
              <a:t>Anything you want to add to today’s agenda?</a:t>
            </a:r>
          </a:p>
        </p:txBody>
      </p:sp>
      <p:pic>
        <p:nvPicPr>
          <p:cNvPr id="6" name="Picture 5" descr="Icon, rectangle&#10;&#10;Description automatically generated">
            <a:extLst>
              <a:ext uri="{FF2B5EF4-FFF2-40B4-BE49-F238E27FC236}">
                <a16:creationId xmlns:a16="http://schemas.microsoft.com/office/drawing/2014/main" id="{46F3A743-9294-6A45-BC2E-68D51A69FAE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252116388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C437FABD-8C69-4801-8D9F-F88EFA032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1503438" y="294976"/>
            <a:ext cx="7633742" cy="1492132"/>
          </a:xfrm>
        </p:spPr>
        <p:txBody>
          <a:bodyPr anchor="ctr">
            <a:normAutofit/>
          </a:bodyPr>
          <a:lstStyle/>
          <a:p>
            <a:r>
              <a:rPr lang="en-GB" dirty="0">
                <a:solidFill>
                  <a:srgbClr val="1A2A68"/>
                </a:solidFill>
              </a:rPr>
              <a:t>Questionnaires and goals</a:t>
            </a:r>
          </a:p>
        </p:txBody>
      </p:sp>
      <p:sp>
        <p:nvSpPr>
          <p:cNvPr id="14" name="Freeform 6">
            <a:extLst>
              <a:ext uri="{FF2B5EF4-FFF2-40B4-BE49-F238E27FC236}">
                <a16:creationId xmlns:a16="http://schemas.microsoft.com/office/drawing/2014/main" id="{9BD2ECB5-E1D5-4F95-8DB5-D6B38DEEE9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a:solidFill>
                  <a:schemeClr val="tx1">
                    <a:lumMod val="50000"/>
                    <a:lumOff val="50000"/>
                  </a:schemeClr>
                </a:solidFill>
              </a:rPr>
              <a:pPr>
                <a:spcAft>
                  <a:spcPts val="600"/>
                </a:spcAft>
              </a:pPr>
              <a:t>3</a:t>
            </a:fld>
            <a:endParaRPr lang="en-GB" altLang="en-US">
              <a:solidFill>
                <a:schemeClr val="tx1">
                  <a:lumMod val="50000"/>
                  <a:lumOff val="50000"/>
                </a:schemeClr>
              </a:solidFill>
            </a:endParaRPr>
          </a:p>
        </p:txBody>
      </p:sp>
      <p:sp>
        <p:nvSpPr>
          <p:cNvPr id="16" name="Rectangle 15">
            <a:extLst>
              <a:ext uri="{FF2B5EF4-FFF2-40B4-BE49-F238E27FC236}">
                <a16:creationId xmlns:a16="http://schemas.microsoft.com/office/drawing/2014/main" id="{1500752C-7683-4E03-95C5-06FCFE0C9C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Picture 5" descr="Icon, rectangle&#10;&#10;Description automatically generated">
            <a:extLst>
              <a:ext uri="{FF2B5EF4-FFF2-40B4-BE49-F238E27FC236}">
                <a16:creationId xmlns:a16="http://schemas.microsoft.com/office/drawing/2014/main" id="{E4400643-28DD-F849-9566-1B22090D6B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8" name="Content Placeholder 2">
            <a:extLst>
              <a:ext uri="{FF2B5EF4-FFF2-40B4-BE49-F238E27FC236}">
                <a16:creationId xmlns:a16="http://schemas.microsoft.com/office/drawing/2014/main" id="{0C593DAC-D836-4484-9D9F-EE4E121D7FDE}"/>
              </a:ext>
            </a:extLst>
          </p:cNvPr>
          <p:cNvGraphicFramePr>
            <a:graphicFrameLocks noGrp="1"/>
          </p:cNvGraphicFramePr>
          <p:nvPr>
            <p:ph idx="1"/>
            <p:extLst>
              <p:ext uri="{D42A27DB-BD31-4B8C-83A1-F6EECF244321}">
                <p14:modId xmlns:p14="http://schemas.microsoft.com/office/powerpoint/2010/main" val="1302648347"/>
              </p:ext>
            </p:extLst>
          </p:nvPr>
        </p:nvGraphicFramePr>
        <p:xfrm>
          <a:off x="1515899" y="2284343"/>
          <a:ext cx="7634288" cy="35941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108056585"/>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227876" y="320038"/>
            <a:ext cx="4755389" cy="1638469"/>
          </a:xfrm>
        </p:spPr>
        <p:txBody>
          <a:bodyPr>
            <a:normAutofit/>
          </a:bodyPr>
          <a:lstStyle/>
          <a:p>
            <a:r>
              <a:rPr lang="en-US" dirty="0">
                <a:solidFill>
                  <a:srgbClr val="1A2A68"/>
                </a:solidFill>
              </a:rPr>
              <a:t>Homework review</a:t>
            </a:r>
          </a:p>
        </p:txBody>
      </p:sp>
      <p:sp>
        <p:nvSpPr>
          <p:cNvPr id="16" name="Rectangle 15">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18" name="Content Placeholder 2">
            <a:extLst>
              <a:ext uri="{FF2B5EF4-FFF2-40B4-BE49-F238E27FC236}">
                <a16:creationId xmlns:a16="http://schemas.microsoft.com/office/drawing/2014/main" id="{6C0E6215-81F8-4452-9B01-C51C498038C3}"/>
              </a:ext>
            </a:extLst>
          </p:cNvPr>
          <p:cNvGraphicFramePr>
            <a:graphicFrameLocks noGrp="1"/>
          </p:cNvGraphicFramePr>
          <p:nvPr>
            <p:ph idx="1"/>
            <p:extLst>
              <p:ext uri="{D42A27DB-BD31-4B8C-83A1-F6EECF244321}">
                <p14:modId xmlns:p14="http://schemas.microsoft.com/office/powerpoint/2010/main" val="335089394"/>
              </p:ext>
            </p:extLst>
          </p:nvPr>
        </p:nvGraphicFramePr>
        <p:xfrm>
          <a:off x="1412858" y="2443140"/>
          <a:ext cx="4729732" cy="39302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4</a:t>
            </a:fld>
            <a:endParaRPr lang="en-GB" altLang="en-US"/>
          </a:p>
        </p:txBody>
      </p:sp>
      <p:pic>
        <p:nvPicPr>
          <p:cNvPr id="9" name="Graphic 8" descr="Workflow">
            <a:extLst>
              <a:ext uri="{FF2B5EF4-FFF2-40B4-BE49-F238E27FC236}">
                <a16:creationId xmlns:a16="http://schemas.microsoft.com/office/drawing/2014/main" id="{901E3764-6B7B-4CD9-94B9-C3DD7FDBE50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419433" y="1958507"/>
            <a:ext cx="3531458" cy="3531458"/>
          </a:xfrm>
          <a:prstGeom prst="rect">
            <a:avLst/>
          </a:prstGeom>
        </p:spPr>
      </p:pic>
      <p:pic>
        <p:nvPicPr>
          <p:cNvPr id="5" name="Picture 4" descr="Icon, rectangle&#10;&#10;Description automatically generated">
            <a:extLst>
              <a:ext uri="{FF2B5EF4-FFF2-40B4-BE49-F238E27FC236}">
                <a16:creationId xmlns:a16="http://schemas.microsoft.com/office/drawing/2014/main" id="{7609B746-981C-0C4F-BEDD-99C80B02214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2962768859"/>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4959" y="659521"/>
            <a:ext cx="8001003" cy="1113295"/>
          </a:xfrm>
        </p:spPr>
        <p:txBody>
          <a:bodyPr anchor="b">
            <a:normAutofit/>
          </a:bodyPr>
          <a:lstStyle/>
          <a:p>
            <a:pPr algn="ctr"/>
            <a:r>
              <a:rPr lang="en-US" dirty="0">
                <a:solidFill>
                  <a:srgbClr val="1A2A68"/>
                </a:solidFill>
              </a:rPr>
              <a:t>Homework review</a:t>
            </a:r>
          </a:p>
        </p:txBody>
      </p:sp>
      <p:sp>
        <p:nvSpPr>
          <p:cNvPr id="3" name="Content Placeholder 2"/>
          <p:cNvSpPr>
            <a:spLocks noGrp="1"/>
          </p:cNvSpPr>
          <p:nvPr>
            <p:ph idx="1"/>
          </p:nvPr>
        </p:nvSpPr>
        <p:spPr>
          <a:xfrm>
            <a:off x="1255069" y="856204"/>
            <a:ext cx="6617817" cy="3440539"/>
          </a:xfrm>
        </p:spPr>
        <p:txBody>
          <a:bodyPr>
            <a:normAutofit/>
          </a:bodyPr>
          <a:lstStyle/>
          <a:p>
            <a:endParaRPr lang="en-US" sz="3600" dirty="0">
              <a:solidFill>
                <a:srgbClr val="1A2A68"/>
              </a:solidFill>
            </a:endParaRPr>
          </a:p>
          <a:p>
            <a:endParaRPr lang="en-US" sz="3600" dirty="0">
              <a:solidFill>
                <a:srgbClr val="1A2A68"/>
              </a:solidFill>
            </a:endParaRPr>
          </a:p>
          <a:p>
            <a:pPr marL="0" indent="0">
              <a:buNone/>
            </a:pPr>
            <a:r>
              <a:rPr lang="en-US" sz="3600" dirty="0">
                <a:solidFill>
                  <a:srgbClr val="1A2A68"/>
                </a:solidFill>
              </a:rPr>
              <a:t>How did you get on with discussing the step-by-step plan with you child?</a:t>
            </a:r>
          </a:p>
          <a:p>
            <a:endParaRPr lang="en-US" sz="3600" dirty="0">
              <a:solidFill>
                <a:srgbClr val="1A2A68"/>
              </a:solidFill>
            </a:endParaRPr>
          </a:p>
          <a:p>
            <a:pPr lvl="1"/>
            <a:endParaRPr lang="en-US" sz="3600" dirty="0">
              <a:solidFill>
                <a:srgbClr val="1A2A68"/>
              </a:solidFill>
            </a:endParaRPr>
          </a:p>
        </p:txBody>
      </p:sp>
      <p:sp>
        <p:nvSpPr>
          <p:cNvPr id="12" name="Freeform: Shape 11">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p:cNvSpPr>
            <a:spLocks noGrp="1"/>
          </p:cNvSpPr>
          <p:nvPr>
            <p:ph type="sldNum" sz="quarter" idx="12"/>
          </p:nvPr>
        </p:nvSpPr>
        <p:spPr>
          <a:xfrm>
            <a:off x="8635962" y="6375679"/>
            <a:ext cx="775608" cy="345796"/>
          </a:xfrm>
        </p:spPr>
        <p:txBody>
          <a:bodyPr>
            <a:normAutofit/>
          </a:bodyPr>
          <a:lstStyle/>
          <a:p>
            <a:pPr>
              <a:spcAft>
                <a:spcPts val="600"/>
              </a:spcAft>
            </a:pPr>
            <a:fld id="{DCF6A46F-80AB-49F3-8C7E-9717ED945456}" type="slidenum">
              <a:rPr lang="en-GB" altLang="en-US" smtClean="0"/>
              <a:pPr>
                <a:spcAft>
                  <a:spcPts val="600"/>
                </a:spcAft>
              </a:pPr>
              <a:t>5</a:t>
            </a:fld>
            <a:endParaRPr lang="en-GB" altLang="en-US"/>
          </a:p>
        </p:txBody>
      </p:sp>
      <p:pic>
        <p:nvPicPr>
          <p:cNvPr id="5" name="Picture 4" descr="Icon, rectangle&#10;&#10;Description automatically generated">
            <a:extLst>
              <a:ext uri="{FF2B5EF4-FFF2-40B4-BE49-F238E27FC236}">
                <a16:creationId xmlns:a16="http://schemas.microsoft.com/office/drawing/2014/main" id="{FC037150-9494-5E46-96D6-E5D224B886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Magnifying glass with solid fill">
            <a:extLst>
              <a:ext uri="{FF2B5EF4-FFF2-40B4-BE49-F238E27FC236}">
                <a16:creationId xmlns:a16="http://schemas.microsoft.com/office/drawing/2014/main" id="{ACE3F6B8-0CA1-B745-AE36-861EEDDEDAC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517713" y="3403172"/>
            <a:ext cx="2742436" cy="2742436"/>
          </a:xfrm>
          <a:prstGeom prst="rect">
            <a:avLst/>
          </a:prstGeom>
        </p:spPr>
      </p:pic>
    </p:spTree>
    <p:extLst>
      <p:ext uri="{BB962C8B-B14F-4D97-AF65-F5344CB8AC3E}">
        <p14:creationId xmlns:p14="http://schemas.microsoft.com/office/powerpoint/2010/main" val="76484589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245447" y="278363"/>
            <a:ext cx="4755389" cy="1638469"/>
          </a:xfrm>
        </p:spPr>
        <p:txBody>
          <a:bodyPr vert="horz" lIns="91440" tIns="45720" rIns="91440" bIns="45720" rtlCol="0" anchor="t">
            <a:normAutofit/>
          </a:bodyPr>
          <a:lstStyle/>
          <a:p>
            <a:pPr defTabSz="914400"/>
            <a:r>
              <a:rPr lang="en-US" spc="200" dirty="0">
                <a:solidFill>
                  <a:srgbClr val="1A2A68"/>
                </a:solidFill>
              </a:rPr>
              <a:t>Homework review</a:t>
            </a:r>
          </a:p>
        </p:txBody>
      </p:sp>
      <p:sp>
        <p:nvSpPr>
          <p:cNvPr id="17" name="Rectangle 16">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ounded Rectangle 4"/>
          <p:cNvSpPr/>
          <p:nvPr/>
        </p:nvSpPr>
        <p:spPr>
          <a:xfrm>
            <a:off x="1125964" y="2184528"/>
            <a:ext cx="5103112" cy="4178172"/>
          </a:xfrm>
          <a:prstGeom prst="roundRect">
            <a:avLst/>
          </a:prstGeom>
        </p:spPr>
        <p:txBody>
          <a:bodyPr vert="horz" lIns="91440" tIns="45720" rIns="91440" bIns="45720" rtlCol="0">
            <a:noAutofit/>
          </a:bodyPr>
          <a:lstStyle/>
          <a:p>
            <a:pPr indent="-228600">
              <a:lnSpc>
                <a:spcPct val="110000"/>
              </a:lnSpc>
              <a:spcBef>
                <a:spcPts val="700"/>
              </a:spcBef>
              <a:buClr>
                <a:schemeClr val="tx2"/>
              </a:buClr>
            </a:pPr>
            <a:r>
              <a:rPr lang="en-US" sz="2400" b="1" dirty="0">
                <a:solidFill>
                  <a:srgbClr val="1A2A68"/>
                </a:solidFill>
              </a:rPr>
              <a:t>Exercise 1: </a:t>
            </a:r>
            <a:r>
              <a:rPr lang="en-US" sz="2400" dirty="0">
                <a:solidFill>
                  <a:srgbClr val="1A2A68"/>
                </a:solidFill>
              </a:rPr>
              <a:t>Get into pairs and discuss how your child did attempting their first step.</a:t>
            </a:r>
          </a:p>
          <a:p>
            <a:pPr indent="-228600">
              <a:lnSpc>
                <a:spcPct val="110000"/>
              </a:lnSpc>
              <a:spcBef>
                <a:spcPts val="700"/>
              </a:spcBef>
              <a:buClr>
                <a:schemeClr val="tx2"/>
              </a:buClr>
            </a:pPr>
            <a:endParaRPr lang="en-US" sz="2400" dirty="0">
              <a:solidFill>
                <a:srgbClr val="1A2A68"/>
              </a:solidFill>
            </a:endParaRPr>
          </a:p>
          <a:p>
            <a:pPr indent="-228600">
              <a:lnSpc>
                <a:spcPct val="110000"/>
              </a:lnSpc>
              <a:spcBef>
                <a:spcPts val="700"/>
              </a:spcBef>
              <a:buClr>
                <a:schemeClr val="tx2"/>
              </a:buClr>
            </a:pPr>
            <a:r>
              <a:rPr lang="en-US" sz="2400" dirty="0">
                <a:solidFill>
                  <a:srgbClr val="1A2A68"/>
                </a:solidFill>
              </a:rPr>
              <a:t>If child was unable to complete the step – try to use problem solving to ensure your child is more successful this week.</a:t>
            </a:r>
          </a:p>
        </p:txBody>
      </p:sp>
      <p:sp>
        <p:nvSpPr>
          <p:cNvPr id="4" name="Slide Number Placeholder 3"/>
          <p:cNvSpPr>
            <a:spLocks noGrp="1"/>
          </p:cNvSpPr>
          <p:nvPr>
            <p:ph type="sldNum" sz="quarter" idx="12"/>
          </p:nvPr>
        </p:nvSpPr>
        <p:spPr>
          <a:xfrm>
            <a:off x="7297020" y="6375679"/>
            <a:ext cx="2114550" cy="345796"/>
          </a:xfrm>
        </p:spPr>
        <p:txBody>
          <a:bodyPr vert="horz" lIns="91440" tIns="45720" rIns="91440" bIns="45720" rtlCol="0" anchor="ctr">
            <a:normAutofit/>
          </a:bodyPr>
          <a:lstStyle/>
          <a:p>
            <a:pPr>
              <a:spcAft>
                <a:spcPts val="600"/>
              </a:spcAft>
            </a:pPr>
            <a:fld id="{DCF6A46F-80AB-49F3-8C7E-9717ED945456}" type="slidenum">
              <a:rPr lang="en-US" altLang="en-US" sz="1200" smtClean="0"/>
              <a:pPr>
                <a:spcAft>
                  <a:spcPts val="600"/>
                </a:spcAft>
              </a:pPr>
              <a:t>6</a:t>
            </a:fld>
            <a:endParaRPr lang="en-US" altLang="en-US" sz="1200"/>
          </a:p>
        </p:txBody>
      </p:sp>
      <p:pic>
        <p:nvPicPr>
          <p:cNvPr id="6" name="Picture 5" descr="Icon, rectangle&#10;&#10;Description automatically generated">
            <a:extLst>
              <a:ext uri="{FF2B5EF4-FFF2-40B4-BE49-F238E27FC236}">
                <a16:creationId xmlns:a16="http://schemas.microsoft.com/office/drawing/2014/main" id="{360EB60F-46AD-7F47-8ECF-38B64CEBC9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12" name="Graphic 11" descr="Chat outline">
            <a:extLst>
              <a:ext uri="{FF2B5EF4-FFF2-40B4-BE49-F238E27FC236}">
                <a16:creationId xmlns:a16="http://schemas.microsoft.com/office/drawing/2014/main" id="{F414C9BA-EB3D-8941-8899-8AC3A8888CC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63798" y="2320236"/>
            <a:ext cx="3171443" cy="3171443"/>
          </a:xfrm>
          <a:prstGeom prst="rect">
            <a:avLst/>
          </a:prstGeom>
        </p:spPr>
      </p:pic>
    </p:spTree>
    <p:extLst>
      <p:ext uri="{BB962C8B-B14F-4D97-AF65-F5344CB8AC3E}">
        <p14:creationId xmlns:p14="http://schemas.microsoft.com/office/powerpoint/2010/main" val="324071160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Freeform 6">
            <a:extLst>
              <a:ext uri="{FF2B5EF4-FFF2-40B4-BE49-F238E27FC236}">
                <a16:creationId xmlns:a16="http://schemas.microsoft.com/office/drawing/2014/main" id="{126ADEF2-2BA7-419F-A580-9C6541A73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506832" y="630936"/>
            <a:ext cx="3926681"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49" name="Rectangle 48">
            <a:extLst>
              <a:ext uri="{FF2B5EF4-FFF2-40B4-BE49-F238E27FC236}">
                <a16:creationId xmlns:a16="http://schemas.microsoft.com/office/drawing/2014/main" id="{2B146248-6675-4D3A-B34A-7363E28C91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51" name="Rectangle 50">
            <a:extLst>
              <a:ext uri="{FF2B5EF4-FFF2-40B4-BE49-F238E27FC236}">
                <a16:creationId xmlns:a16="http://schemas.microsoft.com/office/drawing/2014/main" id="{8E52EA45-4231-40F0-A5F9-509764441E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3" name="Freeform 22">
            <a:extLst>
              <a:ext uri="{FF2B5EF4-FFF2-40B4-BE49-F238E27FC236}">
                <a16:creationId xmlns:a16="http://schemas.microsoft.com/office/drawing/2014/main" id="{E26580E3-C3E7-4C81-9BC7-D725DBB743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3521583" cy="6858000"/>
          </a:xfrm>
          <a:custGeom>
            <a:avLst/>
            <a:gdLst>
              <a:gd name="connsiteX0" fmla="*/ 0 w 4992864"/>
              <a:gd name="connsiteY0" fmla="*/ 0 h 6858000"/>
              <a:gd name="connsiteX1" fmla="*/ 4813476 w 4992864"/>
              <a:gd name="connsiteY1" fmla="*/ 0 h 6858000"/>
              <a:gd name="connsiteX2" fmla="*/ 4818239 w 4992864"/>
              <a:gd name="connsiteY2" fmla="*/ 66675 h 6858000"/>
              <a:gd name="connsiteX3" fmla="*/ 4826176 w 4992864"/>
              <a:gd name="connsiteY3" fmla="*/ 122237 h 6858000"/>
              <a:gd name="connsiteX4" fmla="*/ 4835701 w 4992864"/>
              <a:gd name="connsiteY4" fmla="*/ 174625 h 6858000"/>
              <a:gd name="connsiteX5" fmla="*/ 4851576 w 4992864"/>
              <a:gd name="connsiteY5" fmla="*/ 217487 h 6858000"/>
              <a:gd name="connsiteX6" fmla="*/ 4867451 w 4992864"/>
              <a:gd name="connsiteY6" fmla="*/ 260350 h 6858000"/>
              <a:gd name="connsiteX7" fmla="*/ 4886501 w 4992864"/>
              <a:gd name="connsiteY7" fmla="*/ 296862 h 6858000"/>
              <a:gd name="connsiteX8" fmla="*/ 4905551 w 4992864"/>
              <a:gd name="connsiteY8" fmla="*/ 334962 h 6858000"/>
              <a:gd name="connsiteX9" fmla="*/ 4923014 w 4992864"/>
              <a:gd name="connsiteY9" fmla="*/ 369887 h 6858000"/>
              <a:gd name="connsiteX10" fmla="*/ 4940476 w 4992864"/>
              <a:gd name="connsiteY10" fmla="*/ 409575 h 6858000"/>
              <a:gd name="connsiteX11" fmla="*/ 4956351 w 4992864"/>
              <a:gd name="connsiteY11" fmla="*/ 450850 h 6858000"/>
              <a:gd name="connsiteX12" fmla="*/ 4970639 w 4992864"/>
              <a:gd name="connsiteY12" fmla="*/ 496887 h 6858000"/>
              <a:gd name="connsiteX13" fmla="*/ 4981751 w 4992864"/>
              <a:gd name="connsiteY13" fmla="*/ 546100 h 6858000"/>
              <a:gd name="connsiteX14" fmla="*/ 4989689 w 4992864"/>
              <a:gd name="connsiteY14" fmla="*/ 606425 h 6858000"/>
              <a:gd name="connsiteX15" fmla="*/ 4992864 w 4992864"/>
              <a:gd name="connsiteY15" fmla="*/ 673100 h 6858000"/>
              <a:gd name="connsiteX16" fmla="*/ 4989689 w 4992864"/>
              <a:gd name="connsiteY16" fmla="*/ 744537 h 6858000"/>
              <a:gd name="connsiteX17" fmla="*/ 4981751 w 4992864"/>
              <a:gd name="connsiteY17" fmla="*/ 801687 h 6858000"/>
              <a:gd name="connsiteX18" fmla="*/ 4970639 w 4992864"/>
              <a:gd name="connsiteY18" fmla="*/ 854075 h 6858000"/>
              <a:gd name="connsiteX19" fmla="*/ 4956351 w 4992864"/>
              <a:gd name="connsiteY19" fmla="*/ 901700 h 6858000"/>
              <a:gd name="connsiteX20" fmla="*/ 4940476 w 4992864"/>
              <a:gd name="connsiteY20" fmla="*/ 942975 h 6858000"/>
              <a:gd name="connsiteX21" fmla="*/ 4921426 w 4992864"/>
              <a:gd name="connsiteY21" fmla="*/ 981075 h 6858000"/>
              <a:gd name="connsiteX22" fmla="*/ 4902376 w 4992864"/>
              <a:gd name="connsiteY22" fmla="*/ 1017587 h 6858000"/>
              <a:gd name="connsiteX23" fmla="*/ 4883326 w 4992864"/>
              <a:gd name="connsiteY23" fmla="*/ 1055687 h 6858000"/>
              <a:gd name="connsiteX24" fmla="*/ 4865864 w 4992864"/>
              <a:gd name="connsiteY24" fmla="*/ 1095375 h 6858000"/>
              <a:gd name="connsiteX25" fmla="*/ 4848401 w 4992864"/>
              <a:gd name="connsiteY25" fmla="*/ 1136650 h 6858000"/>
              <a:gd name="connsiteX26" fmla="*/ 4834114 w 4992864"/>
              <a:gd name="connsiteY26" fmla="*/ 1182687 h 6858000"/>
              <a:gd name="connsiteX27" fmla="*/ 4824589 w 4992864"/>
              <a:gd name="connsiteY27" fmla="*/ 1235075 h 6858000"/>
              <a:gd name="connsiteX28" fmla="*/ 4815064 w 4992864"/>
              <a:gd name="connsiteY28" fmla="*/ 1295400 h 6858000"/>
              <a:gd name="connsiteX29" fmla="*/ 4813476 w 4992864"/>
              <a:gd name="connsiteY29" fmla="*/ 1363662 h 6858000"/>
              <a:gd name="connsiteX30" fmla="*/ 4815064 w 4992864"/>
              <a:gd name="connsiteY30" fmla="*/ 1431925 h 6858000"/>
              <a:gd name="connsiteX31" fmla="*/ 4824589 w 4992864"/>
              <a:gd name="connsiteY31" fmla="*/ 1492250 h 6858000"/>
              <a:gd name="connsiteX32" fmla="*/ 4834114 w 4992864"/>
              <a:gd name="connsiteY32" fmla="*/ 1544637 h 6858000"/>
              <a:gd name="connsiteX33" fmla="*/ 4848401 w 4992864"/>
              <a:gd name="connsiteY33" fmla="*/ 1589087 h 6858000"/>
              <a:gd name="connsiteX34" fmla="*/ 4865864 w 4992864"/>
              <a:gd name="connsiteY34" fmla="*/ 1631950 h 6858000"/>
              <a:gd name="connsiteX35" fmla="*/ 4883326 w 4992864"/>
              <a:gd name="connsiteY35" fmla="*/ 1671637 h 6858000"/>
              <a:gd name="connsiteX36" fmla="*/ 4902376 w 4992864"/>
              <a:gd name="connsiteY36" fmla="*/ 1708150 h 6858000"/>
              <a:gd name="connsiteX37" fmla="*/ 4921426 w 4992864"/>
              <a:gd name="connsiteY37" fmla="*/ 1743075 h 6858000"/>
              <a:gd name="connsiteX38" fmla="*/ 4940476 w 4992864"/>
              <a:gd name="connsiteY38" fmla="*/ 1782762 h 6858000"/>
              <a:gd name="connsiteX39" fmla="*/ 4956351 w 4992864"/>
              <a:gd name="connsiteY39" fmla="*/ 1824037 h 6858000"/>
              <a:gd name="connsiteX40" fmla="*/ 4970639 w 4992864"/>
              <a:gd name="connsiteY40" fmla="*/ 1870075 h 6858000"/>
              <a:gd name="connsiteX41" fmla="*/ 4981751 w 4992864"/>
              <a:gd name="connsiteY41" fmla="*/ 1922462 h 6858000"/>
              <a:gd name="connsiteX42" fmla="*/ 4989689 w 4992864"/>
              <a:gd name="connsiteY42" fmla="*/ 1982787 h 6858000"/>
              <a:gd name="connsiteX43" fmla="*/ 4992864 w 4992864"/>
              <a:gd name="connsiteY43" fmla="*/ 2051050 h 6858000"/>
              <a:gd name="connsiteX44" fmla="*/ 4989689 w 4992864"/>
              <a:gd name="connsiteY44" fmla="*/ 2119312 h 6858000"/>
              <a:gd name="connsiteX45" fmla="*/ 4981751 w 4992864"/>
              <a:gd name="connsiteY45" fmla="*/ 2179637 h 6858000"/>
              <a:gd name="connsiteX46" fmla="*/ 4970639 w 4992864"/>
              <a:gd name="connsiteY46" fmla="*/ 2232025 h 6858000"/>
              <a:gd name="connsiteX47" fmla="*/ 4956351 w 4992864"/>
              <a:gd name="connsiteY47" fmla="*/ 2278062 h 6858000"/>
              <a:gd name="connsiteX48" fmla="*/ 4940476 w 4992864"/>
              <a:gd name="connsiteY48" fmla="*/ 2319337 h 6858000"/>
              <a:gd name="connsiteX49" fmla="*/ 4921426 w 4992864"/>
              <a:gd name="connsiteY49" fmla="*/ 2359025 h 6858000"/>
              <a:gd name="connsiteX50" fmla="*/ 4902376 w 4992864"/>
              <a:gd name="connsiteY50" fmla="*/ 2395537 h 6858000"/>
              <a:gd name="connsiteX51" fmla="*/ 4883326 w 4992864"/>
              <a:gd name="connsiteY51" fmla="*/ 2433637 h 6858000"/>
              <a:gd name="connsiteX52" fmla="*/ 4865864 w 4992864"/>
              <a:gd name="connsiteY52" fmla="*/ 2471737 h 6858000"/>
              <a:gd name="connsiteX53" fmla="*/ 4848401 w 4992864"/>
              <a:gd name="connsiteY53" fmla="*/ 2513012 h 6858000"/>
              <a:gd name="connsiteX54" fmla="*/ 4834114 w 4992864"/>
              <a:gd name="connsiteY54" fmla="*/ 2560637 h 6858000"/>
              <a:gd name="connsiteX55" fmla="*/ 4824589 w 4992864"/>
              <a:gd name="connsiteY55" fmla="*/ 2613025 h 6858000"/>
              <a:gd name="connsiteX56" fmla="*/ 4815064 w 4992864"/>
              <a:gd name="connsiteY56" fmla="*/ 2671762 h 6858000"/>
              <a:gd name="connsiteX57" fmla="*/ 4813476 w 4992864"/>
              <a:gd name="connsiteY57" fmla="*/ 2741612 h 6858000"/>
              <a:gd name="connsiteX58" fmla="*/ 4815064 w 4992864"/>
              <a:gd name="connsiteY58" fmla="*/ 2809875 h 6858000"/>
              <a:gd name="connsiteX59" fmla="*/ 4824589 w 4992864"/>
              <a:gd name="connsiteY59" fmla="*/ 2868612 h 6858000"/>
              <a:gd name="connsiteX60" fmla="*/ 4834114 w 4992864"/>
              <a:gd name="connsiteY60" fmla="*/ 2922587 h 6858000"/>
              <a:gd name="connsiteX61" fmla="*/ 4848401 w 4992864"/>
              <a:gd name="connsiteY61" fmla="*/ 2967037 h 6858000"/>
              <a:gd name="connsiteX62" fmla="*/ 4865864 w 4992864"/>
              <a:gd name="connsiteY62" fmla="*/ 3009900 h 6858000"/>
              <a:gd name="connsiteX63" fmla="*/ 4883326 w 4992864"/>
              <a:gd name="connsiteY63" fmla="*/ 3046412 h 6858000"/>
              <a:gd name="connsiteX64" fmla="*/ 4902376 w 4992864"/>
              <a:gd name="connsiteY64" fmla="*/ 3084512 h 6858000"/>
              <a:gd name="connsiteX65" fmla="*/ 4921426 w 4992864"/>
              <a:gd name="connsiteY65" fmla="*/ 3121025 h 6858000"/>
              <a:gd name="connsiteX66" fmla="*/ 4940476 w 4992864"/>
              <a:gd name="connsiteY66" fmla="*/ 3160712 h 6858000"/>
              <a:gd name="connsiteX67" fmla="*/ 4956351 w 4992864"/>
              <a:gd name="connsiteY67" fmla="*/ 3201987 h 6858000"/>
              <a:gd name="connsiteX68" fmla="*/ 4970639 w 4992864"/>
              <a:gd name="connsiteY68" fmla="*/ 3248025 h 6858000"/>
              <a:gd name="connsiteX69" fmla="*/ 4981751 w 4992864"/>
              <a:gd name="connsiteY69" fmla="*/ 3300412 h 6858000"/>
              <a:gd name="connsiteX70" fmla="*/ 4989689 w 4992864"/>
              <a:gd name="connsiteY70" fmla="*/ 3360737 h 6858000"/>
              <a:gd name="connsiteX71" fmla="*/ 4992864 w 4992864"/>
              <a:gd name="connsiteY71" fmla="*/ 3427412 h 6858000"/>
              <a:gd name="connsiteX72" fmla="*/ 4989689 w 4992864"/>
              <a:gd name="connsiteY72" fmla="*/ 3497262 h 6858000"/>
              <a:gd name="connsiteX73" fmla="*/ 4981751 w 4992864"/>
              <a:gd name="connsiteY73" fmla="*/ 3557587 h 6858000"/>
              <a:gd name="connsiteX74" fmla="*/ 4970639 w 4992864"/>
              <a:gd name="connsiteY74" fmla="*/ 3609975 h 6858000"/>
              <a:gd name="connsiteX75" fmla="*/ 4956351 w 4992864"/>
              <a:gd name="connsiteY75" fmla="*/ 3656012 h 6858000"/>
              <a:gd name="connsiteX76" fmla="*/ 4940476 w 4992864"/>
              <a:gd name="connsiteY76" fmla="*/ 3697287 h 6858000"/>
              <a:gd name="connsiteX77" fmla="*/ 4921426 w 4992864"/>
              <a:gd name="connsiteY77" fmla="*/ 3736975 h 6858000"/>
              <a:gd name="connsiteX78" fmla="*/ 4883326 w 4992864"/>
              <a:gd name="connsiteY78" fmla="*/ 3811587 h 6858000"/>
              <a:gd name="connsiteX79" fmla="*/ 4865864 w 4992864"/>
              <a:gd name="connsiteY79" fmla="*/ 3848100 h 6858000"/>
              <a:gd name="connsiteX80" fmla="*/ 4848401 w 4992864"/>
              <a:gd name="connsiteY80" fmla="*/ 3890962 h 6858000"/>
              <a:gd name="connsiteX81" fmla="*/ 4834114 w 4992864"/>
              <a:gd name="connsiteY81" fmla="*/ 3935412 h 6858000"/>
              <a:gd name="connsiteX82" fmla="*/ 4824589 w 4992864"/>
              <a:gd name="connsiteY82" fmla="*/ 3987800 h 6858000"/>
              <a:gd name="connsiteX83" fmla="*/ 4815064 w 4992864"/>
              <a:gd name="connsiteY83" fmla="*/ 4048125 h 6858000"/>
              <a:gd name="connsiteX84" fmla="*/ 4813476 w 4992864"/>
              <a:gd name="connsiteY84" fmla="*/ 4116387 h 6858000"/>
              <a:gd name="connsiteX85" fmla="*/ 4815064 w 4992864"/>
              <a:gd name="connsiteY85" fmla="*/ 4186237 h 6858000"/>
              <a:gd name="connsiteX86" fmla="*/ 4824589 w 4992864"/>
              <a:gd name="connsiteY86" fmla="*/ 4244975 h 6858000"/>
              <a:gd name="connsiteX87" fmla="*/ 4834114 w 4992864"/>
              <a:gd name="connsiteY87" fmla="*/ 4297362 h 6858000"/>
              <a:gd name="connsiteX88" fmla="*/ 4848401 w 4992864"/>
              <a:gd name="connsiteY88" fmla="*/ 4343400 h 6858000"/>
              <a:gd name="connsiteX89" fmla="*/ 4865864 w 4992864"/>
              <a:gd name="connsiteY89" fmla="*/ 4386262 h 6858000"/>
              <a:gd name="connsiteX90" fmla="*/ 4883326 w 4992864"/>
              <a:gd name="connsiteY90" fmla="*/ 4424362 h 6858000"/>
              <a:gd name="connsiteX91" fmla="*/ 4921426 w 4992864"/>
              <a:gd name="connsiteY91" fmla="*/ 4498975 h 6858000"/>
              <a:gd name="connsiteX92" fmla="*/ 4940476 w 4992864"/>
              <a:gd name="connsiteY92" fmla="*/ 4537075 h 6858000"/>
              <a:gd name="connsiteX93" fmla="*/ 4956351 w 4992864"/>
              <a:gd name="connsiteY93" fmla="*/ 4579937 h 6858000"/>
              <a:gd name="connsiteX94" fmla="*/ 4970639 w 4992864"/>
              <a:gd name="connsiteY94" fmla="*/ 4625975 h 6858000"/>
              <a:gd name="connsiteX95" fmla="*/ 4981751 w 4992864"/>
              <a:gd name="connsiteY95" fmla="*/ 4678362 h 6858000"/>
              <a:gd name="connsiteX96" fmla="*/ 4989689 w 4992864"/>
              <a:gd name="connsiteY96" fmla="*/ 4738687 h 6858000"/>
              <a:gd name="connsiteX97" fmla="*/ 4992864 w 4992864"/>
              <a:gd name="connsiteY97" fmla="*/ 4806950 h 6858000"/>
              <a:gd name="connsiteX98" fmla="*/ 4989689 w 4992864"/>
              <a:gd name="connsiteY98" fmla="*/ 4875212 h 6858000"/>
              <a:gd name="connsiteX99" fmla="*/ 4981751 w 4992864"/>
              <a:gd name="connsiteY99" fmla="*/ 4935537 h 6858000"/>
              <a:gd name="connsiteX100" fmla="*/ 4970639 w 4992864"/>
              <a:gd name="connsiteY100" fmla="*/ 4987925 h 6858000"/>
              <a:gd name="connsiteX101" fmla="*/ 4956351 w 4992864"/>
              <a:gd name="connsiteY101" fmla="*/ 5033962 h 6858000"/>
              <a:gd name="connsiteX102" fmla="*/ 4940476 w 4992864"/>
              <a:gd name="connsiteY102" fmla="*/ 5075237 h 6858000"/>
              <a:gd name="connsiteX103" fmla="*/ 4921426 w 4992864"/>
              <a:gd name="connsiteY103" fmla="*/ 5114925 h 6858000"/>
              <a:gd name="connsiteX104" fmla="*/ 4902376 w 4992864"/>
              <a:gd name="connsiteY104" fmla="*/ 5149850 h 6858000"/>
              <a:gd name="connsiteX105" fmla="*/ 4883326 w 4992864"/>
              <a:gd name="connsiteY105" fmla="*/ 5186362 h 6858000"/>
              <a:gd name="connsiteX106" fmla="*/ 4865864 w 4992864"/>
              <a:gd name="connsiteY106" fmla="*/ 5226050 h 6858000"/>
              <a:gd name="connsiteX107" fmla="*/ 4848401 w 4992864"/>
              <a:gd name="connsiteY107" fmla="*/ 5268912 h 6858000"/>
              <a:gd name="connsiteX108" fmla="*/ 4834114 w 4992864"/>
              <a:gd name="connsiteY108" fmla="*/ 5313362 h 6858000"/>
              <a:gd name="connsiteX109" fmla="*/ 4824589 w 4992864"/>
              <a:gd name="connsiteY109" fmla="*/ 5365750 h 6858000"/>
              <a:gd name="connsiteX110" fmla="*/ 4815064 w 4992864"/>
              <a:gd name="connsiteY110" fmla="*/ 5426075 h 6858000"/>
              <a:gd name="connsiteX111" fmla="*/ 4813476 w 4992864"/>
              <a:gd name="connsiteY111" fmla="*/ 5494337 h 6858000"/>
              <a:gd name="connsiteX112" fmla="*/ 4815064 w 4992864"/>
              <a:gd name="connsiteY112" fmla="*/ 5562600 h 6858000"/>
              <a:gd name="connsiteX113" fmla="*/ 4824589 w 4992864"/>
              <a:gd name="connsiteY113" fmla="*/ 5622925 h 6858000"/>
              <a:gd name="connsiteX114" fmla="*/ 4834114 w 4992864"/>
              <a:gd name="connsiteY114" fmla="*/ 5675312 h 6858000"/>
              <a:gd name="connsiteX115" fmla="*/ 4848401 w 4992864"/>
              <a:gd name="connsiteY115" fmla="*/ 5721350 h 6858000"/>
              <a:gd name="connsiteX116" fmla="*/ 4865864 w 4992864"/>
              <a:gd name="connsiteY116" fmla="*/ 5762625 h 6858000"/>
              <a:gd name="connsiteX117" fmla="*/ 4883326 w 4992864"/>
              <a:gd name="connsiteY117" fmla="*/ 5802312 h 6858000"/>
              <a:gd name="connsiteX118" fmla="*/ 4902376 w 4992864"/>
              <a:gd name="connsiteY118" fmla="*/ 5840412 h 6858000"/>
              <a:gd name="connsiteX119" fmla="*/ 4921426 w 4992864"/>
              <a:gd name="connsiteY119" fmla="*/ 5876925 h 6858000"/>
              <a:gd name="connsiteX120" fmla="*/ 4940476 w 4992864"/>
              <a:gd name="connsiteY120" fmla="*/ 5915025 h 6858000"/>
              <a:gd name="connsiteX121" fmla="*/ 4956351 w 4992864"/>
              <a:gd name="connsiteY121" fmla="*/ 5956300 h 6858000"/>
              <a:gd name="connsiteX122" fmla="*/ 4970639 w 4992864"/>
              <a:gd name="connsiteY122" fmla="*/ 6003925 h 6858000"/>
              <a:gd name="connsiteX123" fmla="*/ 4981751 w 4992864"/>
              <a:gd name="connsiteY123" fmla="*/ 6056312 h 6858000"/>
              <a:gd name="connsiteX124" fmla="*/ 4989689 w 4992864"/>
              <a:gd name="connsiteY124" fmla="*/ 6113462 h 6858000"/>
              <a:gd name="connsiteX125" fmla="*/ 4992864 w 4992864"/>
              <a:gd name="connsiteY125" fmla="*/ 6183312 h 6858000"/>
              <a:gd name="connsiteX126" fmla="*/ 4989689 w 4992864"/>
              <a:gd name="connsiteY126" fmla="*/ 6251575 h 6858000"/>
              <a:gd name="connsiteX127" fmla="*/ 4981751 w 4992864"/>
              <a:gd name="connsiteY127" fmla="*/ 6311900 h 6858000"/>
              <a:gd name="connsiteX128" fmla="*/ 4970639 w 4992864"/>
              <a:gd name="connsiteY128" fmla="*/ 6361112 h 6858000"/>
              <a:gd name="connsiteX129" fmla="*/ 4956351 w 4992864"/>
              <a:gd name="connsiteY129" fmla="*/ 6407150 h 6858000"/>
              <a:gd name="connsiteX130" fmla="*/ 4940476 w 4992864"/>
              <a:gd name="connsiteY130" fmla="*/ 6448425 h 6858000"/>
              <a:gd name="connsiteX131" fmla="*/ 4923014 w 4992864"/>
              <a:gd name="connsiteY131" fmla="*/ 6488112 h 6858000"/>
              <a:gd name="connsiteX132" fmla="*/ 4905551 w 4992864"/>
              <a:gd name="connsiteY132" fmla="*/ 6523037 h 6858000"/>
              <a:gd name="connsiteX133" fmla="*/ 4886501 w 4992864"/>
              <a:gd name="connsiteY133" fmla="*/ 6561137 h 6858000"/>
              <a:gd name="connsiteX134" fmla="*/ 4867451 w 4992864"/>
              <a:gd name="connsiteY134" fmla="*/ 6597650 h 6858000"/>
              <a:gd name="connsiteX135" fmla="*/ 4851576 w 4992864"/>
              <a:gd name="connsiteY135" fmla="*/ 6640512 h 6858000"/>
              <a:gd name="connsiteX136" fmla="*/ 4835701 w 4992864"/>
              <a:gd name="connsiteY136" fmla="*/ 6683375 h 6858000"/>
              <a:gd name="connsiteX137" fmla="*/ 4826176 w 4992864"/>
              <a:gd name="connsiteY137" fmla="*/ 6735762 h 6858000"/>
              <a:gd name="connsiteX138" fmla="*/ 4818239 w 4992864"/>
              <a:gd name="connsiteY138" fmla="*/ 6791325 h 6858000"/>
              <a:gd name="connsiteX139" fmla="*/ 4813476 w 4992864"/>
              <a:gd name="connsiteY139" fmla="*/ 6858000 h 6858000"/>
              <a:gd name="connsiteX140" fmla="*/ 0 w 499286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992864" h="6858000">
                <a:moveTo>
                  <a:pt x="0" y="0"/>
                </a:moveTo>
                <a:lnTo>
                  <a:pt x="4813476" y="0"/>
                </a:lnTo>
                <a:lnTo>
                  <a:pt x="4818239" y="66675"/>
                </a:lnTo>
                <a:lnTo>
                  <a:pt x="4826176" y="122237"/>
                </a:lnTo>
                <a:lnTo>
                  <a:pt x="4835701" y="174625"/>
                </a:lnTo>
                <a:lnTo>
                  <a:pt x="4851576" y="217487"/>
                </a:lnTo>
                <a:lnTo>
                  <a:pt x="4867451" y="260350"/>
                </a:lnTo>
                <a:lnTo>
                  <a:pt x="4886501" y="296862"/>
                </a:lnTo>
                <a:lnTo>
                  <a:pt x="4905551" y="334962"/>
                </a:lnTo>
                <a:lnTo>
                  <a:pt x="4923014" y="369887"/>
                </a:lnTo>
                <a:lnTo>
                  <a:pt x="4940476" y="409575"/>
                </a:lnTo>
                <a:lnTo>
                  <a:pt x="4956351" y="450850"/>
                </a:lnTo>
                <a:lnTo>
                  <a:pt x="4970639" y="496887"/>
                </a:lnTo>
                <a:lnTo>
                  <a:pt x="4981751" y="546100"/>
                </a:lnTo>
                <a:lnTo>
                  <a:pt x="4989689" y="606425"/>
                </a:lnTo>
                <a:lnTo>
                  <a:pt x="4992864" y="673100"/>
                </a:lnTo>
                <a:lnTo>
                  <a:pt x="4989689" y="744537"/>
                </a:lnTo>
                <a:lnTo>
                  <a:pt x="4981751" y="801687"/>
                </a:lnTo>
                <a:lnTo>
                  <a:pt x="4970639" y="854075"/>
                </a:lnTo>
                <a:lnTo>
                  <a:pt x="4956351" y="901700"/>
                </a:lnTo>
                <a:lnTo>
                  <a:pt x="4940476" y="942975"/>
                </a:lnTo>
                <a:lnTo>
                  <a:pt x="4921426" y="981075"/>
                </a:lnTo>
                <a:lnTo>
                  <a:pt x="4902376" y="1017587"/>
                </a:lnTo>
                <a:lnTo>
                  <a:pt x="4883326" y="1055687"/>
                </a:lnTo>
                <a:lnTo>
                  <a:pt x="4865864" y="1095375"/>
                </a:lnTo>
                <a:lnTo>
                  <a:pt x="4848401" y="1136650"/>
                </a:lnTo>
                <a:lnTo>
                  <a:pt x="4834114" y="1182687"/>
                </a:lnTo>
                <a:lnTo>
                  <a:pt x="4824589" y="1235075"/>
                </a:lnTo>
                <a:lnTo>
                  <a:pt x="4815064" y="1295400"/>
                </a:lnTo>
                <a:lnTo>
                  <a:pt x="4813476" y="1363662"/>
                </a:lnTo>
                <a:lnTo>
                  <a:pt x="4815064" y="1431925"/>
                </a:lnTo>
                <a:lnTo>
                  <a:pt x="4824589" y="1492250"/>
                </a:lnTo>
                <a:lnTo>
                  <a:pt x="4834114" y="1544637"/>
                </a:lnTo>
                <a:lnTo>
                  <a:pt x="4848401" y="1589087"/>
                </a:lnTo>
                <a:lnTo>
                  <a:pt x="4865864" y="1631950"/>
                </a:lnTo>
                <a:lnTo>
                  <a:pt x="4883326" y="1671637"/>
                </a:lnTo>
                <a:lnTo>
                  <a:pt x="4902376" y="1708150"/>
                </a:lnTo>
                <a:lnTo>
                  <a:pt x="4921426" y="1743075"/>
                </a:lnTo>
                <a:lnTo>
                  <a:pt x="4940476" y="1782762"/>
                </a:lnTo>
                <a:lnTo>
                  <a:pt x="4956351" y="1824037"/>
                </a:lnTo>
                <a:lnTo>
                  <a:pt x="4970639" y="1870075"/>
                </a:lnTo>
                <a:lnTo>
                  <a:pt x="4981751" y="1922462"/>
                </a:lnTo>
                <a:lnTo>
                  <a:pt x="4989689" y="1982787"/>
                </a:lnTo>
                <a:lnTo>
                  <a:pt x="4992864" y="2051050"/>
                </a:lnTo>
                <a:lnTo>
                  <a:pt x="4989689" y="2119312"/>
                </a:lnTo>
                <a:lnTo>
                  <a:pt x="4981751" y="2179637"/>
                </a:lnTo>
                <a:lnTo>
                  <a:pt x="4970639" y="2232025"/>
                </a:lnTo>
                <a:lnTo>
                  <a:pt x="4956351" y="2278062"/>
                </a:lnTo>
                <a:lnTo>
                  <a:pt x="4940476" y="2319337"/>
                </a:lnTo>
                <a:lnTo>
                  <a:pt x="4921426" y="2359025"/>
                </a:lnTo>
                <a:lnTo>
                  <a:pt x="4902376" y="2395537"/>
                </a:lnTo>
                <a:lnTo>
                  <a:pt x="4883326" y="2433637"/>
                </a:lnTo>
                <a:lnTo>
                  <a:pt x="4865864" y="2471737"/>
                </a:lnTo>
                <a:lnTo>
                  <a:pt x="4848401" y="2513012"/>
                </a:lnTo>
                <a:lnTo>
                  <a:pt x="4834114" y="2560637"/>
                </a:lnTo>
                <a:lnTo>
                  <a:pt x="4824589" y="2613025"/>
                </a:lnTo>
                <a:lnTo>
                  <a:pt x="4815064" y="2671762"/>
                </a:lnTo>
                <a:lnTo>
                  <a:pt x="4813476" y="2741612"/>
                </a:lnTo>
                <a:lnTo>
                  <a:pt x="4815064" y="2809875"/>
                </a:lnTo>
                <a:lnTo>
                  <a:pt x="4824589" y="2868612"/>
                </a:lnTo>
                <a:lnTo>
                  <a:pt x="4834114" y="2922587"/>
                </a:lnTo>
                <a:lnTo>
                  <a:pt x="4848401" y="2967037"/>
                </a:lnTo>
                <a:lnTo>
                  <a:pt x="4865864" y="3009900"/>
                </a:lnTo>
                <a:lnTo>
                  <a:pt x="4883326" y="3046412"/>
                </a:lnTo>
                <a:lnTo>
                  <a:pt x="4902376" y="3084512"/>
                </a:lnTo>
                <a:lnTo>
                  <a:pt x="4921426" y="3121025"/>
                </a:lnTo>
                <a:lnTo>
                  <a:pt x="4940476" y="3160712"/>
                </a:lnTo>
                <a:lnTo>
                  <a:pt x="4956351" y="3201987"/>
                </a:lnTo>
                <a:lnTo>
                  <a:pt x="4970639" y="3248025"/>
                </a:lnTo>
                <a:lnTo>
                  <a:pt x="4981751" y="3300412"/>
                </a:lnTo>
                <a:lnTo>
                  <a:pt x="4989689" y="3360737"/>
                </a:lnTo>
                <a:lnTo>
                  <a:pt x="4992864" y="3427412"/>
                </a:lnTo>
                <a:lnTo>
                  <a:pt x="4989689" y="3497262"/>
                </a:lnTo>
                <a:lnTo>
                  <a:pt x="4981751" y="3557587"/>
                </a:lnTo>
                <a:lnTo>
                  <a:pt x="4970639" y="3609975"/>
                </a:lnTo>
                <a:lnTo>
                  <a:pt x="4956351" y="3656012"/>
                </a:lnTo>
                <a:lnTo>
                  <a:pt x="4940476" y="3697287"/>
                </a:lnTo>
                <a:lnTo>
                  <a:pt x="4921426" y="3736975"/>
                </a:lnTo>
                <a:lnTo>
                  <a:pt x="4883326" y="3811587"/>
                </a:lnTo>
                <a:lnTo>
                  <a:pt x="4865864" y="3848100"/>
                </a:lnTo>
                <a:lnTo>
                  <a:pt x="4848401" y="3890962"/>
                </a:lnTo>
                <a:lnTo>
                  <a:pt x="4834114" y="3935412"/>
                </a:lnTo>
                <a:lnTo>
                  <a:pt x="4824589" y="3987800"/>
                </a:lnTo>
                <a:lnTo>
                  <a:pt x="4815064" y="4048125"/>
                </a:lnTo>
                <a:lnTo>
                  <a:pt x="4813476" y="4116387"/>
                </a:lnTo>
                <a:lnTo>
                  <a:pt x="4815064" y="4186237"/>
                </a:lnTo>
                <a:lnTo>
                  <a:pt x="4824589" y="4244975"/>
                </a:lnTo>
                <a:lnTo>
                  <a:pt x="4834114" y="4297362"/>
                </a:lnTo>
                <a:lnTo>
                  <a:pt x="4848401" y="4343400"/>
                </a:lnTo>
                <a:lnTo>
                  <a:pt x="4865864" y="4386262"/>
                </a:lnTo>
                <a:lnTo>
                  <a:pt x="4883326" y="4424362"/>
                </a:lnTo>
                <a:lnTo>
                  <a:pt x="4921426" y="4498975"/>
                </a:lnTo>
                <a:lnTo>
                  <a:pt x="4940476" y="4537075"/>
                </a:lnTo>
                <a:lnTo>
                  <a:pt x="4956351" y="4579937"/>
                </a:lnTo>
                <a:lnTo>
                  <a:pt x="4970639" y="4625975"/>
                </a:lnTo>
                <a:lnTo>
                  <a:pt x="4981751" y="4678362"/>
                </a:lnTo>
                <a:lnTo>
                  <a:pt x="4989689" y="4738687"/>
                </a:lnTo>
                <a:lnTo>
                  <a:pt x="4992864" y="4806950"/>
                </a:lnTo>
                <a:lnTo>
                  <a:pt x="4989689" y="4875212"/>
                </a:lnTo>
                <a:lnTo>
                  <a:pt x="4981751" y="4935537"/>
                </a:lnTo>
                <a:lnTo>
                  <a:pt x="4970639" y="4987925"/>
                </a:lnTo>
                <a:lnTo>
                  <a:pt x="4956351" y="5033962"/>
                </a:lnTo>
                <a:lnTo>
                  <a:pt x="4940476" y="5075237"/>
                </a:lnTo>
                <a:lnTo>
                  <a:pt x="4921426" y="5114925"/>
                </a:lnTo>
                <a:lnTo>
                  <a:pt x="4902376" y="5149850"/>
                </a:lnTo>
                <a:lnTo>
                  <a:pt x="4883326" y="5186362"/>
                </a:lnTo>
                <a:lnTo>
                  <a:pt x="4865864" y="5226050"/>
                </a:lnTo>
                <a:lnTo>
                  <a:pt x="4848401" y="5268912"/>
                </a:lnTo>
                <a:lnTo>
                  <a:pt x="4834114" y="5313362"/>
                </a:lnTo>
                <a:lnTo>
                  <a:pt x="4824589" y="5365750"/>
                </a:lnTo>
                <a:lnTo>
                  <a:pt x="4815064" y="5426075"/>
                </a:lnTo>
                <a:lnTo>
                  <a:pt x="4813476" y="5494337"/>
                </a:lnTo>
                <a:lnTo>
                  <a:pt x="4815064" y="5562600"/>
                </a:lnTo>
                <a:lnTo>
                  <a:pt x="4824589" y="5622925"/>
                </a:lnTo>
                <a:lnTo>
                  <a:pt x="4834114" y="5675312"/>
                </a:lnTo>
                <a:lnTo>
                  <a:pt x="4848401" y="5721350"/>
                </a:lnTo>
                <a:lnTo>
                  <a:pt x="4865864" y="5762625"/>
                </a:lnTo>
                <a:lnTo>
                  <a:pt x="4883326" y="5802312"/>
                </a:lnTo>
                <a:lnTo>
                  <a:pt x="4902376" y="5840412"/>
                </a:lnTo>
                <a:lnTo>
                  <a:pt x="4921426" y="5876925"/>
                </a:lnTo>
                <a:lnTo>
                  <a:pt x="4940476" y="5915025"/>
                </a:lnTo>
                <a:lnTo>
                  <a:pt x="4956351" y="5956300"/>
                </a:lnTo>
                <a:lnTo>
                  <a:pt x="4970639" y="6003925"/>
                </a:lnTo>
                <a:lnTo>
                  <a:pt x="4981751" y="6056312"/>
                </a:lnTo>
                <a:lnTo>
                  <a:pt x="4989689" y="6113462"/>
                </a:lnTo>
                <a:lnTo>
                  <a:pt x="4992864" y="6183312"/>
                </a:lnTo>
                <a:lnTo>
                  <a:pt x="4989689" y="6251575"/>
                </a:lnTo>
                <a:lnTo>
                  <a:pt x="4981751" y="6311900"/>
                </a:lnTo>
                <a:lnTo>
                  <a:pt x="4970639" y="6361112"/>
                </a:lnTo>
                <a:lnTo>
                  <a:pt x="4956351" y="6407150"/>
                </a:lnTo>
                <a:lnTo>
                  <a:pt x="4940476" y="6448425"/>
                </a:lnTo>
                <a:lnTo>
                  <a:pt x="4923014" y="6488112"/>
                </a:lnTo>
                <a:lnTo>
                  <a:pt x="4905551" y="6523037"/>
                </a:lnTo>
                <a:lnTo>
                  <a:pt x="4886501" y="6561137"/>
                </a:lnTo>
                <a:lnTo>
                  <a:pt x="4867451" y="6597650"/>
                </a:lnTo>
                <a:lnTo>
                  <a:pt x="4851576" y="6640512"/>
                </a:lnTo>
                <a:lnTo>
                  <a:pt x="4835701" y="6683375"/>
                </a:lnTo>
                <a:lnTo>
                  <a:pt x="4826176" y="6735762"/>
                </a:lnTo>
                <a:lnTo>
                  <a:pt x="4818239" y="6791325"/>
                </a:lnTo>
                <a:lnTo>
                  <a:pt x="4813476" y="6858000"/>
                </a:lnTo>
                <a:lnTo>
                  <a:pt x="0" y="6858000"/>
                </a:lnTo>
                <a:close/>
              </a:path>
            </a:pathLst>
          </a:custGeom>
          <a:solidFill>
            <a:schemeClr val="accent1"/>
          </a:solidFill>
          <a:ln w="0">
            <a:noFill/>
            <a:prstDash val="solid"/>
            <a:round/>
            <a:headEnd/>
            <a:tailEnd/>
          </a:ln>
        </p:spPr>
      </p:sp>
      <p:sp>
        <p:nvSpPr>
          <p:cNvPr id="2" name="Rectangle 1">
            <a:extLst>
              <a:ext uri="{FF2B5EF4-FFF2-40B4-BE49-F238E27FC236}">
                <a16:creationId xmlns:a16="http://schemas.microsoft.com/office/drawing/2014/main" id="{6657B892-CF5B-9D40-9BE5-127C14C8672B}"/>
              </a:ext>
            </a:extLst>
          </p:cNvPr>
          <p:cNvSpPr/>
          <p:nvPr/>
        </p:nvSpPr>
        <p:spPr>
          <a:xfrm>
            <a:off x="1165968" y="-170745"/>
            <a:ext cx="7438282" cy="1849432"/>
          </a:xfrm>
          <a:prstGeom prst="rect">
            <a:avLst/>
          </a:prstGeom>
        </p:spPr>
        <p:txBody>
          <a:bodyPr vert="horz" lIns="91440" tIns="45720" rIns="91440" bIns="45720" rtlCol="0" anchor="ctr">
            <a:normAutofit/>
          </a:bodyPr>
          <a:lstStyle/>
          <a:p>
            <a:pPr>
              <a:lnSpc>
                <a:spcPct val="90000"/>
              </a:lnSpc>
              <a:spcAft>
                <a:spcPts val="600"/>
              </a:spcAft>
            </a:pPr>
            <a:r>
              <a:rPr lang="en-US" sz="4000" cap="all" spc="800" dirty="0">
                <a:solidFill>
                  <a:srgbClr val="1A2A68"/>
                </a:solidFill>
                <a:latin typeface="+mj-lt"/>
                <a:ea typeface="+mj-ea"/>
                <a:cs typeface="+mj-cs"/>
              </a:rPr>
              <a:t>Troubleshooting</a:t>
            </a:r>
          </a:p>
        </p:txBody>
      </p:sp>
      <p:sp>
        <p:nvSpPr>
          <p:cNvPr id="4" name="Slide Number Placeholder 3"/>
          <p:cNvSpPr>
            <a:spLocks noGrp="1"/>
          </p:cNvSpPr>
          <p:nvPr>
            <p:ph type="sldNum" sz="quarter" idx="12"/>
          </p:nvPr>
        </p:nvSpPr>
        <p:spPr>
          <a:xfrm>
            <a:off x="8978615" y="6375679"/>
            <a:ext cx="408160" cy="345796"/>
          </a:xfrm>
        </p:spPr>
        <p:txBody>
          <a:bodyPr vert="horz" lIns="91440" tIns="45720" rIns="91440" bIns="45720" rtlCol="0" anchor="ctr">
            <a:normAutofit/>
          </a:bodyPr>
          <a:lstStyle/>
          <a:p>
            <a:pPr>
              <a:spcAft>
                <a:spcPts val="600"/>
              </a:spcAft>
            </a:pPr>
            <a:fld id="{DCF6A46F-80AB-49F3-8C7E-9717ED945456}" type="slidenum">
              <a:rPr lang="en-US" altLang="en-US" sz="1200" smtClean="0">
                <a:solidFill>
                  <a:schemeClr val="accent1">
                    <a:lumMod val="50000"/>
                  </a:schemeClr>
                </a:solidFill>
              </a:rPr>
              <a:pPr>
                <a:spcAft>
                  <a:spcPts val="600"/>
                </a:spcAft>
              </a:pPr>
              <a:t>7</a:t>
            </a:fld>
            <a:endParaRPr lang="en-US" altLang="en-US" sz="1200">
              <a:solidFill>
                <a:schemeClr val="accent1">
                  <a:lumMod val="50000"/>
                </a:schemeClr>
              </a:solidFill>
            </a:endParaRPr>
          </a:p>
        </p:txBody>
      </p:sp>
      <p:pic>
        <p:nvPicPr>
          <p:cNvPr id="5" name="Picture 4" descr="Icon, rectangle&#10;&#10;Description automatically generated">
            <a:extLst>
              <a:ext uri="{FF2B5EF4-FFF2-40B4-BE49-F238E27FC236}">
                <a16:creationId xmlns:a16="http://schemas.microsoft.com/office/drawing/2014/main" id="{BC988D52-73AA-C543-A318-7BECF9430D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3" name="Table 2">
            <a:extLst>
              <a:ext uri="{FF2B5EF4-FFF2-40B4-BE49-F238E27FC236}">
                <a16:creationId xmlns:a16="http://schemas.microsoft.com/office/drawing/2014/main" id="{CAE9DF00-1BCA-8F48-B39C-4671E96C094B}"/>
              </a:ext>
            </a:extLst>
          </p:cNvPr>
          <p:cNvGraphicFramePr>
            <a:graphicFrameLocks noGrp="1"/>
          </p:cNvGraphicFramePr>
          <p:nvPr>
            <p:extLst>
              <p:ext uri="{D42A27DB-BD31-4B8C-83A1-F6EECF244321}">
                <p14:modId xmlns:p14="http://schemas.microsoft.com/office/powerpoint/2010/main" val="3853983519"/>
              </p:ext>
            </p:extLst>
          </p:nvPr>
        </p:nvGraphicFramePr>
        <p:xfrm>
          <a:off x="1315177" y="1196752"/>
          <a:ext cx="8125336" cy="5371704"/>
        </p:xfrm>
        <a:graphic>
          <a:graphicData uri="http://schemas.openxmlformats.org/drawingml/2006/table">
            <a:tbl>
              <a:tblPr firstRow="1" firstCol="1" bandRow="1">
                <a:tableStyleId>{BC89EF96-8CEA-46FF-86C4-4CE0E7609802}</a:tableStyleId>
              </a:tblPr>
              <a:tblGrid>
                <a:gridCol w="3120295">
                  <a:extLst>
                    <a:ext uri="{9D8B030D-6E8A-4147-A177-3AD203B41FA5}">
                      <a16:colId xmlns:a16="http://schemas.microsoft.com/office/drawing/2014/main" val="3461740035"/>
                    </a:ext>
                  </a:extLst>
                </a:gridCol>
                <a:gridCol w="5005041">
                  <a:extLst>
                    <a:ext uri="{9D8B030D-6E8A-4147-A177-3AD203B41FA5}">
                      <a16:colId xmlns:a16="http://schemas.microsoft.com/office/drawing/2014/main" val="1642551466"/>
                    </a:ext>
                  </a:extLst>
                </a:gridCol>
              </a:tblGrid>
              <a:tr h="464046">
                <a:tc gridSpan="2">
                  <a:txBody>
                    <a:bodyPr/>
                    <a:lstStyle/>
                    <a:p>
                      <a:pPr algn="ctr">
                        <a:lnSpc>
                          <a:spcPct val="150000"/>
                        </a:lnSpc>
                      </a:pPr>
                      <a:r>
                        <a:rPr lang="en-US" sz="1400" b="1" cap="all" spc="60" dirty="0">
                          <a:solidFill>
                            <a:schemeClr val="tx1"/>
                          </a:solidFill>
                          <a:effectLst/>
                        </a:rPr>
                        <a:t>Child did not complete the first step on plan</a:t>
                      </a:r>
                      <a:endParaRPr lang="en-IS" sz="1400" b="1" cap="all" spc="60">
                        <a:solidFill>
                          <a:schemeClr val="tx1"/>
                        </a:solidFill>
                        <a:effectLst/>
                        <a:latin typeface="Calibri" panose="020F0502020204030204" pitchFamily="34" charset="0"/>
                        <a:ea typeface="Calisto MT" panose="02040603050505030304" pitchFamily="18" charset="77"/>
                        <a:cs typeface="Calisto MT" panose="02040603050505030304" pitchFamily="18" charset="77"/>
                      </a:endParaRPr>
                    </a:p>
                  </a:txBody>
                  <a:tcPr marL="83929" marR="83929" marT="83929" marB="8392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IS"/>
                    </a:p>
                  </a:txBody>
                  <a:tcPr/>
                </a:tc>
                <a:extLst>
                  <a:ext uri="{0D108BD9-81ED-4DB2-BD59-A6C34878D82A}">
                    <a16:rowId xmlns:a16="http://schemas.microsoft.com/office/drawing/2014/main" val="2178532348"/>
                  </a:ext>
                </a:extLst>
              </a:tr>
              <a:tr h="621410">
                <a:tc>
                  <a:txBody>
                    <a:bodyPr/>
                    <a:lstStyle/>
                    <a:p>
                      <a:pPr algn="ctr">
                        <a:lnSpc>
                          <a:spcPct val="100000"/>
                        </a:lnSpc>
                        <a:spcBef>
                          <a:spcPts val="300"/>
                        </a:spcBef>
                        <a:spcAft>
                          <a:spcPts val="300"/>
                        </a:spcAft>
                      </a:pPr>
                      <a:r>
                        <a:rPr lang="en-US" sz="1400" b="1" cap="none" spc="0" dirty="0">
                          <a:solidFill>
                            <a:schemeClr val="tx1"/>
                          </a:solidFill>
                          <a:effectLst/>
                        </a:rPr>
                        <a:t>Child was too anxious / had </a:t>
                      </a:r>
                    </a:p>
                    <a:p>
                      <a:pPr algn="ctr">
                        <a:lnSpc>
                          <a:spcPct val="100000"/>
                        </a:lnSpc>
                        <a:spcBef>
                          <a:spcPts val="300"/>
                        </a:spcBef>
                        <a:spcAft>
                          <a:spcPts val="300"/>
                        </a:spcAft>
                      </a:pPr>
                      <a:r>
                        <a:rPr lang="en-US" sz="1400" b="1" cap="none" spc="0" dirty="0">
                          <a:solidFill>
                            <a:schemeClr val="tx1"/>
                          </a:solidFill>
                          <a:effectLst/>
                        </a:rPr>
                        <a:t>a tantrum</a:t>
                      </a:r>
                      <a:endParaRPr lang="en-IS" sz="1400" b="1" i="0" cap="none" spc="0">
                        <a:solidFill>
                          <a:schemeClr val="tx1"/>
                        </a:solidFill>
                        <a:effectLst/>
                        <a:latin typeface="Calibri" panose="020F0502020204030204" pitchFamily="34" charset="0"/>
                        <a:ea typeface="Calisto MT" panose="02040603050505030304" pitchFamily="18" charset="77"/>
                        <a:cs typeface="Calisto MT" panose="02040603050505030304" pitchFamily="18" charset="77"/>
                      </a:endParaRPr>
                    </a:p>
                  </a:txBody>
                  <a:tcPr marL="28699" marR="28699" marT="0" marB="559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300"/>
                        </a:spcBef>
                        <a:spcAft>
                          <a:spcPts val="300"/>
                        </a:spcAft>
                      </a:pPr>
                      <a:r>
                        <a:rPr lang="en-US" sz="1200" b="1" cap="none" spc="0" dirty="0">
                          <a:solidFill>
                            <a:schemeClr val="tx1"/>
                          </a:solidFill>
                          <a:effectLst/>
                        </a:rPr>
                        <a:t>Acknowledge how hard it is for children to face fears</a:t>
                      </a:r>
                      <a:endParaRPr lang="en-IS" sz="1200" b="1" cap="none" spc="0">
                        <a:solidFill>
                          <a:schemeClr val="tx1"/>
                        </a:solidFill>
                        <a:effectLst/>
                      </a:endParaRPr>
                    </a:p>
                    <a:p>
                      <a:pPr algn="ctr">
                        <a:lnSpc>
                          <a:spcPct val="115000"/>
                        </a:lnSpc>
                        <a:spcBef>
                          <a:spcPts val="300"/>
                        </a:spcBef>
                        <a:spcAft>
                          <a:spcPts val="300"/>
                        </a:spcAft>
                      </a:pPr>
                      <a:r>
                        <a:rPr lang="en-US" sz="1200" b="1" cap="none" spc="0" dirty="0">
                          <a:solidFill>
                            <a:schemeClr val="tx1"/>
                          </a:solidFill>
                          <a:effectLst/>
                        </a:rPr>
                        <a:t>Break down into smaller steps (p.151)</a:t>
                      </a:r>
                      <a:endParaRPr lang="en-IS" sz="1200" b="1" cap="none" spc="0">
                        <a:solidFill>
                          <a:schemeClr val="tx1"/>
                        </a:solidFill>
                        <a:effectLst/>
                        <a:latin typeface="Calibri" panose="020F0502020204030204" pitchFamily="34" charset="0"/>
                        <a:ea typeface="Calisto MT" panose="02040603050505030304" pitchFamily="18" charset="77"/>
                        <a:cs typeface="Calisto MT" panose="02040603050505030304" pitchFamily="18" charset="77"/>
                      </a:endParaRPr>
                    </a:p>
                  </a:txBody>
                  <a:tcPr marL="28699" marR="28699" marT="0" marB="559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54215415"/>
                  </a:ext>
                </a:extLst>
              </a:tr>
              <a:tr h="845387">
                <a:tc>
                  <a:txBody>
                    <a:bodyPr/>
                    <a:lstStyle/>
                    <a:p>
                      <a:pPr algn="ctr">
                        <a:lnSpc>
                          <a:spcPct val="100000"/>
                        </a:lnSpc>
                        <a:spcBef>
                          <a:spcPts val="300"/>
                        </a:spcBef>
                        <a:spcAft>
                          <a:spcPts val="300"/>
                        </a:spcAft>
                      </a:pPr>
                      <a:r>
                        <a:rPr lang="en-US" sz="1400" b="1" cap="none" spc="0" dirty="0">
                          <a:solidFill>
                            <a:schemeClr val="tx1"/>
                          </a:solidFill>
                          <a:effectLst/>
                        </a:rPr>
                        <a:t>Child refused to</a:t>
                      </a:r>
                    </a:p>
                    <a:p>
                      <a:pPr algn="ctr">
                        <a:lnSpc>
                          <a:spcPct val="100000"/>
                        </a:lnSpc>
                        <a:spcBef>
                          <a:spcPts val="300"/>
                        </a:spcBef>
                        <a:spcAft>
                          <a:spcPts val="300"/>
                        </a:spcAft>
                      </a:pPr>
                      <a:r>
                        <a:rPr lang="en-US" sz="1400" b="1" cap="none" spc="0" dirty="0">
                          <a:solidFill>
                            <a:schemeClr val="tx1"/>
                          </a:solidFill>
                          <a:effectLst/>
                        </a:rPr>
                        <a:t> do step</a:t>
                      </a:r>
                      <a:endParaRPr lang="en-IS" sz="1400" b="1" i="0" cap="none" spc="0">
                        <a:solidFill>
                          <a:schemeClr val="tx1"/>
                        </a:solidFill>
                        <a:effectLst/>
                        <a:latin typeface="Calibri" panose="020F0502020204030204" pitchFamily="34" charset="0"/>
                        <a:ea typeface="Calisto MT" panose="02040603050505030304" pitchFamily="18" charset="77"/>
                        <a:cs typeface="Calisto MT" panose="02040603050505030304" pitchFamily="18" charset="77"/>
                      </a:endParaRPr>
                    </a:p>
                  </a:txBody>
                  <a:tcPr marL="28699" marR="28699" marT="0" marB="559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Bef>
                          <a:spcPts val="300"/>
                        </a:spcBef>
                        <a:spcAft>
                          <a:spcPts val="300"/>
                        </a:spcAft>
                      </a:pPr>
                      <a:r>
                        <a:rPr lang="en-US" sz="1200" b="1" cap="none" spc="0" dirty="0">
                          <a:solidFill>
                            <a:schemeClr val="tx1"/>
                          </a:solidFill>
                          <a:effectLst/>
                        </a:rPr>
                        <a:t>Change rewards to increase motivation</a:t>
                      </a:r>
                      <a:endParaRPr lang="en-IS" sz="1200" b="1" cap="none" spc="0">
                        <a:solidFill>
                          <a:schemeClr val="tx1"/>
                        </a:solidFill>
                        <a:effectLst/>
                      </a:endParaRPr>
                    </a:p>
                    <a:p>
                      <a:pPr algn="ctr">
                        <a:lnSpc>
                          <a:spcPct val="115000"/>
                        </a:lnSpc>
                        <a:spcBef>
                          <a:spcPts val="300"/>
                        </a:spcBef>
                        <a:spcAft>
                          <a:spcPts val="300"/>
                        </a:spcAft>
                      </a:pPr>
                      <a:r>
                        <a:rPr lang="en-US" sz="1200" b="1" cap="none" spc="0" dirty="0">
                          <a:solidFill>
                            <a:schemeClr val="tx1"/>
                          </a:solidFill>
                          <a:effectLst/>
                        </a:rPr>
                        <a:t>Break down into smaller steps</a:t>
                      </a:r>
                      <a:endParaRPr lang="en-IS" sz="1200" b="1" cap="none" spc="0">
                        <a:solidFill>
                          <a:schemeClr val="tx1"/>
                        </a:solidFill>
                        <a:effectLst/>
                      </a:endParaRPr>
                    </a:p>
                    <a:p>
                      <a:pPr algn="ctr">
                        <a:lnSpc>
                          <a:spcPct val="115000"/>
                        </a:lnSpc>
                        <a:spcBef>
                          <a:spcPts val="300"/>
                        </a:spcBef>
                        <a:spcAft>
                          <a:spcPts val="300"/>
                        </a:spcAft>
                      </a:pPr>
                      <a:r>
                        <a:rPr lang="en-US" sz="1200" b="1" cap="none" spc="0" dirty="0">
                          <a:solidFill>
                            <a:schemeClr val="tx1"/>
                          </a:solidFill>
                          <a:effectLst/>
                        </a:rPr>
                        <a:t>Give child choice of which step to try first (p. 153) </a:t>
                      </a:r>
                      <a:endParaRPr lang="en-IS" sz="1200" b="1" cap="none" spc="0">
                        <a:solidFill>
                          <a:schemeClr val="tx1"/>
                        </a:solidFill>
                        <a:effectLst/>
                        <a:latin typeface="Calibri" panose="020F0502020204030204" pitchFamily="34" charset="0"/>
                        <a:ea typeface="Calisto MT" panose="02040603050505030304" pitchFamily="18" charset="77"/>
                        <a:cs typeface="Calisto MT" panose="02040603050505030304" pitchFamily="18" charset="77"/>
                      </a:endParaRPr>
                    </a:p>
                  </a:txBody>
                  <a:tcPr marL="28699" marR="28699" marT="0" marB="559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35772878"/>
                  </a:ext>
                </a:extLst>
              </a:tr>
              <a:tr h="1133163">
                <a:tc>
                  <a:txBody>
                    <a:bodyPr/>
                    <a:lstStyle/>
                    <a:p>
                      <a:pPr algn="ctr">
                        <a:lnSpc>
                          <a:spcPct val="100000"/>
                        </a:lnSpc>
                        <a:spcBef>
                          <a:spcPts val="300"/>
                        </a:spcBef>
                        <a:spcAft>
                          <a:spcPts val="300"/>
                        </a:spcAft>
                      </a:pPr>
                      <a:endParaRPr lang="en-US" sz="1400" b="1" cap="none" spc="0" dirty="0">
                        <a:solidFill>
                          <a:schemeClr val="tx1"/>
                        </a:solidFill>
                        <a:effectLst/>
                      </a:endParaRPr>
                    </a:p>
                    <a:p>
                      <a:pPr algn="ctr">
                        <a:lnSpc>
                          <a:spcPct val="100000"/>
                        </a:lnSpc>
                        <a:spcBef>
                          <a:spcPts val="300"/>
                        </a:spcBef>
                        <a:spcAft>
                          <a:spcPts val="300"/>
                        </a:spcAft>
                      </a:pPr>
                      <a:r>
                        <a:rPr lang="en-US" sz="1400" b="1" cap="none" spc="0" dirty="0">
                          <a:solidFill>
                            <a:schemeClr val="tx1"/>
                          </a:solidFill>
                          <a:effectLst/>
                        </a:rPr>
                        <a:t>What do I do ‘in the moment’ </a:t>
                      </a:r>
                    </a:p>
                    <a:p>
                      <a:pPr algn="ctr">
                        <a:lnSpc>
                          <a:spcPct val="100000"/>
                        </a:lnSpc>
                        <a:spcBef>
                          <a:spcPts val="300"/>
                        </a:spcBef>
                        <a:spcAft>
                          <a:spcPts val="300"/>
                        </a:spcAft>
                      </a:pPr>
                      <a:r>
                        <a:rPr lang="en-US" sz="1400" b="1" cap="none" spc="0" dirty="0">
                          <a:solidFill>
                            <a:schemeClr val="tx1"/>
                          </a:solidFill>
                          <a:effectLst/>
                        </a:rPr>
                        <a:t>when child is distressed</a:t>
                      </a:r>
                      <a:endParaRPr lang="en-IS" sz="1400" b="1" i="0" cap="none" spc="0">
                        <a:solidFill>
                          <a:schemeClr val="tx1"/>
                        </a:solidFill>
                        <a:effectLst/>
                        <a:latin typeface="Calibri" panose="020F0502020204030204" pitchFamily="34" charset="0"/>
                        <a:ea typeface="Calisto MT" panose="02040603050505030304" pitchFamily="18" charset="77"/>
                        <a:cs typeface="Calisto MT" panose="02040603050505030304" pitchFamily="18" charset="77"/>
                      </a:endParaRPr>
                    </a:p>
                  </a:txBody>
                  <a:tcPr marL="28699" marR="28699" marT="0" marB="559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300"/>
                        </a:spcBef>
                        <a:spcAft>
                          <a:spcPts val="300"/>
                        </a:spcAft>
                      </a:pPr>
                      <a:r>
                        <a:rPr lang="en-US" sz="1200" b="1" cap="none" spc="0" dirty="0">
                          <a:solidFill>
                            <a:schemeClr val="tx1"/>
                          </a:solidFill>
                          <a:effectLst/>
                        </a:rPr>
                        <a:t>Acknowledge child’s distress</a:t>
                      </a:r>
                      <a:endParaRPr lang="en-IS" sz="1200" b="1" cap="none" spc="0">
                        <a:solidFill>
                          <a:schemeClr val="tx1"/>
                        </a:solidFill>
                        <a:effectLst/>
                      </a:endParaRPr>
                    </a:p>
                    <a:p>
                      <a:pPr algn="ctr">
                        <a:lnSpc>
                          <a:spcPct val="115000"/>
                        </a:lnSpc>
                        <a:spcBef>
                          <a:spcPts val="300"/>
                        </a:spcBef>
                        <a:spcAft>
                          <a:spcPts val="300"/>
                        </a:spcAft>
                      </a:pPr>
                      <a:r>
                        <a:rPr lang="en-US" sz="1200" b="1" cap="none" spc="0" dirty="0">
                          <a:solidFill>
                            <a:schemeClr val="tx1"/>
                          </a:solidFill>
                          <a:effectLst/>
                        </a:rPr>
                        <a:t>Encourage child to continue to face their fear</a:t>
                      </a:r>
                      <a:endParaRPr lang="en-IS" sz="1200" b="1" cap="none" spc="0">
                        <a:solidFill>
                          <a:schemeClr val="tx1"/>
                        </a:solidFill>
                        <a:effectLst/>
                      </a:endParaRPr>
                    </a:p>
                    <a:p>
                      <a:pPr algn="ctr">
                        <a:lnSpc>
                          <a:spcPct val="115000"/>
                        </a:lnSpc>
                        <a:spcBef>
                          <a:spcPts val="300"/>
                        </a:spcBef>
                        <a:spcAft>
                          <a:spcPts val="300"/>
                        </a:spcAft>
                      </a:pPr>
                      <a:r>
                        <a:rPr lang="en-US" sz="1200" b="1" cap="none" spc="0" dirty="0">
                          <a:solidFill>
                            <a:schemeClr val="tx1"/>
                          </a:solidFill>
                          <a:effectLst/>
                        </a:rPr>
                        <a:t>Show confidence in your child</a:t>
                      </a:r>
                      <a:endParaRPr lang="en-IS" sz="1200" b="1" cap="none" spc="0">
                        <a:solidFill>
                          <a:schemeClr val="tx1"/>
                        </a:solidFill>
                        <a:effectLst/>
                      </a:endParaRPr>
                    </a:p>
                    <a:p>
                      <a:pPr algn="ctr">
                        <a:lnSpc>
                          <a:spcPct val="115000"/>
                        </a:lnSpc>
                        <a:spcBef>
                          <a:spcPts val="300"/>
                        </a:spcBef>
                        <a:spcAft>
                          <a:spcPts val="300"/>
                        </a:spcAft>
                      </a:pPr>
                      <a:r>
                        <a:rPr lang="en-US" sz="1200" b="1" cap="none" spc="0" dirty="0">
                          <a:solidFill>
                            <a:schemeClr val="tx1"/>
                          </a:solidFill>
                          <a:effectLst/>
                        </a:rPr>
                        <a:t>Remind them of the reward</a:t>
                      </a:r>
                      <a:endParaRPr lang="en-IS" sz="1200" b="1" cap="none" spc="0">
                        <a:solidFill>
                          <a:schemeClr val="tx1"/>
                        </a:solidFill>
                        <a:effectLst/>
                      </a:endParaRPr>
                    </a:p>
                  </a:txBody>
                  <a:tcPr marL="28699" marR="28699" marT="0" marB="559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5047594"/>
                  </a:ext>
                </a:extLst>
              </a:tr>
              <a:tr h="840901">
                <a:tc>
                  <a:txBody>
                    <a:bodyPr/>
                    <a:lstStyle/>
                    <a:p>
                      <a:pPr algn="ctr">
                        <a:lnSpc>
                          <a:spcPct val="100000"/>
                        </a:lnSpc>
                        <a:spcBef>
                          <a:spcPts val="300"/>
                        </a:spcBef>
                        <a:spcAft>
                          <a:spcPts val="300"/>
                        </a:spcAft>
                      </a:pPr>
                      <a:r>
                        <a:rPr lang="en-US" sz="1400" b="1" cap="none" spc="0" dirty="0">
                          <a:solidFill>
                            <a:schemeClr val="tx1"/>
                          </a:solidFill>
                          <a:effectLst/>
                        </a:rPr>
                        <a:t>Managing panic attacks or unpleasant physical symptom during the step</a:t>
                      </a:r>
                      <a:endParaRPr lang="en-IS" sz="1400" b="1" i="0" cap="none" spc="0">
                        <a:solidFill>
                          <a:schemeClr val="tx1"/>
                        </a:solidFill>
                        <a:effectLst/>
                      </a:endParaRPr>
                    </a:p>
                  </a:txBody>
                  <a:tcPr marL="28699" marR="28699" marT="0" marB="559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Bef>
                          <a:spcPts val="300"/>
                        </a:spcBef>
                        <a:spcAft>
                          <a:spcPts val="300"/>
                        </a:spcAft>
                      </a:pPr>
                      <a:r>
                        <a:rPr lang="en-US" sz="1200" b="1" cap="none" spc="0" dirty="0">
                          <a:solidFill>
                            <a:schemeClr val="tx1"/>
                          </a:solidFill>
                          <a:effectLst/>
                        </a:rPr>
                        <a:t>Encourage child to breathe normally </a:t>
                      </a:r>
                      <a:endParaRPr lang="en-IS" sz="1200" b="1" cap="none" spc="0">
                        <a:solidFill>
                          <a:schemeClr val="tx1"/>
                        </a:solidFill>
                        <a:effectLst/>
                      </a:endParaRPr>
                    </a:p>
                    <a:p>
                      <a:pPr algn="ctr">
                        <a:lnSpc>
                          <a:spcPct val="115000"/>
                        </a:lnSpc>
                        <a:spcBef>
                          <a:spcPts val="300"/>
                        </a:spcBef>
                        <a:spcAft>
                          <a:spcPts val="300"/>
                        </a:spcAft>
                      </a:pPr>
                      <a:r>
                        <a:rPr lang="en-US" sz="1200" b="1" cap="none" spc="0" dirty="0">
                          <a:solidFill>
                            <a:schemeClr val="tx1"/>
                          </a:solidFill>
                          <a:effectLst/>
                        </a:rPr>
                        <a:t>Help them to focus on something else e.g. sounds around them (p.155) . Also see Chapter 13.</a:t>
                      </a:r>
                      <a:endParaRPr lang="en-IS" sz="1200" b="1" cap="none" spc="0">
                        <a:solidFill>
                          <a:schemeClr val="tx1"/>
                        </a:solidFill>
                        <a:effectLst/>
                      </a:endParaRPr>
                    </a:p>
                  </a:txBody>
                  <a:tcPr marL="28699" marR="28699" marT="0" marB="559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24615816"/>
                  </a:ext>
                </a:extLst>
              </a:tr>
              <a:tr h="845387">
                <a:tc>
                  <a:txBody>
                    <a:bodyPr/>
                    <a:lstStyle/>
                    <a:p>
                      <a:pPr algn="ctr">
                        <a:lnSpc>
                          <a:spcPct val="100000"/>
                        </a:lnSpc>
                        <a:spcBef>
                          <a:spcPts val="300"/>
                        </a:spcBef>
                        <a:spcAft>
                          <a:spcPts val="300"/>
                        </a:spcAft>
                      </a:pPr>
                      <a:r>
                        <a:rPr lang="en-US" sz="1400" b="1" cap="none" spc="0" dirty="0">
                          <a:solidFill>
                            <a:schemeClr val="tx1"/>
                          </a:solidFill>
                          <a:effectLst/>
                        </a:rPr>
                        <a:t>Parent / child</a:t>
                      </a:r>
                    </a:p>
                    <a:p>
                      <a:pPr algn="ctr">
                        <a:lnSpc>
                          <a:spcPct val="100000"/>
                        </a:lnSpc>
                        <a:spcBef>
                          <a:spcPts val="300"/>
                        </a:spcBef>
                        <a:spcAft>
                          <a:spcPts val="300"/>
                        </a:spcAft>
                      </a:pPr>
                      <a:r>
                        <a:rPr lang="en-US" sz="1400" b="1" cap="none" spc="0" dirty="0">
                          <a:solidFill>
                            <a:schemeClr val="tx1"/>
                          </a:solidFill>
                          <a:effectLst/>
                        </a:rPr>
                        <a:t> forgot to do step</a:t>
                      </a:r>
                      <a:endParaRPr lang="en-IS" sz="1400" b="1" i="0" cap="none" spc="0">
                        <a:solidFill>
                          <a:schemeClr val="tx1"/>
                        </a:solidFill>
                        <a:effectLst/>
                      </a:endParaRPr>
                    </a:p>
                  </a:txBody>
                  <a:tcPr marL="28699" marR="28699" marT="0" marB="559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300"/>
                        </a:spcBef>
                        <a:spcAft>
                          <a:spcPts val="300"/>
                        </a:spcAft>
                      </a:pPr>
                      <a:r>
                        <a:rPr lang="en-US" sz="1200" b="1" cap="none" spc="0" dirty="0" err="1">
                          <a:solidFill>
                            <a:schemeClr val="tx1"/>
                          </a:solidFill>
                          <a:effectLst/>
                        </a:rPr>
                        <a:t>Emphasise</a:t>
                      </a:r>
                      <a:r>
                        <a:rPr lang="en-US" sz="1200" b="1" cap="none" spc="0" dirty="0">
                          <a:solidFill>
                            <a:schemeClr val="tx1"/>
                          </a:solidFill>
                          <a:effectLst/>
                        </a:rPr>
                        <a:t> importance of facing fears </a:t>
                      </a:r>
                      <a:endParaRPr lang="en-IS" sz="1200" b="1" cap="none" spc="0">
                        <a:solidFill>
                          <a:schemeClr val="tx1"/>
                        </a:solidFill>
                        <a:effectLst/>
                      </a:endParaRPr>
                    </a:p>
                    <a:p>
                      <a:pPr algn="ctr">
                        <a:lnSpc>
                          <a:spcPct val="115000"/>
                        </a:lnSpc>
                        <a:spcBef>
                          <a:spcPts val="300"/>
                        </a:spcBef>
                        <a:spcAft>
                          <a:spcPts val="300"/>
                        </a:spcAft>
                      </a:pPr>
                      <a:r>
                        <a:rPr lang="en-US" sz="1200" b="1" cap="none" spc="0" dirty="0">
                          <a:solidFill>
                            <a:schemeClr val="tx1"/>
                          </a:solidFill>
                          <a:effectLst/>
                        </a:rPr>
                        <a:t>Praise parent for other efforts in </a:t>
                      </a:r>
                      <a:r>
                        <a:rPr lang="en-US" sz="1200" b="1" cap="none" spc="0" dirty="0" err="1">
                          <a:solidFill>
                            <a:schemeClr val="tx1"/>
                          </a:solidFill>
                          <a:effectLst/>
                        </a:rPr>
                        <a:t>programme</a:t>
                      </a:r>
                      <a:endParaRPr lang="en-IS" sz="1200" b="1" cap="none" spc="0">
                        <a:solidFill>
                          <a:schemeClr val="tx1"/>
                        </a:solidFill>
                        <a:effectLst/>
                      </a:endParaRPr>
                    </a:p>
                    <a:p>
                      <a:pPr algn="ctr">
                        <a:lnSpc>
                          <a:spcPct val="115000"/>
                        </a:lnSpc>
                        <a:spcBef>
                          <a:spcPts val="300"/>
                        </a:spcBef>
                        <a:spcAft>
                          <a:spcPts val="300"/>
                        </a:spcAft>
                      </a:pPr>
                      <a:r>
                        <a:rPr lang="en-US" sz="1200" b="1" cap="none" spc="0" dirty="0">
                          <a:solidFill>
                            <a:schemeClr val="tx1"/>
                          </a:solidFill>
                          <a:effectLst/>
                        </a:rPr>
                        <a:t>Agree day / time for child to try step this week</a:t>
                      </a:r>
                      <a:endParaRPr lang="en-IS" sz="1200" b="1" cap="none" spc="0">
                        <a:solidFill>
                          <a:schemeClr val="tx1"/>
                        </a:solidFill>
                        <a:effectLst/>
                        <a:latin typeface="Calibri" panose="020F0502020204030204" pitchFamily="34" charset="0"/>
                        <a:ea typeface="Calisto MT" panose="02040603050505030304" pitchFamily="18" charset="77"/>
                        <a:cs typeface="Calisto MT" panose="02040603050505030304" pitchFamily="18" charset="77"/>
                      </a:endParaRPr>
                    </a:p>
                  </a:txBody>
                  <a:tcPr marL="28699" marR="28699" marT="0" marB="559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789853"/>
                  </a:ext>
                </a:extLst>
              </a:tr>
              <a:tr h="621410">
                <a:tc>
                  <a:txBody>
                    <a:bodyPr/>
                    <a:lstStyle/>
                    <a:p>
                      <a:pPr algn="ctr">
                        <a:lnSpc>
                          <a:spcPct val="100000"/>
                        </a:lnSpc>
                        <a:spcBef>
                          <a:spcPts val="300"/>
                        </a:spcBef>
                        <a:spcAft>
                          <a:spcPts val="300"/>
                        </a:spcAft>
                      </a:pPr>
                      <a:r>
                        <a:rPr lang="en-US" sz="1400" b="1" cap="none" spc="0" dirty="0">
                          <a:solidFill>
                            <a:schemeClr val="tx1"/>
                          </a:solidFill>
                          <a:effectLst/>
                        </a:rPr>
                        <a:t>Child refused to do step </a:t>
                      </a:r>
                    </a:p>
                    <a:p>
                      <a:pPr algn="ctr">
                        <a:lnSpc>
                          <a:spcPct val="100000"/>
                        </a:lnSpc>
                        <a:spcBef>
                          <a:spcPts val="300"/>
                        </a:spcBef>
                        <a:spcAft>
                          <a:spcPts val="300"/>
                        </a:spcAft>
                      </a:pPr>
                      <a:r>
                        <a:rPr lang="en-US" sz="1400" b="1" cap="none" spc="0" dirty="0">
                          <a:solidFill>
                            <a:schemeClr val="tx1"/>
                          </a:solidFill>
                          <a:effectLst/>
                        </a:rPr>
                        <a:t>more than once</a:t>
                      </a:r>
                      <a:endParaRPr lang="en-IS" sz="1400" b="1" i="0" cap="none" spc="0">
                        <a:solidFill>
                          <a:schemeClr val="tx1"/>
                        </a:solidFill>
                        <a:effectLst/>
                        <a:latin typeface="Calibri" panose="020F0502020204030204" pitchFamily="34" charset="0"/>
                        <a:ea typeface="Calisto MT" panose="02040603050505030304" pitchFamily="18" charset="77"/>
                        <a:cs typeface="Calisto MT" panose="02040603050505030304" pitchFamily="18" charset="77"/>
                      </a:endParaRPr>
                    </a:p>
                  </a:txBody>
                  <a:tcPr marL="28699" marR="28699" marT="0" marB="559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Bef>
                          <a:spcPts val="300"/>
                        </a:spcBef>
                        <a:spcAft>
                          <a:spcPts val="300"/>
                        </a:spcAft>
                      </a:pPr>
                      <a:r>
                        <a:rPr lang="en-US" sz="1200" b="1" cap="none" spc="0" dirty="0">
                          <a:solidFill>
                            <a:schemeClr val="tx1"/>
                          </a:solidFill>
                          <a:effectLst/>
                        </a:rPr>
                        <a:t>Give additional reward for repeated attempts</a:t>
                      </a:r>
                      <a:endParaRPr lang="en-IS" sz="1200" b="1" cap="none" spc="0">
                        <a:solidFill>
                          <a:schemeClr val="tx1"/>
                        </a:solidFill>
                        <a:effectLst/>
                        <a:latin typeface="Calibri" panose="020F0502020204030204" pitchFamily="34" charset="0"/>
                        <a:ea typeface="Calisto MT" panose="02040603050505030304" pitchFamily="18" charset="77"/>
                        <a:cs typeface="Calisto MT" panose="02040603050505030304" pitchFamily="18" charset="77"/>
                      </a:endParaRPr>
                    </a:p>
                  </a:txBody>
                  <a:tcPr marL="28699" marR="28699" marT="0" marB="559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4896432"/>
                  </a:ext>
                </a:extLst>
              </a:tr>
            </a:tbl>
          </a:graphicData>
        </a:graphic>
      </p:graphicFrame>
      <p:pic>
        <p:nvPicPr>
          <p:cNvPr id="7" name="Graphic 6" descr="Shooting star outline">
            <a:extLst>
              <a:ext uri="{FF2B5EF4-FFF2-40B4-BE49-F238E27FC236}">
                <a16:creationId xmlns:a16="http://schemas.microsoft.com/office/drawing/2014/main" id="{13A131CF-C9C2-F147-9FFB-CD6B245146D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03860" y="281661"/>
            <a:ext cx="1321296" cy="1321296"/>
          </a:xfrm>
          <a:prstGeom prst="rect">
            <a:avLst/>
          </a:prstGeom>
        </p:spPr>
      </p:pic>
    </p:spTree>
    <p:extLst>
      <p:ext uri="{BB962C8B-B14F-4D97-AF65-F5344CB8AC3E}">
        <p14:creationId xmlns:p14="http://schemas.microsoft.com/office/powerpoint/2010/main" val="232348243"/>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309842"/>
            <a:ext cx="7633742" cy="1492132"/>
          </a:xfrm>
        </p:spPr>
        <p:txBody>
          <a:bodyPr/>
          <a:lstStyle/>
          <a:p>
            <a:r>
              <a:rPr lang="en-US" dirty="0">
                <a:solidFill>
                  <a:srgbClr val="1A2A68"/>
                </a:solidFill>
              </a:rPr>
              <a:t>Agreeing </a:t>
            </a:r>
            <a:br>
              <a:rPr lang="en-US" dirty="0">
                <a:solidFill>
                  <a:srgbClr val="1A2A68"/>
                </a:solidFill>
              </a:rPr>
            </a:br>
            <a:r>
              <a:rPr lang="en-US" dirty="0">
                <a:solidFill>
                  <a:srgbClr val="1A2A68"/>
                </a:solidFill>
              </a:rPr>
              <a:t>a new step</a:t>
            </a:r>
          </a:p>
        </p:txBody>
      </p:sp>
      <p:graphicFrame>
        <p:nvGraphicFramePr>
          <p:cNvPr id="7" name="Content Placeholder 2">
            <a:extLst>
              <a:ext uri="{FF2B5EF4-FFF2-40B4-BE49-F238E27FC236}">
                <a16:creationId xmlns:a16="http://schemas.microsoft.com/office/drawing/2014/main" id="{84CE8360-4C7C-4329-B6A7-3EBB73DC8328}"/>
              </a:ext>
            </a:extLst>
          </p:cNvPr>
          <p:cNvGraphicFramePr>
            <a:graphicFrameLocks noGrp="1"/>
          </p:cNvGraphicFramePr>
          <p:nvPr>
            <p:ph idx="1"/>
            <p:extLst>
              <p:ext uri="{D42A27DB-BD31-4B8C-83A1-F6EECF244321}">
                <p14:modId xmlns:p14="http://schemas.microsoft.com/office/powerpoint/2010/main" val="331778849"/>
              </p:ext>
            </p:extLst>
          </p:nvPr>
        </p:nvGraphicFramePr>
        <p:xfrm>
          <a:off x="1278531" y="2292031"/>
          <a:ext cx="7161634" cy="35935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CF6A46F-80AB-49F3-8C7E-9717ED945456}" type="slidenum">
              <a:rPr lang="en-GB" altLang="en-US" smtClean="0"/>
              <a:pPr/>
              <a:t>8</a:t>
            </a:fld>
            <a:endParaRPr lang="en-GB" altLang="en-US"/>
          </a:p>
        </p:txBody>
      </p:sp>
      <p:pic>
        <p:nvPicPr>
          <p:cNvPr id="5" name="Picture 4" descr="Icon, rectangle&#10;&#10;Description automatically generated">
            <a:extLst>
              <a:ext uri="{FF2B5EF4-FFF2-40B4-BE49-F238E27FC236}">
                <a16:creationId xmlns:a16="http://schemas.microsoft.com/office/drawing/2014/main" id="{2A49C92E-8586-D74C-8663-B2ABBE5100A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22383281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437FABD-8C69-4801-8D9F-F88EFA032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1460079" y="294976"/>
            <a:ext cx="7992330" cy="1492132"/>
          </a:xfrm>
        </p:spPr>
        <p:txBody>
          <a:bodyPr anchor="ctr">
            <a:normAutofit/>
          </a:bodyPr>
          <a:lstStyle/>
          <a:p>
            <a:r>
              <a:rPr lang="en-US" dirty="0">
                <a:solidFill>
                  <a:srgbClr val="1A2A68"/>
                </a:solidFill>
              </a:rPr>
              <a:t>Your own responses</a:t>
            </a:r>
          </a:p>
        </p:txBody>
      </p:sp>
      <p:sp>
        <p:nvSpPr>
          <p:cNvPr id="13" name="Freeform 6">
            <a:extLst>
              <a:ext uri="{FF2B5EF4-FFF2-40B4-BE49-F238E27FC236}">
                <a16:creationId xmlns:a16="http://schemas.microsoft.com/office/drawing/2014/main" id="{9BD2ECB5-E1D5-4F95-8DB5-D6B38DEEE9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a:solidFill>
                  <a:schemeClr val="tx1">
                    <a:lumMod val="50000"/>
                    <a:lumOff val="50000"/>
                  </a:schemeClr>
                </a:solidFill>
              </a:rPr>
              <a:pPr>
                <a:spcAft>
                  <a:spcPts val="600"/>
                </a:spcAft>
              </a:pPr>
              <a:t>9</a:t>
            </a:fld>
            <a:endParaRPr lang="en-GB" altLang="en-US">
              <a:solidFill>
                <a:schemeClr val="tx1">
                  <a:lumMod val="50000"/>
                  <a:lumOff val="50000"/>
                </a:schemeClr>
              </a:solidFill>
            </a:endParaRPr>
          </a:p>
        </p:txBody>
      </p:sp>
      <p:sp>
        <p:nvSpPr>
          <p:cNvPr id="15" name="Rectangle 14">
            <a:extLst>
              <a:ext uri="{FF2B5EF4-FFF2-40B4-BE49-F238E27FC236}">
                <a16:creationId xmlns:a16="http://schemas.microsoft.com/office/drawing/2014/main" id="{1500752C-7683-4E03-95C5-06FCFE0C9C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Picture 4" descr="Icon, rectangle&#10;&#10;Description automatically generated">
            <a:extLst>
              <a:ext uri="{FF2B5EF4-FFF2-40B4-BE49-F238E27FC236}">
                <a16:creationId xmlns:a16="http://schemas.microsoft.com/office/drawing/2014/main" id="{0F98208F-0650-F645-A1E8-D44E08DA38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7" name="Content Placeholder 2">
            <a:extLst>
              <a:ext uri="{FF2B5EF4-FFF2-40B4-BE49-F238E27FC236}">
                <a16:creationId xmlns:a16="http://schemas.microsoft.com/office/drawing/2014/main" id="{A061610B-5219-497F-83D8-D557EB0EC833}"/>
              </a:ext>
            </a:extLst>
          </p:cNvPr>
          <p:cNvGraphicFramePr>
            <a:graphicFrameLocks noGrp="1"/>
          </p:cNvGraphicFramePr>
          <p:nvPr>
            <p:ph idx="1"/>
            <p:extLst>
              <p:ext uri="{D42A27DB-BD31-4B8C-83A1-F6EECF244321}">
                <p14:modId xmlns:p14="http://schemas.microsoft.com/office/powerpoint/2010/main" val="2653024357"/>
              </p:ext>
            </p:extLst>
          </p:nvPr>
        </p:nvGraphicFramePr>
        <p:xfrm>
          <a:off x="1662183" y="2100305"/>
          <a:ext cx="7634288" cy="35941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492779111"/>
      </p:ext>
    </p:extLst>
  </p:cSld>
  <p:clrMapOvr>
    <a:masterClrMapping/>
  </p:clrMapOvr>
  <p:transition>
    <p:fade/>
  </p:transition>
</p:sld>
</file>

<file path=ppt/theme/theme1.xml><?xml version="1.0" encoding="utf-8"?>
<a:theme xmlns:a="http://schemas.openxmlformats.org/drawingml/2006/main" name="UoR-PP-Template-STANDARD-WIDTH-NO-ANIMATION-v-24">
  <a:themeElements>
    <a:clrScheme name="LIMITLESS - Red">
      <a:dk1>
        <a:srgbClr val="50535A"/>
      </a:dk1>
      <a:lt1>
        <a:srgbClr val="FFFFFF"/>
      </a:lt1>
      <a:dk2>
        <a:srgbClr val="000000"/>
      </a:dk2>
      <a:lt2>
        <a:srgbClr val="E0E0E1"/>
      </a:lt2>
      <a:accent1>
        <a:srgbClr val="D2002E"/>
      </a:accent1>
      <a:accent2>
        <a:srgbClr val="EF7945"/>
      </a:accent2>
      <a:accent3>
        <a:srgbClr val="009A84"/>
      </a:accent3>
      <a:accent4>
        <a:srgbClr val="8ABD24"/>
      </a:accent4>
      <a:accent5>
        <a:srgbClr val="00AEEF"/>
      </a:accent5>
      <a:accent6>
        <a:srgbClr val="79679C"/>
      </a:accent6>
      <a:hlink>
        <a:srgbClr val="D2002E"/>
      </a:hlink>
      <a:folHlink>
        <a:srgbClr val="747478"/>
      </a:folHlink>
    </a:clrScheme>
    <a:fontScheme name="Custom 1">
      <a:majorFont>
        <a:latin typeface="Effra Bold"/>
        <a:ea typeface=""/>
        <a:cs typeface=""/>
      </a:majorFont>
      <a:minorFont>
        <a:latin typeface="Eff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38100">
          <a:solidFill>
            <a:schemeClr val="accent1"/>
          </a:solidFill>
        </a:ln>
      </a:spPr>
      <a:bodyPr wrap="none">
        <a:spAutoFit/>
      </a:bodyPr>
      <a:lstStyle>
        <a:defPPr>
          <a:defRPr dirty="0">
            <a:solidFill>
              <a:schemeClr val="tx2"/>
            </a:solidFill>
            <a:latin typeface="+mn-lt"/>
          </a:defRPr>
        </a:defPPr>
      </a:lstStyle>
    </a:spDef>
    <a:lnDef>
      <a:spPr bwMode="auto">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a:lstStyle/>
    </a:lnDef>
    <a:txDef>
      <a:spPr>
        <a:noFill/>
      </a:spPr>
      <a:bodyPr wrap="square" rtlCol="0">
        <a:spAutoFit/>
      </a:bodyPr>
      <a:lstStyle>
        <a:defPPr>
          <a:defRPr dirty="0" smtClean="0">
            <a:solidFill>
              <a:schemeClr val="tx2"/>
            </a:solidFill>
            <a:latin typeface="+mn-lt"/>
          </a:defRPr>
        </a:defPPr>
      </a:lstStyle>
    </a:txDef>
  </a:objectDefaults>
  <a:extraClrSchemeLst>
    <a:extraClrScheme>
      <a:clrScheme name="UoR - Red">
        <a:dk1>
          <a:srgbClr val="50535A"/>
        </a:dk1>
        <a:lt1>
          <a:srgbClr val="FFFFFF"/>
        </a:lt1>
        <a:dk2>
          <a:srgbClr val="000000"/>
        </a:dk2>
        <a:lt2>
          <a:srgbClr val="E0E0E1"/>
        </a:lt2>
        <a:accent1>
          <a:srgbClr val="D2002E"/>
        </a:accent1>
        <a:accent2>
          <a:srgbClr val="EF7945"/>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Orange">
        <a:dk1>
          <a:srgbClr val="50535A"/>
        </a:dk1>
        <a:lt1>
          <a:srgbClr val="FFFFFF"/>
        </a:lt1>
        <a:dk2>
          <a:srgbClr val="000000"/>
        </a:dk2>
        <a:lt2>
          <a:srgbClr val="E0E0E1"/>
        </a:lt2>
        <a:accent1>
          <a:srgbClr val="EF7945"/>
        </a:accent1>
        <a:accent2>
          <a:srgbClr val="D2002E"/>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Jade">
        <a:dk1>
          <a:srgbClr val="50535A"/>
        </a:dk1>
        <a:lt1>
          <a:srgbClr val="FFFFFF"/>
        </a:lt1>
        <a:dk2>
          <a:srgbClr val="000000"/>
        </a:dk2>
        <a:lt2>
          <a:srgbClr val="E0E0E1"/>
        </a:lt2>
        <a:accent1>
          <a:srgbClr val="009A84"/>
        </a:accent1>
        <a:accent2>
          <a:srgbClr val="EF7945"/>
        </a:accent2>
        <a:accent3>
          <a:srgbClr val="D2002E"/>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Green">
        <a:dk1>
          <a:srgbClr val="50535A"/>
        </a:dk1>
        <a:lt1>
          <a:srgbClr val="FFFFFF"/>
        </a:lt1>
        <a:dk2>
          <a:srgbClr val="000000"/>
        </a:dk2>
        <a:lt2>
          <a:srgbClr val="E0E0E1"/>
        </a:lt2>
        <a:accent1>
          <a:srgbClr val="8ABD24"/>
        </a:accent1>
        <a:accent2>
          <a:srgbClr val="EF7945"/>
        </a:accent2>
        <a:accent3>
          <a:srgbClr val="009A84"/>
        </a:accent3>
        <a:accent4>
          <a:srgbClr val="D2002E"/>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Cyan">
        <a:dk1>
          <a:srgbClr val="50535A"/>
        </a:dk1>
        <a:lt1>
          <a:srgbClr val="FFFFFF"/>
        </a:lt1>
        <a:dk2>
          <a:srgbClr val="000000"/>
        </a:dk2>
        <a:lt2>
          <a:srgbClr val="E0E0E1"/>
        </a:lt2>
        <a:accent1>
          <a:srgbClr val="00AEEF"/>
        </a:accent1>
        <a:accent2>
          <a:srgbClr val="EF7945"/>
        </a:accent2>
        <a:accent3>
          <a:srgbClr val="009A84"/>
        </a:accent3>
        <a:accent4>
          <a:srgbClr val="8ABD24"/>
        </a:accent4>
        <a:accent5>
          <a:srgbClr val="D2002E"/>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urple">
        <a:dk1>
          <a:srgbClr val="50535A"/>
        </a:dk1>
        <a:lt1>
          <a:srgbClr val="FFFFFF"/>
        </a:lt1>
        <a:dk2>
          <a:srgbClr val="000000"/>
        </a:dk2>
        <a:lt2>
          <a:srgbClr val="E0E0E1"/>
        </a:lt2>
        <a:accent1>
          <a:srgbClr val="79679C"/>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ink">
        <a:dk1>
          <a:srgbClr val="50535A"/>
        </a:dk1>
        <a:lt1>
          <a:srgbClr val="FFFFFF"/>
        </a:lt1>
        <a:dk2>
          <a:srgbClr val="000000"/>
        </a:dk2>
        <a:lt2>
          <a:srgbClr val="E0E0E1"/>
        </a:lt2>
        <a:accent1>
          <a:srgbClr val="E6007E"/>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adge">
  <a:themeElements>
    <a:clrScheme name="Badge">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1977</Words>
  <Application>Microsoft Office PowerPoint</Application>
  <PresentationFormat>On-screen Show (4:3)</PresentationFormat>
  <Paragraphs>163</Paragraphs>
  <Slides>16</Slides>
  <Notes>15</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UoR-PP-Template-STANDARD-WIDTH-NO-ANIMATION-v-24</vt:lpstr>
      <vt:lpstr>Badge</vt:lpstr>
      <vt:lpstr>PowerPoint Presentation</vt:lpstr>
      <vt:lpstr>TODAY’S AGENDA </vt:lpstr>
      <vt:lpstr>Questionnaires and goals</vt:lpstr>
      <vt:lpstr>Homework review</vt:lpstr>
      <vt:lpstr>Homework review</vt:lpstr>
      <vt:lpstr>Homework review</vt:lpstr>
      <vt:lpstr>PowerPoint Presentation</vt:lpstr>
      <vt:lpstr>Agreeing  a new step</vt:lpstr>
      <vt:lpstr>Your own responses</vt:lpstr>
      <vt:lpstr>Unplanned experiments</vt:lpstr>
      <vt:lpstr>Take home messages</vt:lpstr>
      <vt:lpstr>Other issues on agenda?</vt:lpstr>
      <vt:lpstr>Homework tasks</vt:lpstr>
      <vt:lpstr>PowerPoint Presentation</vt:lpstr>
      <vt:lpstr>How did you find today?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kaja.ida.waw@gmail.com</dc:creator>
  <cp:lastModifiedBy>kaja.ida.waw@gmail.com</cp:lastModifiedBy>
  <cp:revision>31</cp:revision>
  <dcterms:created xsi:type="dcterms:W3CDTF">2021-03-31T15:06:53Z</dcterms:created>
  <dcterms:modified xsi:type="dcterms:W3CDTF">2021-05-02T10:12:19Z</dcterms:modified>
</cp:coreProperties>
</file>