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 id="2147483732" r:id="rId2"/>
  </p:sldMasterIdLst>
  <p:notesMasterIdLst>
    <p:notesMasterId r:id="rId28"/>
  </p:notesMasterIdLst>
  <p:handoutMasterIdLst>
    <p:handoutMasterId r:id="rId29"/>
  </p:handoutMasterIdLst>
  <p:sldIdLst>
    <p:sldId id="376" r:id="rId3"/>
    <p:sldId id="378" r:id="rId4"/>
    <p:sldId id="279" r:id="rId5"/>
    <p:sldId id="379" r:id="rId6"/>
    <p:sldId id="454" r:id="rId7"/>
    <p:sldId id="381" r:id="rId8"/>
    <p:sldId id="390" r:id="rId9"/>
    <p:sldId id="391" r:id="rId10"/>
    <p:sldId id="392" r:id="rId11"/>
    <p:sldId id="393" r:id="rId12"/>
    <p:sldId id="394" r:id="rId13"/>
    <p:sldId id="455" r:id="rId14"/>
    <p:sldId id="396" r:id="rId15"/>
    <p:sldId id="397" r:id="rId16"/>
    <p:sldId id="398" r:id="rId17"/>
    <p:sldId id="399" r:id="rId18"/>
    <p:sldId id="400" r:id="rId19"/>
    <p:sldId id="456" r:id="rId20"/>
    <p:sldId id="401" r:id="rId21"/>
    <p:sldId id="414" r:id="rId22"/>
    <p:sldId id="415" r:id="rId23"/>
    <p:sldId id="405" r:id="rId24"/>
    <p:sldId id="459" r:id="rId25"/>
    <p:sldId id="458" r:id="rId26"/>
    <p:sldId id="457" r:id="rId27"/>
  </p:sldIdLst>
  <p:sldSz cx="9144000" cy="6858000" type="screen4x3"/>
  <p:notesSz cx="6718300" cy="9867900"/>
  <p:defaultTextStyle>
    <a:defPPr>
      <a:defRPr lang="en-GB"/>
    </a:defPPr>
    <a:lvl1pPr algn="l" rtl="0" fontAlgn="base">
      <a:spcBef>
        <a:spcPct val="0"/>
      </a:spcBef>
      <a:spcAft>
        <a:spcPct val="0"/>
      </a:spcAft>
      <a:defRPr sz="2000" kern="1200">
        <a:solidFill>
          <a:schemeClr val="tx2"/>
        </a:solidFill>
        <a:latin typeface="+mn-lt"/>
        <a:ea typeface="+mn-ea"/>
        <a:cs typeface="+mn-cs"/>
      </a:defRPr>
    </a:lvl1pPr>
    <a:lvl2pPr marL="457200" algn="l" rtl="0" fontAlgn="base">
      <a:spcBef>
        <a:spcPct val="0"/>
      </a:spcBef>
      <a:spcAft>
        <a:spcPct val="0"/>
      </a:spcAft>
      <a:defRPr sz="2000" kern="1200">
        <a:solidFill>
          <a:schemeClr val="tx2"/>
        </a:solidFill>
        <a:latin typeface="+mn-lt"/>
        <a:ea typeface="+mn-ea"/>
        <a:cs typeface="+mn-cs"/>
      </a:defRPr>
    </a:lvl2pPr>
    <a:lvl3pPr marL="914400" algn="l" rtl="0" fontAlgn="base">
      <a:spcBef>
        <a:spcPct val="0"/>
      </a:spcBef>
      <a:spcAft>
        <a:spcPct val="0"/>
      </a:spcAft>
      <a:defRPr sz="2000" kern="1200">
        <a:solidFill>
          <a:schemeClr val="tx2"/>
        </a:solidFill>
        <a:latin typeface="+mn-lt"/>
        <a:ea typeface="+mn-ea"/>
        <a:cs typeface="+mn-cs"/>
      </a:defRPr>
    </a:lvl3pPr>
    <a:lvl4pPr marL="1371600" algn="l" rtl="0" fontAlgn="base">
      <a:spcBef>
        <a:spcPct val="0"/>
      </a:spcBef>
      <a:spcAft>
        <a:spcPct val="0"/>
      </a:spcAft>
      <a:defRPr sz="2000" kern="1200">
        <a:solidFill>
          <a:schemeClr val="tx2"/>
        </a:solidFill>
        <a:latin typeface="+mn-lt"/>
        <a:ea typeface="+mn-ea"/>
        <a:cs typeface="+mn-cs"/>
      </a:defRPr>
    </a:lvl4pPr>
    <a:lvl5pPr marL="1828800" algn="l" rtl="0" fontAlgn="base">
      <a:spcBef>
        <a:spcPct val="0"/>
      </a:spcBef>
      <a:spcAft>
        <a:spcPct val="0"/>
      </a:spcAft>
      <a:defRPr sz="2000" kern="1200">
        <a:solidFill>
          <a:schemeClr val="tx2"/>
        </a:solidFill>
        <a:latin typeface="+mn-lt"/>
        <a:ea typeface="+mn-ea"/>
        <a:cs typeface="+mn-cs"/>
      </a:defRPr>
    </a:lvl5pPr>
    <a:lvl6pPr marL="2286000" algn="l" defTabSz="914400" rtl="0" eaLnBrk="1" latinLnBrk="0" hangingPunct="1">
      <a:defRPr sz="2000" kern="1200">
        <a:solidFill>
          <a:schemeClr val="tx2"/>
        </a:solidFill>
        <a:latin typeface="+mn-lt"/>
        <a:ea typeface="+mn-ea"/>
        <a:cs typeface="+mn-cs"/>
      </a:defRPr>
    </a:lvl6pPr>
    <a:lvl7pPr marL="2743200" algn="l" defTabSz="914400" rtl="0" eaLnBrk="1" latinLnBrk="0" hangingPunct="1">
      <a:defRPr sz="2000" kern="1200">
        <a:solidFill>
          <a:schemeClr val="tx2"/>
        </a:solidFill>
        <a:latin typeface="+mn-lt"/>
        <a:ea typeface="+mn-ea"/>
        <a:cs typeface="+mn-cs"/>
      </a:defRPr>
    </a:lvl7pPr>
    <a:lvl8pPr marL="3200400" algn="l" defTabSz="914400" rtl="0" eaLnBrk="1" latinLnBrk="0" hangingPunct="1">
      <a:defRPr sz="2000" kern="1200">
        <a:solidFill>
          <a:schemeClr val="tx2"/>
        </a:solidFill>
        <a:latin typeface="+mn-lt"/>
        <a:ea typeface="+mn-ea"/>
        <a:cs typeface="+mn-cs"/>
      </a:defRPr>
    </a:lvl8pPr>
    <a:lvl9pPr marL="3657600" algn="l" defTabSz="914400" rtl="0" eaLnBrk="1" latinLnBrk="0" hangingPunct="1">
      <a:defRPr sz="2000" kern="1200">
        <a:solidFill>
          <a:schemeClr val="tx2"/>
        </a:solidFill>
        <a:latin typeface="+mn-lt"/>
        <a:ea typeface="+mn-ea"/>
        <a:cs typeface="+mn-cs"/>
      </a:defRPr>
    </a:lvl9pPr>
  </p:defaultTextStyle>
  <p:extLst>
    <p:ext uri="{EFAFB233-063F-42B5-8137-9DF3F51BA10A}">
      <p15:sldGuideLst xmlns:p15="http://schemas.microsoft.com/office/powerpoint/2012/main">
        <p15:guide id="1" orient="horz" pos="1026" userDrawn="1">
          <p15:clr>
            <a:srgbClr val="A4A3A4"/>
          </p15:clr>
        </p15:guide>
        <p15:guide id="2" pos="5375" userDrawn="1">
          <p15:clr>
            <a:srgbClr val="A4A3A4"/>
          </p15:clr>
        </p15:guide>
      </p15:sldGuideLst>
    </p:ext>
    <p:ext uri="{2D200454-40CA-4A62-9FC3-DE9A4176ACB9}">
      <p15:notesGuideLst xmlns:p15="http://schemas.microsoft.com/office/powerpoint/2012/main">
        <p15:guide id="1" orient="horz" pos="3108">
          <p15:clr>
            <a:srgbClr val="A4A3A4"/>
          </p15:clr>
        </p15:guide>
        <p15:guide id="2" pos="211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2A68"/>
    <a:srgbClr val="CCE5EC"/>
    <a:srgbClr val="47B5CA"/>
    <a:srgbClr val="FF3376"/>
    <a:srgbClr val="BF0071"/>
    <a:srgbClr val="D799A1"/>
    <a:srgbClr val="000000"/>
    <a:srgbClr val="7EAF35"/>
    <a:srgbClr val="F3F3F3"/>
    <a:srgbClr val="F0F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987DFF-F26F-4DDF-B68C-DBB226394277}" v="24" dt="2021-06-04T14:15:05.078"/>
  </p1510:revLst>
</p1510:revInfo>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80" autoAdjust="0"/>
    <p:restoredTop sz="85986" autoAdjust="0"/>
  </p:normalViewPr>
  <p:slideViewPr>
    <p:cSldViewPr showGuides="1">
      <p:cViewPr varScale="1">
        <p:scale>
          <a:sx n="57" d="100"/>
          <a:sy n="57" d="100"/>
        </p:scale>
        <p:origin x="1624" y="44"/>
      </p:cViewPr>
      <p:guideLst>
        <p:guide orient="horz" pos="1026"/>
        <p:guide pos="5375"/>
      </p:guideLst>
    </p:cSldViewPr>
  </p:slid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113" d="100"/>
          <a:sy n="113" d="100"/>
        </p:scale>
        <p:origin x="-1326" y="-102"/>
      </p:cViewPr>
      <p:guideLst>
        <p:guide orient="horz" pos="3108"/>
        <p:guide pos="211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6/11/relationships/changesInfo" Target="changesInfos/changesInfo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ynjar Halldorsson" userId="70d0e6ff-74bd-4795-af25-ff58c71fceb1" providerId="ADAL" clId="{F9D6169F-DAF5-0442-AAB5-27F78CCCD86E}"/>
    <pc:docChg chg="modSld">
      <pc:chgData name="Brynjar Halldorsson" userId="70d0e6ff-74bd-4795-af25-ff58c71fceb1" providerId="ADAL" clId="{F9D6169F-DAF5-0442-AAB5-27F78CCCD86E}" dt="2021-02-26T09:25:43.573" v="4"/>
      <pc:docMkLst>
        <pc:docMk/>
      </pc:docMkLst>
      <pc:sldChg chg="modSp mod">
        <pc:chgData name="Brynjar Halldorsson" userId="70d0e6ff-74bd-4795-af25-ff58c71fceb1" providerId="ADAL" clId="{F9D6169F-DAF5-0442-AAB5-27F78CCCD86E}" dt="2021-02-26T09:25:43.573" v="4"/>
        <pc:sldMkLst>
          <pc:docMk/>
          <pc:sldMk cId="4107751758" sldId="377"/>
        </pc:sldMkLst>
        <pc:spChg chg="mod">
          <ac:chgData name="Brynjar Halldorsson" userId="70d0e6ff-74bd-4795-af25-ff58c71fceb1" providerId="ADAL" clId="{F9D6169F-DAF5-0442-AAB5-27F78CCCD86E}" dt="2021-02-26T09:25:43.573" v="4"/>
          <ac:spMkLst>
            <pc:docMk/>
            <pc:sldMk cId="4107751758" sldId="377"/>
            <ac:spMk id="9" creationId="{00000000-0000-0000-0000-000000000000}"/>
          </ac:spMkLst>
        </pc:spChg>
      </pc:sldChg>
    </pc:docChg>
  </pc:docChgLst>
  <pc:docChgLst>
    <pc:chgData name="Chloe Chessell" userId="77483332-a00e-4d71-a123-9f49ba394fbf" providerId="ADAL" clId="{3E987DFF-F26F-4DDF-B68C-DBB226394277}"/>
    <pc:docChg chg="modSld">
      <pc:chgData name="Chloe Chessell" userId="77483332-a00e-4d71-a123-9f49ba394fbf" providerId="ADAL" clId="{3E987DFF-F26F-4DDF-B68C-DBB226394277}" dt="2021-06-04T14:28:09.289" v="189" actId="20577"/>
      <pc:docMkLst>
        <pc:docMk/>
      </pc:docMkLst>
      <pc:sldChg chg="modSp modNotesTx">
        <pc:chgData name="Chloe Chessell" userId="77483332-a00e-4d71-a123-9f49ba394fbf" providerId="ADAL" clId="{3E987DFF-F26F-4DDF-B68C-DBB226394277}" dt="2021-06-04T14:14:25.631" v="42" actId="20577"/>
        <pc:sldMkLst>
          <pc:docMk/>
          <pc:sldMk cId="3092704626" sldId="394"/>
        </pc:sldMkLst>
        <pc:graphicFrameChg chg="mod">
          <ac:chgData name="Chloe Chessell" userId="77483332-a00e-4d71-a123-9f49ba394fbf" providerId="ADAL" clId="{3E987DFF-F26F-4DDF-B68C-DBB226394277}" dt="2021-06-04T14:14:11.644" v="23" actId="20577"/>
          <ac:graphicFrameMkLst>
            <pc:docMk/>
            <pc:sldMk cId="3092704626" sldId="394"/>
            <ac:graphicFrameMk id="7" creationId="{3D454AA7-D074-45DB-9E75-2D6DEF72E80E}"/>
          </ac:graphicFrameMkLst>
        </pc:graphicFrameChg>
      </pc:sldChg>
      <pc:sldChg chg="modNotesTx">
        <pc:chgData name="Chloe Chessell" userId="77483332-a00e-4d71-a123-9f49ba394fbf" providerId="ADAL" clId="{3E987DFF-F26F-4DDF-B68C-DBB226394277}" dt="2021-06-04T14:18:38.196" v="110" actId="20577"/>
        <pc:sldMkLst>
          <pc:docMk/>
          <pc:sldMk cId="910071762" sldId="396"/>
        </pc:sldMkLst>
      </pc:sldChg>
      <pc:sldChg chg="modNotesTx">
        <pc:chgData name="Chloe Chessell" userId="77483332-a00e-4d71-a123-9f49ba394fbf" providerId="ADAL" clId="{3E987DFF-F26F-4DDF-B68C-DBB226394277}" dt="2021-06-04T14:20:41.022" v="169" actId="20577"/>
        <pc:sldMkLst>
          <pc:docMk/>
          <pc:sldMk cId="875866087" sldId="397"/>
        </pc:sldMkLst>
      </pc:sldChg>
      <pc:sldChg chg="modSp mod modNotesTx">
        <pc:chgData name="Chloe Chessell" userId="77483332-a00e-4d71-a123-9f49ba394fbf" providerId="ADAL" clId="{3E987DFF-F26F-4DDF-B68C-DBB226394277}" dt="2021-06-04T14:28:09.289" v="189" actId="20577"/>
        <pc:sldMkLst>
          <pc:docMk/>
          <pc:sldMk cId="2201615916" sldId="401"/>
        </pc:sldMkLst>
        <pc:spChg chg="mod">
          <ac:chgData name="Chloe Chessell" userId="77483332-a00e-4d71-a123-9f49ba394fbf" providerId="ADAL" clId="{3E987DFF-F26F-4DDF-B68C-DBB226394277}" dt="2021-06-04T14:21:41.482" v="183" actId="20577"/>
          <ac:spMkLst>
            <pc:docMk/>
            <pc:sldMk cId="2201615916" sldId="401"/>
            <ac:spMk id="3" creationId="{00000000-0000-0000-0000-000000000000}"/>
          </ac:spMkLst>
        </pc:spChg>
      </pc:sldChg>
      <pc:sldChg chg="modNotesTx">
        <pc:chgData name="Chloe Chessell" userId="77483332-a00e-4d71-a123-9f49ba394fbf" providerId="ADAL" clId="{3E987DFF-F26F-4DDF-B68C-DBB226394277}" dt="2021-06-04T14:10:36.579" v="4" actId="20577"/>
        <pc:sldMkLst>
          <pc:docMk/>
          <pc:sldMk cId="2024456306" sldId="454"/>
        </pc:sldMkLst>
      </pc:sldChg>
      <pc:sldChg chg="modSp modNotesTx">
        <pc:chgData name="Chloe Chessell" userId="77483332-a00e-4d71-a123-9f49ba394fbf" providerId="ADAL" clId="{3E987DFF-F26F-4DDF-B68C-DBB226394277}" dt="2021-06-04T14:15:10.641" v="52" actId="20577"/>
        <pc:sldMkLst>
          <pc:docMk/>
          <pc:sldMk cId="1206778201" sldId="455"/>
        </pc:sldMkLst>
        <pc:graphicFrameChg chg="mod">
          <ac:chgData name="Chloe Chessell" userId="77483332-a00e-4d71-a123-9f49ba394fbf" providerId="ADAL" clId="{3E987DFF-F26F-4DDF-B68C-DBB226394277}" dt="2021-06-04T14:15:05.078" v="47" actId="20577"/>
          <ac:graphicFrameMkLst>
            <pc:docMk/>
            <pc:sldMk cId="1206778201" sldId="455"/>
            <ac:graphicFrameMk id="7" creationId="{31B5B851-B58B-4CE4-821D-60C1F86EEDF7}"/>
          </ac:graphicFrameMkLst>
        </pc:graphicFrameChg>
      </pc:sldChg>
    </pc:docChg>
  </pc:docChgLst>
  <pc:docChgLst>
    <pc:chgData name="Cathy Creswell" userId="S::cont9487@ox.ac.uk::56e9860a-3326-48dd-a451-5646239795fe" providerId="AD" clId="Web-{9B6E277A-7122-77F1-4E8B-FF14676AA748}"/>
    <pc:docChg chg="modSld">
      <pc:chgData name="Cathy Creswell" userId="S::cont9487@ox.ac.uk::56e9860a-3326-48dd-a451-5646239795fe" providerId="AD" clId="Web-{9B6E277A-7122-77F1-4E8B-FF14676AA748}" dt="2021-05-02T10:06:17.653" v="447" actId="20577"/>
      <pc:docMkLst>
        <pc:docMk/>
      </pc:docMkLst>
      <pc:sldChg chg="modSp">
        <pc:chgData name="Cathy Creswell" userId="S::cont9487@ox.ac.uk::56e9860a-3326-48dd-a451-5646239795fe" providerId="AD" clId="Web-{9B6E277A-7122-77F1-4E8B-FF14676AA748}" dt="2021-05-02T09:52:28.483" v="0" actId="20577"/>
        <pc:sldMkLst>
          <pc:docMk/>
          <pc:sldMk cId="1476009355" sldId="378"/>
        </pc:sldMkLst>
        <pc:spChg chg="mod">
          <ac:chgData name="Cathy Creswell" userId="S::cont9487@ox.ac.uk::56e9860a-3326-48dd-a451-5646239795fe" providerId="AD" clId="Web-{9B6E277A-7122-77F1-4E8B-FF14676AA748}" dt="2021-05-02T09:52:28.483" v="0" actId="20577"/>
          <ac:spMkLst>
            <pc:docMk/>
            <pc:sldMk cId="1476009355" sldId="378"/>
            <ac:spMk id="9" creationId="{D8E207FF-001B-9042-873F-81EF5C8B9190}"/>
          </ac:spMkLst>
        </pc:spChg>
      </pc:sldChg>
      <pc:sldChg chg="modSp">
        <pc:chgData name="Cathy Creswell" userId="S::cont9487@ox.ac.uk::56e9860a-3326-48dd-a451-5646239795fe" providerId="AD" clId="Web-{9B6E277A-7122-77F1-4E8B-FF14676AA748}" dt="2021-05-02T09:53:32.758" v="25" actId="20577"/>
        <pc:sldMkLst>
          <pc:docMk/>
          <pc:sldMk cId="2412116632" sldId="381"/>
        </pc:sldMkLst>
        <pc:spChg chg="mod">
          <ac:chgData name="Cathy Creswell" userId="S::cont9487@ox.ac.uk::56e9860a-3326-48dd-a451-5646239795fe" providerId="AD" clId="Web-{9B6E277A-7122-77F1-4E8B-FF14676AA748}" dt="2021-05-02T09:53:32.758" v="25" actId="20577"/>
          <ac:spMkLst>
            <pc:docMk/>
            <pc:sldMk cId="2412116632" sldId="381"/>
            <ac:spMk id="5" creationId="{00000000-0000-0000-0000-000000000000}"/>
          </ac:spMkLst>
        </pc:spChg>
      </pc:sldChg>
      <pc:sldChg chg="modSp">
        <pc:chgData name="Cathy Creswell" userId="S::cont9487@ox.ac.uk::56e9860a-3326-48dd-a451-5646239795fe" providerId="AD" clId="Web-{9B6E277A-7122-77F1-4E8B-FF14676AA748}" dt="2021-05-02T09:54:51.231" v="65" actId="20577"/>
        <pc:sldMkLst>
          <pc:docMk/>
          <pc:sldMk cId="2444834945" sldId="391"/>
        </pc:sldMkLst>
        <pc:graphicFrameChg chg="modGraphic">
          <ac:chgData name="Cathy Creswell" userId="S::cont9487@ox.ac.uk::56e9860a-3326-48dd-a451-5646239795fe" providerId="AD" clId="Web-{9B6E277A-7122-77F1-4E8B-FF14676AA748}" dt="2021-05-02T09:54:51.231" v="65" actId="20577"/>
          <ac:graphicFrameMkLst>
            <pc:docMk/>
            <pc:sldMk cId="2444834945" sldId="391"/>
            <ac:graphicFrameMk id="7" creationId="{864A53BD-B4EB-4B83-ADFA-E4307ACB37B4}"/>
          </ac:graphicFrameMkLst>
        </pc:graphicFrameChg>
      </pc:sldChg>
      <pc:sldChg chg="modSp">
        <pc:chgData name="Cathy Creswell" userId="S::cont9487@ox.ac.uk::56e9860a-3326-48dd-a451-5646239795fe" providerId="AD" clId="Web-{9B6E277A-7122-77F1-4E8B-FF14676AA748}" dt="2021-05-02T09:59:58.549" v="136" actId="20577"/>
        <pc:sldMkLst>
          <pc:docMk/>
          <pc:sldMk cId="3092704626" sldId="394"/>
        </pc:sldMkLst>
        <pc:graphicFrameChg chg="modGraphic">
          <ac:chgData name="Cathy Creswell" userId="S::cont9487@ox.ac.uk::56e9860a-3326-48dd-a451-5646239795fe" providerId="AD" clId="Web-{9B6E277A-7122-77F1-4E8B-FF14676AA748}" dt="2021-05-02T09:59:58.549" v="136" actId="20577"/>
          <ac:graphicFrameMkLst>
            <pc:docMk/>
            <pc:sldMk cId="3092704626" sldId="394"/>
            <ac:graphicFrameMk id="7" creationId="{3D454AA7-D074-45DB-9E75-2D6DEF72E80E}"/>
          </ac:graphicFrameMkLst>
        </pc:graphicFrameChg>
      </pc:sldChg>
      <pc:sldChg chg="modSp">
        <pc:chgData name="Cathy Creswell" userId="S::cont9487@ox.ac.uk::56e9860a-3326-48dd-a451-5646239795fe" providerId="AD" clId="Web-{9B6E277A-7122-77F1-4E8B-FF14676AA748}" dt="2021-05-02T10:01:30.274" v="204" actId="20577"/>
        <pc:sldMkLst>
          <pc:docMk/>
          <pc:sldMk cId="910071762" sldId="396"/>
        </pc:sldMkLst>
        <pc:graphicFrameChg chg="modGraphic">
          <ac:chgData name="Cathy Creswell" userId="S::cont9487@ox.ac.uk::56e9860a-3326-48dd-a451-5646239795fe" providerId="AD" clId="Web-{9B6E277A-7122-77F1-4E8B-FF14676AA748}" dt="2021-05-02T10:01:30.274" v="204" actId="20577"/>
          <ac:graphicFrameMkLst>
            <pc:docMk/>
            <pc:sldMk cId="910071762" sldId="396"/>
            <ac:graphicFrameMk id="8" creationId="{61BD9724-26EA-40BA-BA8D-2BF57EA59F4B}"/>
          </ac:graphicFrameMkLst>
        </pc:graphicFrameChg>
      </pc:sldChg>
      <pc:sldChg chg="modSp">
        <pc:chgData name="Cathy Creswell" userId="S::cont9487@ox.ac.uk::56e9860a-3326-48dd-a451-5646239795fe" providerId="AD" clId="Web-{9B6E277A-7122-77F1-4E8B-FF14676AA748}" dt="2021-05-02T10:01:59.667" v="216" actId="20577"/>
        <pc:sldMkLst>
          <pc:docMk/>
          <pc:sldMk cId="2482422660" sldId="398"/>
        </pc:sldMkLst>
        <pc:spChg chg="mod">
          <ac:chgData name="Cathy Creswell" userId="S::cont9487@ox.ac.uk::56e9860a-3326-48dd-a451-5646239795fe" providerId="AD" clId="Web-{9B6E277A-7122-77F1-4E8B-FF14676AA748}" dt="2021-05-02T10:01:59.667" v="216" actId="20577"/>
          <ac:spMkLst>
            <pc:docMk/>
            <pc:sldMk cId="2482422660" sldId="398"/>
            <ac:spMk id="6" creationId="{00000000-0000-0000-0000-000000000000}"/>
          </ac:spMkLst>
        </pc:spChg>
      </pc:sldChg>
      <pc:sldChg chg="modSp">
        <pc:chgData name="Cathy Creswell" userId="S::cont9487@ox.ac.uk::56e9860a-3326-48dd-a451-5646239795fe" providerId="AD" clId="Web-{9B6E277A-7122-77F1-4E8B-FF14676AA748}" dt="2021-05-02T10:02:59.624" v="244" actId="20577"/>
        <pc:sldMkLst>
          <pc:docMk/>
          <pc:sldMk cId="3527045472" sldId="399"/>
        </pc:sldMkLst>
        <pc:graphicFrameChg chg="modGraphic">
          <ac:chgData name="Cathy Creswell" userId="S::cont9487@ox.ac.uk::56e9860a-3326-48dd-a451-5646239795fe" providerId="AD" clId="Web-{9B6E277A-7122-77F1-4E8B-FF14676AA748}" dt="2021-05-02T10:02:59.624" v="244" actId="20577"/>
          <ac:graphicFrameMkLst>
            <pc:docMk/>
            <pc:sldMk cId="3527045472" sldId="399"/>
            <ac:graphicFrameMk id="7" creationId="{F50C7E92-1870-4ED1-BAFB-44EA6137FD80}"/>
          </ac:graphicFrameMkLst>
        </pc:graphicFrameChg>
      </pc:sldChg>
      <pc:sldChg chg="modSp">
        <pc:chgData name="Cathy Creswell" userId="S::cont9487@ox.ac.uk::56e9860a-3326-48dd-a451-5646239795fe" providerId="AD" clId="Web-{9B6E277A-7122-77F1-4E8B-FF14676AA748}" dt="2021-05-02T10:04:20.817" v="339" actId="20577"/>
        <pc:sldMkLst>
          <pc:docMk/>
          <pc:sldMk cId="536302988" sldId="400"/>
        </pc:sldMkLst>
        <pc:graphicFrameChg chg="modGraphic">
          <ac:chgData name="Cathy Creswell" userId="S::cont9487@ox.ac.uk::56e9860a-3326-48dd-a451-5646239795fe" providerId="AD" clId="Web-{9B6E277A-7122-77F1-4E8B-FF14676AA748}" dt="2021-05-02T10:04:20.817" v="339" actId="20577"/>
          <ac:graphicFrameMkLst>
            <pc:docMk/>
            <pc:sldMk cId="536302988" sldId="400"/>
            <ac:graphicFrameMk id="7" creationId="{572FC539-815C-4DA5-B9E8-7C0F990400DB}"/>
          </ac:graphicFrameMkLst>
        </pc:graphicFrameChg>
      </pc:sldChg>
      <pc:sldChg chg="modSp">
        <pc:chgData name="Cathy Creswell" userId="S::cont9487@ox.ac.uk::56e9860a-3326-48dd-a451-5646239795fe" providerId="AD" clId="Web-{9B6E277A-7122-77F1-4E8B-FF14676AA748}" dt="2021-05-02T10:06:17.653" v="447" actId="20577"/>
        <pc:sldMkLst>
          <pc:docMk/>
          <pc:sldMk cId="3036754302" sldId="405"/>
        </pc:sldMkLst>
        <pc:spChg chg="mod">
          <ac:chgData name="Cathy Creswell" userId="S::cont9487@ox.ac.uk::56e9860a-3326-48dd-a451-5646239795fe" providerId="AD" clId="Web-{9B6E277A-7122-77F1-4E8B-FF14676AA748}" dt="2021-05-02T10:06:17.653" v="447" actId="20577"/>
          <ac:spMkLst>
            <pc:docMk/>
            <pc:sldMk cId="3036754302" sldId="405"/>
            <ac:spMk id="5" creationId="{00000000-0000-0000-0000-000000000000}"/>
          </ac:spMkLst>
        </pc:spChg>
      </pc:sldChg>
      <pc:sldChg chg="modSp">
        <pc:chgData name="Cathy Creswell" userId="S::cont9487@ox.ac.uk::56e9860a-3326-48dd-a451-5646239795fe" providerId="AD" clId="Web-{9B6E277A-7122-77F1-4E8B-FF14676AA748}" dt="2021-05-02T09:53:14.189" v="23" actId="20577"/>
        <pc:sldMkLst>
          <pc:docMk/>
          <pc:sldMk cId="2024456306" sldId="454"/>
        </pc:sldMkLst>
        <pc:spChg chg="mod">
          <ac:chgData name="Cathy Creswell" userId="S::cont9487@ox.ac.uk::56e9860a-3326-48dd-a451-5646239795fe" providerId="AD" clId="Web-{9B6E277A-7122-77F1-4E8B-FF14676AA748}" dt="2021-05-02T09:53:14.189" v="23" actId="20577"/>
          <ac:spMkLst>
            <pc:docMk/>
            <pc:sldMk cId="2024456306" sldId="454"/>
            <ac:spMk id="6" creationId="{C9815609-F1FD-4A53-97A4-9B929EDF7F52}"/>
          </ac:spMkLst>
        </pc:spChg>
      </pc:sldChg>
      <pc:sldChg chg="modSp">
        <pc:chgData name="Cathy Creswell" userId="S::cont9487@ox.ac.uk::56e9860a-3326-48dd-a451-5646239795fe" providerId="AD" clId="Web-{9B6E277A-7122-77F1-4E8B-FF14676AA748}" dt="2021-05-02T10:01:09.960" v="193" actId="20577"/>
        <pc:sldMkLst>
          <pc:docMk/>
          <pc:sldMk cId="1206778201" sldId="455"/>
        </pc:sldMkLst>
        <pc:graphicFrameChg chg="modGraphic">
          <ac:chgData name="Cathy Creswell" userId="S::cont9487@ox.ac.uk::56e9860a-3326-48dd-a451-5646239795fe" providerId="AD" clId="Web-{9B6E277A-7122-77F1-4E8B-FF14676AA748}" dt="2021-05-02T10:01:09.960" v="193" actId="20577"/>
          <ac:graphicFrameMkLst>
            <pc:docMk/>
            <pc:sldMk cId="1206778201" sldId="455"/>
            <ac:graphicFrameMk id="7" creationId="{31B5B851-B58B-4CE4-821D-60C1F86EEDF7}"/>
          </ac:graphicFrameMkLst>
        </pc:graphicFrameChg>
      </pc:sldChg>
      <pc:sldChg chg="modSp">
        <pc:chgData name="Cathy Creswell" userId="S::cont9487@ox.ac.uk::56e9860a-3326-48dd-a451-5646239795fe" providerId="AD" clId="Web-{9B6E277A-7122-77F1-4E8B-FF14676AA748}" dt="2021-05-02T10:05:35.868" v="435" actId="20577"/>
        <pc:sldMkLst>
          <pc:docMk/>
          <pc:sldMk cId="3934514460" sldId="456"/>
        </pc:sldMkLst>
        <pc:graphicFrameChg chg="modGraphic">
          <ac:chgData name="Cathy Creswell" userId="S::cont9487@ox.ac.uk::56e9860a-3326-48dd-a451-5646239795fe" providerId="AD" clId="Web-{9B6E277A-7122-77F1-4E8B-FF14676AA748}" dt="2021-05-02T10:05:35.868" v="435" actId="20577"/>
          <ac:graphicFrameMkLst>
            <pc:docMk/>
            <pc:sldMk cId="3934514460" sldId="456"/>
            <ac:graphicFrameMk id="7" creationId="{97AB3037-9F85-4B4E-AF36-A54207323E3D}"/>
          </ac:graphicFrameMkLst>
        </pc:graphicFrame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ata10.xml.rels><?xml version="1.0" encoding="UTF-8" standalone="yes"?>
<Relationships xmlns="http://schemas.openxmlformats.org/package/2006/relationships"><Relationship Id="rId8" Type="http://schemas.openxmlformats.org/officeDocument/2006/relationships/image" Target="../media/image60.svg"/><Relationship Id="rId3" Type="http://schemas.openxmlformats.org/officeDocument/2006/relationships/image" Target="../media/image57.png"/><Relationship Id="rId7" Type="http://schemas.openxmlformats.org/officeDocument/2006/relationships/image" Target="../media/image59.png"/><Relationship Id="rId2" Type="http://schemas.openxmlformats.org/officeDocument/2006/relationships/image" Target="../media/image56.svg"/><Relationship Id="rId1" Type="http://schemas.openxmlformats.org/officeDocument/2006/relationships/image" Target="../media/image55.png"/><Relationship Id="rId6" Type="http://schemas.openxmlformats.org/officeDocument/2006/relationships/image" Target="../media/image52.svg"/><Relationship Id="rId5" Type="http://schemas.openxmlformats.org/officeDocument/2006/relationships/image" Target="../media/image51.png"/><Relationship Id="rId4" Type="http://schemas.openxmlformats.org/officeDocument/2006/relationships/image" Target="../media/image58.svg"/></Relationships>
</file>

<file path=ppt/diagrams/_rels/data1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svg"/><Relationship Id="rId1" Type="http://schemas.openxmlformats.org/officeDocument/2006/relationships/image" Target="../media/image71.png"/><Relationship Id="rId4" Type="http://schemas.openxmlformats.org/officeDocument/2006/relationships/image" Target="../media/image74.svg"/></Relationships>
</file>

<file path=ppt/diagrams/_rels/data5.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5" Type="http://schemas.openxmlformats.org/officeDocument/2006/relationships/image" Target="../media/image31.png"/><Relationship Id="rId10" Type="http://schemas.openxmlformats.org/officeDocument/2006/relationships/image" Target="../media/image36.svg"/><Relationship Id="rId4" Type="http://schemas.openxmlformats.org/officeDocument/2006/relationships/image" Target="../media/image30.svg"/><Relationship Id="rId9" Type="http://schemas.openxmlformats.org/officeDocument/2006/relationships/image" Target="../media/image35.png"/></Relationships>
</file>

<file path=ppt/diagrams/_rels/data7.xml.rels><?xml version="1.0" encoding="UTF-8" standalone="yes"?>
<Relationships xmlns="http://schemas.openxmlformats.org/package/2006/relationships"><Relationship Id="rId8" Type="http://schemas.openxmlformats.org/officeDocument/2006/relationships/image" Target="../media/image44.sv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diagrams/_rels/data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svg"/><Relationship Id="rId1" Type="http://schemas.openxmlformats.org/officeDocument/2006/relationships/image" Target="../media/image51.png"/><Relationship Id="rId4" Type="http://schemas.openxmlformats.org/officeDocument/2006/relationships/image" Target="../media/image54.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rawing10.xml.rels><?xml version="1.0" encoding="UTF-8" standalone="yes"?>
<Relationships xmlns="http://schemas.openxmlformats.org/package/2006/relationships"><Relationship Id="rId8" Type="http://schemas.openxmlformats.org/officeDocument/2006/relationships/image" Target="../media/image60.svg"/><Relationship Id="rId3" Type="http://schemas.openxmlformats.org/officeDocument/2006/relationships/image" Target="../media/image57.png"/><Relationship Id="rId7" Type="http://schemas.openxmlformats.org/officeDocument/2006/relationships/image" Target="../media/image59.png"/><Relationship Id="rId2" Type="http://schemas.openxmlformats.org/officeDocument/2006/relationships/image" Target="../media/image56.svg"/><Relationship Id="rId1" Type="http://schemas.openxmlformats.org/officeDocument/2006/relationships/image" Target="../media/image55.png"/><Relationship Id="rId6" Type="http://schemas.openxmlformats.org/officeDocument/2006/relationships/image" Target="../media/image52.svg"/><Relationship Id="rId5" Type="http://schemas.openxmlformats.org/officeDocument/2006/relationships/image" Target="../media/image51.png"/><Relationship Id="rId4" Type="http://schemas.openxmlformats.org/officeDocument/2006/relationships/image" Target="../media/image58.svg"/></Relationships>
</file>

<file path=ppt/diagrams/_rels/drawing1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svg"/><Relationship Id="rId1" Type="http://schemas.openxmlformats.org/officeDocument/2006/relationships/image" Target="../media/image71.png"/><Relationship Id="rId4" Type="http://schemas.openxmlformats.org/officeDocument/2006/relationships/image" Target="../media/image74.svg"/></Relationships>
</file>

<file path=ppt/diagrams/_rels/drawing5.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5" Type="http://schemas.openxmlformats.org/officeDocument/2006/relationships/image" Target="../media/image31.png"/><Relationship Id="rId10" Type="http://schemas.openxmlformats.org/officeDocument/2006/relationships/image" Target="../media/image36.svg"/><Relationship Id="rId4" Type="http://schemas.openxmlformats.org/officeDocument/2006/relationships/image" Target="../media/image30.svg"/><Relationship Id="rId9" Type="http://schemas.openxmlformats.org/officeDocument/2006/relationships/image" Target="../media/image35.png"/></Relationships>
</file>

<file path=ppt/diagrams/_rels/drawing7.xml.rels><?xml version="1.0" encoding="UTF-8" standalone="yes"?>
<Relationships xmlns="http://schemas.openxmlformats.org/package/2006/relationships"><Relationship Id="rId8" Type="http://schemas.openxmlformats.org/officeDocument/2006/relationships/image" Target="../media/image44.sv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diagrams/_rels/drawing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svg"/><Relationship Id="rId1" Type="http://schemas.openxmlformats.org/officeDocument/2006/relationships/image" Target="../media/image51.png"/><Relationship Id="rId4" Type="http://schemas.openxmlformats.org/officeDocument/2006/relationships/image" Target="../media/image5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18/5/colors/Iconchunking_neutralicon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dgm:fillClrLst>
    <dgm:linClrLst meth="repeat">
      <a:schemeClr val="lt1">
        <a:alpha val="0"/>
      </a:schemeClr>
    </dgm:linClrLst>
    <dgm:effectClrLst/>
    <dgm:txLinClrLst/>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6F8A4C-74E6-4E03-B923-B1C138B3E21D}"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7656B987-FBF6-4C7F-BB63-00DB50D022D7}">
      <dgm:prSet/>
      <dgm:spPr/>
      <dgm:t>
        <a:bodyPr/>
        <a:lstStyle/>
        <a:p>
          <a:pPr>
            <a:lnSpc>
              <a:spcPct val="100000"/>
            </a:lnSpc>
          </a:pPr>
          <a:r>
            <a:rPr lang="en-US" dirty="0">
              <a:solidFill>
                <a:srgbClr val="1A2A68"/>
              </a:solidFill>
            </a:rPr>
            <a:t>Questionnaires (ROMs) &amp; goals review</a:t>
          </a:r>
        </a:p>
      </dgm:t>
    </dgm:pt>
    <dgm:pt modelId="{58A53986-08CE-401B-9617-12291D48AD54}" type="parTrans" cxnId="{81355DC5-20BA-4856-9178-7C7C97BDAE52}">
      <dgm:prSet/>
      <dgm:spPr/>
      <dgm:t>
        <a:bodyPr/>
        <a:lstStyle/>
        <a:p>
          <a:endParaRPr lang="en-US"/>
        </a:p>
      </dgm:t>
    </dgm:pt>
    <dgm:pt modelId="{E7467560-CF29-4FED-8860-B3745E3A7D58}" type="sibTrans" cxnId="{81355DC5-20BA-4856-9178-7C7C97BDAE52}">
      <dgm:prSet/>
      <dgm:spPr/>
      <dgm:t>
        <a:bodyPr/>
        <a:lstStyle/>
        <a:p>
          <a:endParaRPr lang="en-US"/>
        </a:p>
      </dgm:t>
    </dgm:pt>
    <dgm:pt modelId="{88C20740-265C-4F4B-9484-259B30AC22F0}">
      <dgm:prSet/>
      <dgm:spPr/>
      <dgm:t>
        <a:bodyPr/>
        <a:lstStyle/>
        <a:p>
          <a:pPr>
            <a:lnSpc>
              <a:spcPct val="100000"/>
            </a:lnSpc>
          </a:pPr>
          <a:r>
            <a:rPr lang="en-US" dirty="0">
              <a:solidFill>
                <a:srgbClr val="1A2A68"/>
              </a:solidFill>
            </a:rPr>
            <a:t>Review homework </a:t>
          </a:r>
        </a:p>
      </dgm:t>
    </dgm:pt>
    <dgm:pt modelId="{EB3CCF36-D6E6-407E-BCB0-90E1B02ED546}" type="parTrans" cxnId="{8D7F4745-8FB3-43AC-82F0-D6D783BF8E3F}">
      <dgm:prSet/>
      <dgm:spPr/>
      <dgm:t>
        <a:bodyPr/>
        <a:lstStyle/>
        <a:p>
          <a:endParaRPr lang="en-US"/>
        </a:p>
      </dgm:t>
    </dgm:pt>
    <dgm:pt modelId="{E8C9BE75-B555-4A72-8257-5F408CD6AA87}" type="sibTrans" cxnId="{8D7F4745-8FB3-43AC-82F0-D6D783BF8E3F}">
      <dgm:prSet/>
      <dgm:spPr/>
      <dgm:t>
        <a:bodyPr/>
        <a:lstStyle/>
        <a:p>
          <a:endParaRPr lang="en-US"/>
        </a:p>
      </dgm:t>
    </dgm:pt>
    <dgm:pt modelId="{83DF8FBD-9A1B-4CE9-AB30-01431CB19326}">
      <dgm:prSet/>
      <dgm:spPr/>
      <dgm:t>
        <a:bodyPr/>
        <a:lstStyle/>
        <a:p>
          <a:pPr>
            <a:lnSpc>
              <a:spcPct val="100000"/>
            </a:lnSpc>
          </a:pPr>
          <a:r>
            <a:rPr lang="en-US" dirty="0">
              <a:solidFill>
                <a:srgbClr val="1A2A68"/>
              </a:solidFill>
            </a:rPr>
            <a:t>Key concepts: </a:t>
          </a:r>
        </a:p>
      </dgm:t>
    </dgm:pt>
    <dgm:pt modelId="{5EA2B47F-E4B3-488E-8E0F-9EAC782CA752}" type="parTrans" cxnId="{64E33694-0FA1-432E-B4FA-17C1C02EB8FE}">
      <dgm:prSet/>
      <dgm:spPr/>
      <dgm:t>
        <a:bodyPr/>
        <a:lstStyle/>
        <a:p>
          <a:endParaRPr lang="en-US"/>
        </a:p>
      </dgm:t>
    </dgm:pt>
    <dgm:pt modelId="{D4F86961-9C3D-4DBB-8487-B79D2DDADC0F}" type="sibTrans" cxnId="{64E33694-0FA1-432E-B4FA-17C1C02EB8FE}">
      <dgm:prSet/>
      <dgm:spPr/>
      <dgm:t>
        <a:bodyPr/>
        <a:lstStyle/>
        <a:p>
          <a:endParaRPr lang="en-US"/>
        </a:p>
      </dgm:t>
    </dgm:pt>
    <dgm:pt modelId="{4D508897-3F84-4739-818A-35B9A3321D0B}">
      <dgm:prSet custT="1"/>
      <dgm:spPr/>
      <dgm:t>
        <a:bodyPr/>
        <a:lstStyle/>
        <a:p>
          <a:pPr>
            <a:lnSpc>
              <a:spcPct val="100000"/>
            </a:lnSpc>
            <a:buFont typeface="Wingdings" pitchFamily="2" charset="2"/>
            <a:buChar char="v"/>
          </a:pPr>
          <a:r>
            <a:rPr lang="en-US" sz="1300" b="1" dirty="0">
              <a:solidFill>
                <a:srgbClr val="1A2A68"/>
              </a:solidFill>
            </a:rPr>
            <a:t>- Introducing a Step-by-Step Plan</a:t>
          </a:r>
        </a:p>
      </dgm:t>
    </dgm:pt>
    <dgm:pt modelId="{20B24C7D-2BEA-42AF-831F-E30869847BAB}" type="parTrans" cxnId="{DE3F058A-76F1-410D-BADF-6CC78FE42168}">
      <dgm:prSet/>
      <dgm:spPr/>
      <dgm:t>
        <a:bodyPr/>
        <a:lstStyle/>
        <a:p>
          <a:endParaRPr lang="en-US"/>
        </a:p>
      </dgm:t>
    </dgm:pt>
    <dgm:pt modelId="{4458E505-B388-4A86-8625-E013502655A3}" type="sibTrans" cxnId="{DE3F058A-76F1-410D-BADF-6CC78FE42168}">
      <dgm:prSet/>
      <dgm:spPr/>
      <dgm:t>
        <a:bodyPr/>
        <a:lstStyle/>
        <a:p>
          <a:endParaRPr lang="en-US"/>
        </a:p>
      </dgm:t>
    </dgm:pt>
    <dgm:pt modelId="{396C3AE0-3E1C-463A-AEC4-03665E693581}">
      <dgm:prSet custT="1"/>
      <dgm:spPr/>
      <dgm:t>
        <a:bodyPr/>
        <a:lstStyle/>
        <a:p>
          <a:pPr>
            <a:lnSpc>
              <a:spcPct val="100000"/>
            </a:lnSpc>
            <a:buFont typeface="Wingdings" pitchFamily="2" charset="2"/>
            <a:buChar char="v"/>
          </a:pPr>
          <a:r>
            <a:rPr lang="en-US" sz="1400" b="1" dirty="0">
              <a:solidFill>
                <a:srgbClr val="1A2A68"/>
              </a:solidFill>
            </a:rPr>
            <a:t>- Unplanned Experiments </a:t>
          </a:r>
        </a:p>
      </dgm:t>
    </dgm:pt>
    <dgm:pt modelId="{82E12375-925E-4D29-97AE-8AC06AD09090}" type="parTrans" cxnId="{E21E7758-16F5-4DE5-B30C-ED5A1B403A32}">
      <dgm:prSet/>
      <dgm:spPr/>
      <dgm:t>
        <a:bodyPr/>
        <a:lstStyle/>
        <a:p>
          <a:endParaRPr lang="en-US"/>
        </a:p>
      </dgm:t>
    </dgm:pt>
    <dgm:pt modelId="{9D6B46CB-EF5C-4833-858B-7BB262A9CCA6}" type="sibTrans" cxnId="{E21E7758-16F5-4DE5-B30C-ED5A1B403A32}">
      <dgm:prSet/>
      <dgm:spPr/>
      <dgm:t>
        <a:bodyPr/>
        <a:lstStyle/>
        <a:p>
          <a:endParaRPr lang="en-US"/>
        </a:p>
      </dgm:t>
    </dgm:pt>
    <dgm:pt modelId="{D20F17C1-9D92-41DF-AAA1-0B3CEB83CEA4}" type="pres">
      <dgm:prSet presAssocID="{796F8A4C-74E6-4E03-B923-B1C138B3E21D}" presName="root" presStyleCnt="0">
        <dgm:presLayoutVars>
          <dgm:dir/>
          <dgm:resizeHandles val="exact"/>
        </dgm:presLayoutVars>
      </dgm:prSet>
      <dgm:spPr/>
    </dgm:pt>
    <dgm:pt modelId="{C6DDBACB-0833-4ED5-97EB-BCF7991DB18D}" type="pres">
      <dgm:prSet presAssocID="{7656B987-FBF6-4C7F-BB63-00DB50D022D7}" presName="compNode" presStyleCnt="0"/>
      <dgm:spPr/>
    </dgm:pt>
    <dgm:pt modelId="{19A63F21-0100-4692-BD5D-9096D3E216C2}" type="pres">
      <dgm:prSet presAssocID="{7656B987-FBF6-4C7F-BB63-00DB50D022D7}" presName="bgRect" presStyleLbl="bgShp" presStyleIdx="0" presStyleCnt="3"/>
      <dgm:spPr/>
    </dgm:pt>
    <dgm:pt modelId="{90138673-B526-4334-9CD9-592A1813835B}" type="pres">
      <dgm:prSet presAssocID="{7656B987-FBF6-4C7F-BB63-00DB50D022D7}"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Dumbbell"/>
        </a:ext>
      </dgm:extLst>
    </dgm:pt>
    <dgm:pt modelId="{73C30092-71AD-4480-AFBB-14E338996C2F}" type="pres">
      <dgm:prSet presAssocID="{7656B987-FBF6-4C7F-BB63-00DB50D022D7}" presName="spaceRect" presStyleCnt="0"/>
      <dgm:spPr/>
    </dgm:pt>
    <dgm:pt modelId="{0C2A3FD0-991B-44CF-82F2-5F8539D9DE98}" type="pres">
      <dgm:prSet presAssocID="{7656B987-FBF6-4C7F-BB63-00DB50D022D7}" presName="parTx" presStyleLbl="revTx" presStyleIdx="0" presStyleCnt="4">
        <dgm:presLayoutVars>
          <dgm:chMax val="0"/>
          <dgm:chPref val="0"/>
        </dgm:presLayoutVars>
      </dgm:prSet>
      <dgm:spPr/>
    </dgm:pt>
    <dgm:pt modelId="{C53722B5-83EF-464B-80D3-CB65FC49FFB7}" type="pres">
      <dgm:prSet presAssocID="{E7467560-CF29-4FED-8860-B3745E3A7D58}" presName="sibTrans" presStyleCnt="0"/>
      <dgm:spPr/>
    </dgm:pt>
    <dgm:pt modelId="{CA342755-C9CF-4F03-AD35-2E7FD9FF33FA}" type="pres">
      <dgm:prSet presAssocID="{88C20740-265C-4F4B-9484-259B30AC22F0}" presName="compNode" presStyleCnt="0"/>
      <dgm:spPr/>
    </dgm:pt>
    <dgm:pt modelId="{5275EBB4-03B6-45A4-94DA-5E195D3F9B79}" type="pres">
      <dgm:prSet presAssocID="{88C20740-265C-4F4B-9484-259B30AC22F0}" presName="bgRect" presStyleLbl="bgShp" presStyleIdx="1" presStyleCnt="3"/>
      <dgm:spPr/>
    </dgm:pt>
    <dgm:pt modelId="{F3020574-4DD4-401B-9F45-822982E342DF}" type="pres">
      <dgm:prSet presAssocID="{88C20740-265C-4F4B-9484-259B30AC22F0}"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Pencil"/>
        </a:ext>
      </dgm:extLst>
    </dgm:pt>
    <dgm:pt modelId="{85F4CB08-59C6-49E4-B44B-36A84CEF186E}" type="pres">
      <dgm:prSet presAssocID="{88C20740-265C-4F4B-9484-259B30AC22F0}" presName="spaceRect" presStyleCnt="0"/>
      <dgm:spPr/>
    </dgm:pt>
    <dgm:pt modelId="{2B1FDA84-050D-4911-AA4E-2DFC8D1988C1}" type="pres">
      <dgm:prSet presAssocID="{88C20740-265C-4F4B-9484-259B30AC22F0}" presName="parTx" presStyleLbl="revTx" presStyleIdx="1" presStyleCnt="4">
        <dgm:presLayoutVars>
          <dgm:chMax val="0"/>
          <dgm:chPref val="0"/>
        </dgm:presLayoutVars>
      </dgm:prSet>
      <dgm:spPr/>
    </dgm:pt>
    <dgm:pt modelId="{654B1693-5A72-4EE5-9425-36D466BB863D}" type="pres">
      <dgm:prSet presAssocID="{E8C9BE75-B555-4A72-8257-5F408CD6AA87}" presName="sibTrans" presStyleCnt="0"/>
      <dgm:spPr/>
    </dgm:pt>
    <dgm:pt modelId="{07326E66-3892-44F7-915B-224A3B7AF6F6}" type="pres">
      <dgm:prSet presAssocID="{83DF8FBD-9A1B-4CE9-AB30-01431CB19326}" presName="compNode" presStyleCnt="0"/>
      <dgm:spPr/>
    </dgm:pt>
    <dgm:pt modelId="{7CC8096B-79A6-40D0-A2D4-0E0A95878733}" type="pres">
      <dgm:prSet presAssocID="{83DF8FBD-9A1B-4CE9-AB30-01431CB19326}" presName="bgRect" presStyleLbl="bgShp" presStyleIdx="2" presStyleCnt="3"/>
      <dgm:spPr/>
    </dgm:pt>
    <dgm:pt modelId="{D018CB39-E417-4F22-A63B-8CC26E7AE7AF}" type="pres">
      <dgm:prSet presAssocID="{83DF8FBD-9A1B-4CE9-AB30-01431CB19326}"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Workflow"/>
        </a:ext>
      </dgm:extLst>
    </dgm:pt>
    <dgm:pt modelId="{A72CBB44-0A05-4BB5-A33F-DCF00BC75C84}" type="pres">
      <dgm:prSet presAssocID="{83DF8FBD-9A1B-4CE9-AB30-01431CB19326}" presName="spaceRect" presStyleCnt="0"/>
      <dgm:spPr/>
    </dgm:pt>
    <dgm:pt modelId="{EA00927F-D273-49C2-A5A1-9E25F067FED2}" type="pres">
      <dgm:prSet presAssocID="{83DF8FBD-9A1B-4CE9-AB30-01431CB19326}" presName="parTx" presStyleLbl="revTx" presStyleIdx="2" presStyleCnt="4">
        <dgm:presLayoutVars>
          <dgm:chMax val="0"/>
          <dgm:chPref val="0"/>
        </dgm:presLayoutVars>
      </dgm:prSet>
      <dgm:spPr/>
    </dgm:pt>
    <dgm:pt modelId="{257697F4-D45D-4819-9310-BD5B640CB6B4}" type="pres">
      <dgm:prSet presAssocID="{83DF8FBD-9A1B-4CE9-AB30-01431CB19326}" presName="desTx" presStyleLbl="revTx" presStyleIdx="3" presStyleCnt="4" custScaleX="163694">
        <dgm:presLayoutVars/>
      </dgm:prSet>
      <dgm:spPr/>
    </dgm:pt>
  </dgm:ptLst>
  <dgm:cxnLst>
    <dgm:cxn modelId="{4AFE9F04-A2B4-46E6-8E95-661A4E8C8649}" type="presOf" srcId="{7656B987-FBF6-4C7F-BB63-00DB50D022D7}" destId="{0C2A3FD0-991B-44CF-82F2-5F8539D9DE98}" srcOrd="0" destOrd="0" presId="urn:microsoft.com/office/officeart/2018/2/layout/IconVerticalSolidList"/>
    <dgm:cxn modelId="{4505AB15-93DC-4972-A968-41B8BBE9D2A3}" type="presOf" srcId="{396C3AE0-3E1C-463A-AEC4-03665E693581}" destId="{257697F4-D45D-4819-9310-BD5B640CB6B4}" srcOrd="0" destOrd="1" presId="urn:microsoft.com/office/officeart/2018/2/layout/IconVerticalSolidList"/>
    <dgm:cxn modelId="{0FA7FB2E-A574-41D4-A5AA-4BEAAD5E3D41}" type="presOf" srcId="{4D508897-3F84-4739-818A-35B9A3321D0B}" destId="{257697F4-D45D-4819-9310-BD5B640CB6B4}" srcOrd="0" destOrd="0" presId="urn:microsoft.com/office/officeart/2018/2/layout/IconVerticalSolidList"/>
    <dgm:cxn modelId="{8D7F4745-8FB3-43AC-82F0-D6D783BF8E3F}" srcId="{796F8A4C-74E6-4E03-B923-B1C138B3E21D}" destId="{88C20740-265C-4F4B-9484-259B30AC22F0}" srcOrd="1" destOrd="0" parTransId="{EB3CCF36-D6E6-407E-BCB0-90E1B02ED546}" sibTransId="{E8C9BE75-B555-4A72-8257-5F408CD6AA87}"/>
    <dgm:cxn modelId="{E21E7758-16F5-4DE5-B30C-ED5A1B403A32}" srcId="{83DF8FBD-9A1B-4CE9-AB30-01431CB19326}" destId="{396C3AE0-3E1C-463A-AEC4-03665E693581}" srcOrd="1" destOrd="0" parTransId="{82E12375-925E-4D29-97AE-8AC06AD09090}" sibTransId="{9D6B46CB-EF5C-4833-858B-7BB262A9CCA6}"/>
    <dgm:cxn modelId="{DE3F058A-76F1-410D-BADF-6CC78FE42168}" srcId="{83DF8FBD-9A1B-4CE9-AB30-01431CB19326}" destId="{4D508897-3F84-4739-818A-35B9A3321D0B}" srcOrd="0" destOrd="0" parTransId="{20B24C7D-2BEA-42AF-831F-E30869847BAB}" sibTransId="{4458E505-B388-4A86-8625-E013502655A3}"/>
    <dgm:cxn modelId="{64E33694-0FA1-432E-B4FA-17C1C02EB8FE}" srcId="{796F8A4C-74E6-4E03-B923-B1C138B3E21D}" destId="{83DF8FBD-9A1B-4CE9-AB30-01431CB19326}" srcOrd="2" destOrd="0" parTransId="{5EA2B47F-E4B3-488E-8E0F-9EAC782CA752}" sibTransId="{D4F86961-9C3D-4DBB-8487-B79D2DDADC0F}"/>
    <dgm:cxn modelId="{358EC8A5-ED57-48DC-8F74-80C1793221B0}" type="presOf" srcId="{796F8A4C-74E6-4E03-B923-B1C138B3E21D}" destId="{D20F17C1-9D92-41DF-AAA1-0B3CEB83CEA4}" srcOrd="0" destOrd="0" presId="urn:microsoft.com/office/officeart/2018/2/layout/IconVerticalSolidList"/>
    <dgm:cxn modelId="{E1891DA9-9418-49C5-87C0-206F01F911F8}" type="presOf" srcId="{83DF8FBD-9A1B-4CE9-AB30-01431CB19326}" destId="{EA00927F-D273-49C2-A5A1-9E25F067FED2}" srcOrd="0" destOrd="0" presId="urn:microsoft.com/office/officeart/2018/2/layout/IconVerticalSolidList"/>
    <dgm:cxn modelId="{1FB534B2-19B6-4956-8E82-1C783661F5D2}" type="presOf" srcId="{88C20740-265C-4F4B-9484-259B30AC22F0}" destId="{2B1FDA84-050D-4911-AA4E-2DFC8D1988C1}" srcOrd="0" destOrd="0" presId="urn:microsoft.com/office/officeart/2018/2/layout/IconVerticalSolidList"/>
    <dgm:cxn modelId="{81355DC5-20BA-4856-9178-7C7C97BDAE52}" srcId="{796F8A4C-74E6-4E03-B923-B1C138B3E21D}" destId="{7656B987-FBF6-4C7F-BB63-00DB50D022D7}" srcOrd="0" destOrd="0" parTransId="{58A53986-08CE-401B-9617-12291D48AD54}" sibTransId="{E7467560-CF29-4FED-8860-B3745E3A7D58}"/>
    <dgm:cxn modelId="{3C6116F0-E94C-4B51-B8AF-641C37228B4D}" type="presParOf" srcId="{D20F17C1-9D92-41DF-AAA1-0B3CEB83CEA4}" destId="{C6DDBACB-0833-4ED5-97EB-BCF7991DB18D}" srcOrd="0" destOrd="0" presId="urn:microsoft.com/office/officeart/2018/2/layout/IconVerticalSolidList"/>
    <dgm:cxn modelId="{B8C49710-BF3F-48A8-BAE5-D62F9A697094}" type="presParOf" srcId="{C6DDBACB-0833-4ED5-97EB-BCF7991DB18D}" destId="{19A63F21-0100-4692-BD5D-9096D3E216C2}" srcOrd="0" destOrd="0" presId="urn:microsoft.com/office/officeart/2018/2/layout/IconVerticalSolidList"/>
    <dgm:cxn modelId="{E33820E7-EC45-42D8-B8BC-F7806FC2EA39}" type="presParOf" srcId="{C6DDBACB-0833-4ED5-97EB-BCF7991DB18D}" destId="{90138673-B526-4334-9CD9-592A1813835B}" srcOrd="1" destOrd="0" presId="urn:microsoft.com/office/officeart/2018/2/layout/IconVerticalSolidList"/>
    <dgm:cxn modelId="{18912F1F-BBF1-4ADF-B6D9-521C794EF708}" type="presParOf" srcId="{C6DDBACB-0833-4ED5-97EB-BCF7991DB18D}" destId="{73C30092-71AD-4480-AFBB-14E338996C2F}" srcOrd="2" destOrd="0" presId="urn:microsoft.com/office/officeart/2018/2/layout/IconVerticalSolidList"/>
    <dgm:cxn modelId="{B013F13C-B704-4949-8092-9BCE242238A3}" type="presParOf" srcId="{C6DDBACB-0833-4ED5-97EB-BCF7991DB18D}" destId="{0C2A3FD0-991B-44CF-82F2-5F8539D9DE98}" srcOrd="3" destOrd="0" presId="urn:microsoft.com/office/officeart/2018/2/layout/IconVerticalSolidList"/>
    <dgm:cxn modelId="{A7328BCF-69EB-4795-91C6-C51BC42E5E9C}" type="presParOf" srcId="{D20F17C1-9D92-41DF-AAA1-0B3CEB83CEA4}" destId="{C53722B5-83EF-464B-80D3-CB65FC49FFB7}" srcOrd="1" destOrd="0" presId="urn:microsoft.com/office/officeart/2018/2/layout/IconVerticalSolidList"/>
    <dgm:cxn modelId="{47D9D4A1-47DB-47D3-BDDD-72F7198CBAFE}" type="presParOf" srcId="{D20F17C1-9D92-41DF-AAA1-0B3CEB83CEA4}" destId="{CA342755-C9CF-4F03-AD35-2E7FD9FF33FA}" srcOrd="2" destOrd="0" presId="urn:microsoft.com/office/officeart/2018/2/layout/IconVerticalSolidList"/>
    <dgm:cxn modelId="{1E20AEDA-5624-4C52-8718-7076B6B06EA8}" type="presParOf" srcId="{CA342755-C9CF-4F03-AD35-2E7FD9FF33FA}" destId="{5275EBB4-03B6-45A4-94DA-5E195D3F9B79}" srcOrd="0" destOrd="0" presId="urn:microsoft.com/office/officeart/2018/2/layout/IconVerticalSolidList"/>
    <dgm:cxn modelId="{6570140C-95B9-4AEC-B01C-717AB6686650}" type="presParOf" srcId="{CA342755-C9CF-4F03-AD35-2E7FD9FF33FA}" destId="{F3020574-4DD4-401B-9F45-822982E342DF}" srcOrd="1" destOrd="0" presId="urn:microsoft.com/office/officeart/2018/2/layout/IconVerticalSolidList"/>
    <dgm:cxn modelId="{079EE5CF-D3F9-4EA1-AA41-1451F6C1B3A8}" type="presParOf" srcId="{CA342755-C9CF-4F03-AD35-2E7FD9FF33FA}" destId="{85F4CB08-59C6-49E4-B44B-36A84CEF186E}" srcOrd="2" destOrd="0" presId="urn:microsoft.com/office/officeart/2018/2/layout/IconVerticalSolidList"/>
    <dgm:cxn modelId="{ED911B9B-D6CB-4D73-AA2C-D72AC047388D}" type="presParOf" srcId="{CA342755-C9CF-4F03-AD35-2E7FD9FF33FA}" destId="{2B1FDA84-050D-4911-AA4E-2DFC8D1988C1}" srcOrd="3" destOrd="0" presId="urn:microsoft.com/office/officeart/2018/2/layout/IconVerticalSolidList"/>
    <dgm:cxn modelId="{710968DD-EB7C-4FF9-A502-E72C9D949F49}" type="presParOf" srcId="{D20F17C1-9D92-41DF-AAA1-0B3CEB83CEA4}" destId="{654B1693-5A72-4EE5-9425-36D466BB863D}" srcOrd="3" destOrd="0" presId="urn:microsoft.com/office/officeart/2018/2/layout/IconVerticalSolidList"/>
    <dgm:cxn modelId="{E2814F89-DCF1-415D-9D84-7BFF771AB4E4}" type="presParOf" srcId="{D20F17C1-9D92-41DF-AAA1-0B3CEB83CEA4}" destId="{07326E66-3892-44F7-915B-224A3B7AF6F6}" srcOrd="4" destOrd="0" presId="urn:microsoft.com/office/officeart/2018/2/layout/IconVerticalSolidList"/>
    <dgm:cxn modelId="{4B5A16AF-4C7B-4EBA-965A-56F85ED249A2}" type="presParOf" srcId="{07326E66-3892-44F7-915B-224A3B7AF6F6}" destId="{7CC8096B-79A6-40D0-A2D4-0E0A95878733}" srcOrd="0" destOrd="0" presId="urn:microsoft.com/office/officeart/2018/2/layout/IconVerticalSolidList"/>
    <dgm:cxn modelId="{7791B2CF-DC17-4CA1-BB08-040B84E487D5}" type="presParOf" srcId="{07326E66-3892-44F7-915B-224A3B7AF6F6}" destId="{D018CB39-E417-4F22-A63B-8CC26E7AE7AF}" srcOrd="1" destOrd="0" presId="urn:microsoft.com/office/officeart/2018/2/layout/IconVerticalSolidList"/>
    <dgm:cxn modelId="{0D0E5149-40C6-4A07-A539-3A0E4E8F87A1}" type="presParOf" srcId="{07326E66-3892-44F7-915B-224A3B7AF6F6}" destId="{A72CBB44-0A05-4BB5-A33F-DCF00BC75C84}" srcOrd="2" destOrd="0" presId="urn:microsoft.com/office/officeart/2018/2/layout/IconVerticalSolidList"/>
    <dgm:cxn modelId="{BDEC0FC6-CC8E-4E4A-B9DB-E74DC4A24C3A}" type="presParOf" srcId="{07326E66-3892-44F7-915B-224A3B7AF6F6}" destId="{EA00927F-D273-49C2-A5A1-9E25F067FED2}" srcOrd="3" destOrd="0" presId="urn:microsoft.com/office/officeart/2018/2/layout/IconVerticalSolidList"/>
    <dgm:cxn modelId="{8ADD9679-3AFE-4C2D-87B9-879F1B5E5F5F}" type="presParOf" srcId="{07326E66-3892-44F7-915B-224A3B7AF6F6}" destId="{257697F4-D45D-4819-9310-BD5B640CB6B4}" srcOrd="4"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8773D57-E678-44D2-9CB3-0A0C538E3D79}" type="doc">
      <dgm:prSet loTypeId="urn:microsoft.com/office/officeart/2018/2/layout/IconCircleList" loCatId="icon" qsTypeId="urn:microsoft.com/office/officeart/2005/8/quickstyle/simple1" qsCatId="simple" csTypeId="urn:microsoft.com/office/officeart/2018/5/colors/Iconchunking_neutralbg_colorful1" csCatId="colorful" phldr="1"/>
      <dgm:spPr/>
      <dgm:t>
        <a:bodyPr/>
        <a:lstStyle/>
        <a:p>
          <a:endParaRPr lang="en-US"/>
        </a:p>
      </dgm:t>
    </dgm:pt>
    <dgm:pt modelId="{F7B5E588-2659-4270-9A23-E75A33247B5E}">
      <dgm:prSet custT="1"/>
      <dgm:spPr/>
      <dgm:t>
        <a:bodyPr/>
        <a:lstStyle/>
        <a:p>
          <a:pPr rtl="0">
            <a:lnSpc>
              <a:spcPct val="100000"/>
            </a:lnSpc>
          </a:pPr>
          <a:r>
            <a:rPr lang="en-GB" sz="1600" b="1" dirty="0">
              <a:solidFill>
                <a:srgbClr val="1A2A68"/>
              </a:solidFill>
            </a:rPr>
            <a:t>Unplanned experiments can be useful opportunities to learn new information or </a:t>
          </a:r>
          <a:r>
            <a:rPr lang="en-GB" sz="1600" b="1" dirty="0">
              <a:solidFill>
                <a:srgbClr val="1A2A68"/>
              </a:solidFill>
              <a:latin typeface="Century Gothic" panose="020F0302020204030204"/>
            </a:rPr>
            <a:t>build on what they have learned</a:t>
          </a:r>
          <a:endParaRPr lang="en-US" sz="1600" b="1" dirty="0">
            <a:solidFill>
              <a:srgbClr val="1A2A68"/>
            </a:solidFill>
          </a:endParaRPr>
        </a:p>
      </dgm:t>
    </dgm:pt>
    <dgm:pt modelId="{B842600B-27BD-41E0-A5B2-7501AAFC5925}" type="parTrans" cxnId="{CBB7A511-5C4E-4A80-8571-47B73A9516DA}">
      <dgm:prSet/>
      <dgm:spPr/>
      <dgm:t>
        <a:bodyPr/>
        <a:lstStyle/>
        <a:p>
          <a:endParaRPr lang="en-US"/>
        </a:p>
      </dgm:t>
    </dgm:pt>
    <dgm:pt modelId="{CC722A7F-A79C-449B-B9EC-15B24FDC7BA9}" type="sibTrans" cxnId="{CBB7A511-5C4E-4A80-8571-47B73A9516DA}">
      <dgm:prSet/>
      <dgm:spPr/>
      <dgm:t>
        <a:bodyPr/>
        <a:lstStyle/>
        <a:p>
          <a:pPr>
            <a:lnSpc>
              <a:spcPct val="100000"/>
            </a:lnSpc>
          </a:pPr>
          <a:endParaRPr lang="en-US"/>
        </a:p>
      </dgm:t>
    </dgm:pt>
    <dgm:pt modelId="{B8C7F8AD-0087-4798-990B-863179884B39}">
      <dgm:prSet custT="1"/>
      <dgm:spPr/>
      <dgm:t>
        <a:bodyPr/>
        <a:lstStyle/>
        <a:p>
          <a:pPr rtl="0">
            <a:lnSpc>
              <a:spcPct val="100000"/>
            </a:lnSpc>
          </a:pPr>
          <a:r>
            <a:rPr lang="en-GB" sz="1400" b="1" kern="1200" dirty="0">
              <a:solidFill>
                <a:srgbClr val="1A2A68"/>
              </a:solidFill>
              <a:latin typeface="Century Gothic" panose="020F0302020204030204"/>
              <a:ea typeface="+mn-ea"/>
              <a:cs typeface="+mn-cs"/>
            </a:rPr>
            <a:t>Be on the lookout for other opportunities for your child to face fears, where possible alongside the step plan, e.g. at the park, in a café, or at a relative’s house</a:t>
          </a:r>
          <a:endParaRPr lang="en-US" sz="1400" b="1" kern="1200" dirty="0">
            <a:solidFill>
              <a:srgbClr val="1A2A68"/>
            </a:solidFill>
            <a:latin typeface="Century Gothic" panose="020F0302020204030204"/>
            <a:ea typeface="+mn-ea"/>
            <a:cs typeface="+mn-cs"/>
          </a:endParaRPr>
        </a:p>
      </dgm:t>
    </dgm:pt>
    <dgm:pt modelId="{2A20146A-89BB-4A53-AF22-DF3525D771C6}" type="parTrans" cxnId="{C45DD086-AD6E-4C11-B06C-DF1432F553B1}">
      <dgm:prSet/>
      <dgm:spPr/>
      <dgm:t>
        <a:bodyPr/>
        <a:lstStyle/>
        <a:p>
          <a:endParaRPr lang="en-US"/>
        </a:p>
      </dgm:t>
    </dgm:pt>
    <dgm:pt modelId="{FA923DBB-C722-469F-9CD6-A5CCC2A9DB9F}" type="sibTrans" cxnId="{C45DD086-AD6E-4C11-B06C-DF1432F553B1}">
      <dgm:prSet/>
      <dgm:spPr/>
      <dgm:t>
        <a:bodyPr/>
        <a:lstStyle/>
        <a:p>
          <a:pPr>
            <a:lnSpc>
              <a:spcPct val="100000"/>
            </a:lnSpc>
          </a:pPr>
          <a:endParaRPr lang="en-US"/>
        </a:p>
      </dgm:t>
    </dgm:pt>
    <dgm:pt modelId="{A451116C-D66D-4F35-B265-BCA284E0AB63}">
      <dgm:prSet custT="1"/>
      <dgm:spPr/>
      <dgm:t>
        <a:bodyPr/>
        <a:lstStyle/>
        <a:p>
          <a:pPr rtl="0">
            <a:lnSpc>
              <a:spcPct val="100000"/>
            </a:lnSpc>
          </a:pPr>
          <a:r>
            <a:rPr lang="en-GB" sz="1400" b="1" kern="1200" dirty="0">
              <a:solidFill>
                <a:srgbClr val="1A2A68"/>
              </a:solidFill>
              <a:latin typeface="Century Gothic" panose="020F0302020204030204"/>
              <a:ea typeface="+mn-ea"/>
              <a:cs typeface="+mn-cs"/>
            </a:rPr>
            <a:t>If you manage to do unplanned experiments – make sure to ask your child what they think will happen and offer a reward/ encouragement</a:t>
          </a:r>
          <a:endParaRPr lang="en-US" sz="1400" b="1" kern="1200" dirty="0">
            <a:solidFill>
              <a:srgbClr val="1A2A68"/>
            </a:solidFill>
            <a:latin typeface="Century Gothic" panose="020F0302020204030204"/>
            <a:ea typeface="+mn-ea"/>
            <a:cs typeface="+mn-cs"/>
          </a:endParaRPr>
        </a:p>
      </dgm:t>
    </dgm:pt>
    <dgm:pt modelId="{90D622E4-2AD8-4F0A-BEC0-6F79B16DFCAD}" type="parTrans" cxnId="{2719C04E-0E2C-469E-87AF-4A575BF29635}">
      <dgm:prSet/>
      <dgm:spPr/>
      <dgm:t>
        <a:bodyPr/>
        <a:lstStyle/>
        <a:p>
          <a:endParaRPr lang="en-US"/>
        </a:p>
      </dgm:t>
    </dgm:pt>
    <dgm:pt modelId="{A1F24100-BB08-45E2-91FB-9BD3AE38C801}" type="sibTrans" cxnId="{2719C04E-0E2C-469E-87AF-4A575BF29635}">
      <dgm:prSet/>
      <dgm:spPr/>
      <dgm:t>
        <a:bodyPr/>
        <a:lstStyle/>
        <a:p>
          <a:pPr>
            <a:lnSpc>
              <a:spcPct val="100000"/>
            </a:lnSpc>
          </a:pPr>
          <a:endParaRPr lang="en-US"/>
        </a:p>
      </dgm:t>
    </dgm:pt>
    <dgm:pt modelId="{A7FF137B-5C4A-4F1E-9EF7-B889D82E62AD}">
      <dgm:prSet custT="1"/>
      <dgm:spPr/>
      <dgm:t>
        <a:bodyPr/>
        <a:lstStyle/>
        <a:p>
          <a:pPr>
            <a:lnSpc>
              <a:spcPct val="100000"/>
            </a:lnSpc>
          </a:pPr>
          <a:r>
            <a:rPr lang="en-GB" sz="1600" b="1" kern="1200" dirty="0">
              <a:solidFill>
                <a:srgbClr val="1A2A68"/>
              </a:solidFill>
              <a:latin typeface="Century Gothic" panose="020F0302020204030204"/>
              <a:ea typeface="+mn-ea"/>
              <a:cs typeface="+mn-cs"/>
            </a:rPr>
            <a:t>Check afterwards what happened and what your child learned</a:t>
          </a:r>
          <a:endParaRPr lang="en-US" sz="1600" b="1" kern="1200" dirty="0">
            <a:solidFill>
              <a:srgbClr val="1A2A68"/>
            </a:solidFill>
            <a:latin typeface="Century Gothic" panose="020F0302020204030204"/>
            <a:ea typeface="+mn-ea"/>
            <a:cs typeface="+mn-cs"/>
          </a:endParaRPr>
        </a:p>
      </dgm:t>
    </dgm:pt>
    <dgm:pt modelId="{EEF9A9D8-EBA7-446B-BB01-39C5AF719871}" type="parTrans" cxnId="{40CEC1B5-FB3C-454D-94FC-4644F71520E3}">
      <dgm:prSet/>
      <dgm:spPr/>
      <dgm:t>
        <a:bodyPr/>
        <a:lstStyle/>
        <a:p>
          <a:endParaRPr lang="en-US"/>
        </a:p>
      </dgm:t>
    </dgm:pt>
    <dgm:pt modelId="{2749A995-348D-41AE-BA02-020B883C0E6B}" type="sibTrans" cxnId="{40CEC1B5-FB3C-454D-94FC-4644F71520E3}">
      <dgm:prSet/>
      <dgm:spPr/>
      <dgm:t>
        <a:bodyPr/>
        <a:lstStyle/>
        <a:p>
          <a:endParaRPr lang="en-US"/>
        </a:p>
      </dgm:t>
    </dgm:pt>
    <dgm:pt modelId="{02662FB7-DB67-4018-B6FD-0610E1B7E175}" type="pres">
      <dgm:prSet presAssocID="{28773D57-E678-44D2-9CB3-0A0C538E3D79}" presName="root" presStyleCnt="0">
        <dgm:presLayoutVars>
          <dgm:dir/>
          <dgm:resizeHandles val="exact"/>
        </dgm:presLayoutVars>
      </dgm:prSet>
      <dgm:spPr/>
    </dgm:pt>
    <dgm:pt modelId="{59322DA1-14A3-4C63-9649-9A61F4D4173D}" type="pres">
      <dgm:prSet presAssocID="{28773D57-E678-44D2-9CB3-0A0C538E3D79}" presName="container" presStyleCnt="0">
        <dgm:presLayoutVars>
          <dgm:dir/>
          <dgm:resizeHandles val="exact"/>
        </dgm:presLayoutVars>
      </dgm:prSet>
      <dgm:spPr/>
    </dgm:pt>
    <dgm:pt modelId="{F0A06FF2-4242-4BA9-AA04-F7C12BEC4E9C}" type="pres">
      <dgm:prSet presAssocID="{F7B5E588-2659-4270-9A23-E75A33247B5E}" presName="compNode" presStyleCnt="0"/>
      <dgm:spPr/>
    </dgm:pt>
    <dgm:pt modelId="{1762EFB9-4A9E-45DA-9BF0-822E681D96F7}" type="pres">
      <dgm:prSet presAssocID="{F7B5E588-2659-4270-9A23-E75A33247B5E}" presName="iconBgRect" presStyleLbl="bgShp" presStyleIdx="0" presStyleCnt="4"/>
      <dgm:spPr/>
    </dgm:pt>
    <dgm:pt modelId="{52CE30E7-A90B-4864-A23D-1F3AE01527B8}" type="pres">
      <dgm:prSet presAssocID="{F7B5E588-2659-4270-9A23-E75A33247B5E}"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lassroom"/>
        </a:ext>
      </dgm:extLst>
    </dgm:pt>
    <dgm:pt modelId="{99A33A20-A67E-4AF8-937D-F55C4953A001}" type="pres">
      <dgm:prSet presAssocID="{F7B5E588-2659-4270-9A23-E75A33247B5E}" presName="spaceRect" presStyleCnt="0"/>
      <dgm:spPr/>
    </dgm:pt>
    <dgm:pt modelId="{BC3D6637-D869-4191-928F-FAB4BF06DB2C}" type="pres">
      <dgm:prSet presAssocID="{F7B5E588-2659-4270-9A23-E75A33247B5E}" presName="textRect" presStyleLbl="revTx" presStyleIdx="0" presStyleCnt="4">
        <dgm:presLayoutVars>
          <dgm:chMax val="1"/>
          <dgm:chPref val="1"/>
        </dgm:presLayoutVars>
      </dgm:prSet>
      <dgm:spPr/>
    </dgm:pt>
    <dgm:pt modelId="{8EFFFFD2-0A5C-410A-879C-EFB85B8FEFB4}" type="pres">
      <dgm:prSet presAssocID="{CC722A7F-A79C-449B-B9EC-15B24FDC7BA9}" presName="sibTrans" presStyleLbl="sibTrans2D1" presStyleIdx="0" presStyleCnt="0"/>
      <dgm:spPr/>
    </dgm:pt>
    <dgm:pt modelId="{3EF41B64-10F0-430D-A176-BDBC6A30BE00}" type="pres">
      <dgm:prSet presAssocID="{B8C7F8AD-0087-4798-990B-863179884B39}" presName="compNode" presStyleCnt="0"/>
      <dgm:spPr/>
    </dgm:pt>
    <dgm:pt modelId="{96771930-6FD0-4C42-AAB5-D4088CC4713E}" type="pres">
      <dgm:prSet presAssocID="{B8C7F8AD-0087-4798-990B-863179884B39}" presName="iconBgRect" presStyleLbl="bgShp" presStyleIdx="1" presStyleCnt="4"/>
      <dgm:spPr/>
    </dgm:pt>
    <dgm:pt modelId="{150749A1-8C69-41CE-9354-938A0F32456F}" type="pres">
      <dgm:prSet presAssocID="{B8C7F8AD-0087-4798-990B-863179884B39}"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Lighthouse scene"/>
        </a:ext>
      </dgm:extLst>
    </dgm:pt>
    <dgm:pt modelId="{4D9F93C4-5008-44CF-9C02-49C6B3C52421}" type="pres">
      <dgm:prSet presAssocID="{B8C7F8AD-0087-4798-990B-863179884B39}" presName="spaceRect" presStyleCnt="0"/>
      <dgm:spPr/>
    </dgm:pt>
    <dgm:pt modelId="{8A6E2C13-279D-4255-9D2D-D8C5DBAD99E8}" type="pres">
      <dgm:prSet presAssocID="{B8C7F8AD-0087-4798-990B-863179884B39}" presName="textRect" presStyleLbl="revTx" presStyleIdx="1" presStyleCnt="4">
        <dgm:presLayoutVars>
          <dgm:chMax val="1"/>
          <dgm:chPref val="1"/>
        </dgm:presLayoutVars>
      </dgm:prSet>
      <dgm:spPr/>
    </dgm:pt>
    <dgm:pt modelId="{CDD38B9A-88DD-4E18-8567-1A78A5C9C011}" type="pres">
      <dgm:prSet presAssocID="{FA923DBB-C722-469F-9CD6-A5CCC2A9DB9F}" presName="sibTrans" presStyleLbl="sibTrans2D1" presStyleIdx="0" presStyleCnt="0"/>
      <dgm:spPr/>
    </dgm:pt>
    <dgm:pt modelId="{67207E3E-618E-42E1-A35B-51999A5CC79A}" type="pres">
      <dgm:prSet presAssocID="{A451116C-D66D-4F35-B265-BCA284E0AB63}" presName="compNode" presStyleCnt="0"/>
      <dgm:spPr/>
    </dgm:pt>
    <dgm:pt modelId="{C7647B40-FA61-4617-9E9F-BCD8C58FD96D}" type="pres">
      <dgm:prSet presAssocID="{A451116C-D66D-4F35-B265-BCA284E0AB63}" presName="iconBgRect" presStyleLbl="bgShp" presStyleIdx="2" presStyleCnt="4"/>
      <dgm:spPr/>
    </dgm:pt>
    <dgm:pt modelId="{501843A2-35D0-417B-9A2E-9359A899A07E}" type="pres">
      <dgm:prSet presAssocID="{A451116C-D66D-4F35-B265-BCA284E0AB63}"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Parent and Child"/>
        </a:ext>
      </dgm:extLst>
    </dgm:pt>
    <dgm:pt modelId="{B066C3ED-0F9D-4B6E-9DD8-47147927281D}" type="pres">
      <dgm:prSet presAssocID="{A451116C-D66D-4F35-B265-BCA284E0AB63}" presName="spaceRect" presStyleCnt="0"/>
      <dgm:spPr/>
    </dgm:pt>
    <dgm:pt modelId="{1FC7E6D2-16D0-49F5-8DB1-244A704C5E32}" type="pres">
      <dgm:prSet presAssocID="{A451116C-D66D-4F35-B265-BCA284E0AB63}" presName="textRect" presStyleLbl="revTx" presStyleIdx="2" presStyleCnt="4">
        <dgm:presLayoutVars>
          <dgm:chMax val="1"/>
          <dgm:chPref val="1"/>
        </dgm:presLayoutVars>
      </dgm:prSet>
      <dgm:spPr/>
    </dgm:pt>
    <dgm:pt modelId="{E0EEDBF8-F5D5-4EAD-A778-A216AD175E9C}" type="pres">
      <dgm:prSet presAssocID="{A1F24100-BB08-45E2-91FB-9BD3AE38C801}" presName="sibTrans" presStyleLbl="sibTrans2D1" presStyleIdx="0" presStyleCnt="0"/>
      <dgm:spPr/>
    </dgm:pt>
    <dgm:pt modelId="{4F3BB06F-D396-4938-B06C-2A1FD69D8EB2}" type="pres">
      <dgm:prSet presAssocID="{A7FF137B-5C4A-4F1E-9EF7-B889D82E62AD}" presName="compNode" presStyleCnt="0"/>
      <dgm:spPr/>
    </dgm:pt>
    <dgm:pt modelId="{255B5F96-09C3-4813-A6D3-F12BDF73077F}" type="pres">
      <dgm:prSet presAssocID="{A7FF137B-5C4A-4F1E-9EF7-B889D82E62AD}" presName="iconBgRect" presStyleLbl="bgShp" presStyleIdx="3" presStyleCnt="4"/>
      <dgm:spPr/>
    </dgm:pt>
    <dgm:pt modelId="{D5DD4AE3-276A-4876-A24F-D97D6F9C0767}" type="pres">
      <dgm:prSet presAssocID="{A7FF137B-5C4A-4F1E-9EF7-B889D82E62AD}"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Head with Gears"/>
        </a:ext>
      </dgm:extLst>
    </dgm:pt>
    <dgm:pt modelId="{DF8B5E7F-404F-4398-BBA2-161BCC2FC89B}" type="pres">
      <dgm:prSet presAssocID="{A7FF137B-5C4A-4F1E-9EF7-B889D82E62AD}" presName="spaceRect" presStyleCnt="0"/>
      <dgm:spPr/>
    </dgm:pt>
    <dgm:pt modelId="{97648E98-ED91-4F17-8B3C-1211D76F913A}" type="pres">
      <dgm:prSet presAssocID="{A7FF137B-5C4A-4F1E-9EF7-B889D82E62AD}" presName="textRect" presStyleLbl="revTx" presStyleIdx="3" presStyleCnt="4">
        <dgm:presLayoutVars>
          <dgm:chMax val="1"/>
          <dgm:chPref val="1"/>
        </dgm:presLayoutVars>
      </dgm:prSet>
      <dgm:spPr/>
    </dgm:pt>
  </dgm:ptLst>
  <dgm:cxnLst>
    <dgm:cxn modelId="{CBB7A511-5C4E-4A80-8571-47B73A9516DA}" srcId="{28773D57-E678-44D2-9CB3-0A0C538E3D79}" destId="{F7B5E588-2659-4270-9A23-E75A33247B5E}" srcOrd="0" destOrd="0" parTransId="{B842600B-27BD-41E0-A5B2-7501AAFC5925}" sibTransId="{CC722A7F-A79C-449B-B9EC-15B24FDC7BA9}"/>
    <dgm:cxn modelId="{11257F35-0DF7-8D4D-91A3-EDC0D79DE951}" type="presOf" srcId="{A451116C-D66D-4F35-B265-BCA284E0AB63}" destId="{1FC7E6D2-16D0-49F5-8DB1-244A704C5E32}" srcOrd="0" destOrd="0" presId="urn:microsoft.com/office/officeart/2018/2/layout/IconCircleList"/>
    <dgm:cxn modelId="{6C46A849-018D-574E-8CAA-EEC554257F42}" type="presOf" srcId="{FA923DBB-C722-469F-9CD6-A5CCC2A9DB9F}" destId="{CDD38B9A-88DD-4E18-8567-1A78A5C9C011}" srcOrd="0" destOrd="0" presId="urn:microsoft.com/office/officeart/2018/2/layout/IconCircleList"/>
    <dgm:cxn modelId="{0739B06C-10A2-D545-BC33-E6150D7DEED3}" type="presOf" srcId="{A1F24100-BB08-45E2-91FB-9BD3AE38C801}" destId="{E0EEDBF8-F5D5-4EAD-A778-A216AD175E9C}" srcOrd="0" destOrd="0" presId="urn:microsoft.com/office/officeart/2018/2/layout/IconCircleList"/>
    <dgm:cxn modelId="{2719C04E-0E2C-469E-87AF-4A575BF29635}" srcId="{28773D57-E678-44D2-9CB3-0A0C538E3D79}" destId="{A451116C-D66D-4F35-B265-BCA284E0AB63}" srcOrd="2" destOrd="0" parTransId="{90D622E4-2AD8-4F0A-BEC0-6F79B16DFCAD}" sibTransId="{A1F24100-BB08-45E2-91FB-9BD3AE38C801}"/>
    <dgm:cxn modelId="{C45DD086-AD6E-4C11-B06C-DF1432F553B1}" srcId="{28773D57-E678-44D2-9CB3-0A0C538E3D79}" destId="{B8C7F8AD-0087-4798-990B-863179884B39}" srcOrd="1" destOrd="0" parTransId="{2A20146A-89BB-4A53-AF22-DF3525D771C6}" sibTransId="{FA923DBB-C722-469F-9CD6-A5CCC2A9DB9F}"/>
    <dgm:cxn modelId="{40CEC1B5-FB3C-454D-94FC-4644F71520E3}" srcId="{28773D57-E678-44D2-9CB3-0A0C538E3D79}" destId="{A7FF137B-5C4A-4F1E-9EF7-B889D82E62AD}" srcOrd="3" destOrd="0" parTransId="{EEF9A9D8-EBA7-446B-BB01-39C5AF719871}" sibTransId="{2749A995-348D-41AE-BA02-020B883C0E6B}"/>
    <dgm:cxn modelId="{8D19BEC9-A50A-2C4A-918D-E41A93BCE57C}" type="presOf" srcId="{A7FF137B-5C4A-4F1E-9EF7-B889D82E62AD}" destId="{97648E98-ED91-4F17-8B3C-1211D76F913A}" srcOrd="0" destOrd="0" presId="urn:microsoft.com/office/officeart/2018/2/layout/IconCircleList"/>
    <dgm:cxn modelId="{1D8269CD-5647-B948-93AF-E49DCB0A0CC3}" type="presOf" srcId="{B8C7F8AD-0087-4798-990B-863179884B39}" destId="{8A6E2C13-279D-4255-9D2D-D8C5DBAD99E8}" srcOrd="0" destOrd="0" presId="urn:microsoft.com/office/officeart/2018/2/layout/IconCircleList"/>
    <dgm:cxn modelId="{335BE6D6-6EFC-1D40-BF9A-E62CB80DDB81}" type="presOf" srcId="{CC722A7F-A79C-449B-B9EC-15B24FDC7BA9}" destId="{8EFFFFD2-0A5C-410A-879C-EFB85B8FEFB4}" srcOrd="0" destOrd="0" presId="urn:microsoft.com/office/officeart/2018/2/layout/IconCircleList"/>
    <dgm:cxn modelId="{3E2216E4-BDF9-EA4E-AA44-FAB85CA4BC4E}" type="presOf" srcId="{28773D57-E678-44D2-9CB3-0A0C538E3D79}" destId="{02662FB7-DB67-4018-B6FD-0610E1B7E175}" srcOrd="0" destOrd="0" presId="urn:microsoft.com/office/officeart/2018/2/layout/IconCircleList"/>
    <dgm:cxn modelId="{A87731F4-0A2B-A744-BB18-82A5FEA95FF1}" type="presOf" srcId="{F7B5E588-2659-4270-9A23-E75A33247B5E}" destId="{BC3D6637-D869-4191-928F-FAB4BF06DB2C}" srcOrd="0" destOrd="0" presId="urn:microsoft.com/office/officeart/2018/2/layout/IconCircleList"/>
    <dgm:cxn modelId="{459136A1-8B35-B44A-B8E9-CB3105AC5840}" type="presParOf" srcId="{02662FB7-DB67-4018-B6FD-0610E1B7E175}" destId="{59322DA1-14A3-4C63-9649-9A61F4D4173D}" srcOrd="0" destOrd="0" presId="urn:microsoft.com/office/officeart/2018/2/layout/IconCircleList"/>
    <dgm:cxn modelId="{C0115F12-1C3C-C94E-853A-AE8ED7FAC8B4}" type="presParOf" srcId="{59322DA1-14A3-4C63-9649-9A61F4D4173D}" destId="{F0A06FF2-4242-4BA9-AA04-F7C12BEC4E9C}" srcOrd="0" destOrd="0" presId="urn:microsoft.com/office/officeart/2018/2/layout/IconCircleList"/>
    <dgm:cxn modelId="{A7E908CF-BD58-644E-A097-4CD5EA34961F}" type="presParOf" srcId="{F0A06FF2-4242-4BA9-AA04-F7C12BEC4E9C}" destId="{1762EFB9-4A9E-45DA-9BF0-822E681D96F7}" srcOrd="0" destOrd="0" presId="urn:microsoft.com/office/officeart/2018/2/layout/IconCircleList"/>
    <dgm:cxn modelId="{6B4BED05-E9E9-8C46-AB65-8AD60FF4FC88}" type="presParOf" srcId="{F0A06FF2-4242-4BA9-AA04-F7C12BEC4E9C}" destId="{52CE30E7-A90B-4864-A23D-1F3AE01527B8}" srcOrd="1" destOrd="0" presId="urn:microsoft.com/office/officeart/2018/2/layout/IconCircleList"/>
    <dgm:cxn modelId="{88CCEE50-B2C8-BF47-AB32-BD57E329F2A2}" type="presParOf" srcId="{F0A06FF2-4242-4BA9-AA04-F7C12BEC4E9C}" destId="{99A33A20-A67E-4AF8-937D-F55C4953A001}" srcOrd="2" destOrd="0" presId="urn:microsoft.com/office/officeart/2018/2/layout/IconCircleList"/>
    <dgm:cxn modelId="{0BA83485-97AF-9C46-ACFA-84ACD94661CE}" type="presParOf" srcId="{F0A06FF2-4242-4BA9-AA04-F7C12BEC4E9C}" destId="{BC3D6637-D869-4191-928F-FAB4BF06DB2C}" srcOrd="3" destOrd="0" presId="urn:microsoft.com/office/officeart/2018/2/layout/IconCircleList"/>
    <dgm:cxn modelId="{4EE4F55A-052F-4048-AE7A-682546C5BB93}" type="presParOf" srcId="{59322DA1-14A3-4C63-9649-9A61F4D4173D}" destId="{8EFFFFD2-0A5C-410A-879C-EFB85B8FEFB4}" srcOrd="1" destOrd="0" presId="urn:microsoft.com/office/officeart/2018/2/layout/IconCircleList"/>
    <dgm:cxn modelId="{7B01095B-39F1-1640-A2E3-7FFC443A060E}" type="presParOf" srcId="{59322DA1-14A3-4C63-9649-9A61F4D4173D}" destId="{3EF41B64-10F0-430D-A176-BDBC6A30BE00}" srcOrd="2" destOrd="0" presId="urn:microsoft.com/office/officeart/2018/2/layout/IconCircleList"/>
    <dgm:cxn modelId="{593D17AB-1C71-8942-A13E-00FE93904B8C}" type="presParOf" srcId="{3EF41B64-10F0-430D-A176-BDBC6A30BE00}" destId="{96771930-6FD0-4C42-AAB5-D4088CC4713E}" srcOrd="0" destOrd="0" presId="urn:microsoft.com/office/officeart/2018/2/layout/IconCircleList"/>
    <dgm:cxn modelId="{F90FDA5B-B8BE-1E46-BAF6-386A974A645B}" type="presParOf" srcId="{3EF41B64-10F0-430D-A176-BDBC6A30BE00}" destId="{150749A1-8C69-41CE-9354-938A0F32456F}" srcOrd="1" destOrd="0" presId="urn:microsoft.com/office/officeart/2018/2/layout/IconCircleList"/>
    <dgm:cxn modelId="{77040EDA-6ABC-DE46-B0FE-7BDFCB153CCF}" type="presParOf" srcId="{3EF41B64-10F0-430D-A176-BDBC6A30BE00}" destId="{4D9F93C4-5008-44CF-9C02-49C6B3C52421}" srcOrd="2" destOrd="0" presId="urn:microsoft.com/office/officeart/2018/2/layout/IconCircleList"/>
    <dgm:cxn modelId="{23529A9D-02ED-CE45-93DC-0ABA70C61CF1}" type="presParOf" srcId="{3EF41B64-10F0-430D-A176-BDBC6A30BE00}" destId="{8A6E2C13-279D-4255-9D2D-D8C5DBAD99E8}" srcOrd="3" destOrd="0" presId="urn:microsoft.com/office/officeart/2018/2/layout/IconCircleList"/>
    <dgm:cxn modelId="{84466BE4-9E99-7045-A41C-0E1F4146D970}" type="presParOf" srcId="{59322DA1-14A3-4C63-9649-9A61F4D4173D}" destId="{CDD38B9A-88DD-4E18-8567-1A78A5C9C011}" srcOrd="3" destOrd="0" presId="urn:microsoft.com/office/officeart/2018/2/layout/IconCircleList"/>
    <dgm:cxn modelId="{26CD0DDF-2092-6D4B-A470-1E6B055CFA82}" type="presParOf" srcId="{59322DA1-14A3-4C63-9649-9A61F4D4173D}" destId="{67207E3E-618E-42E1-A35B-51999A5CC79A}" srcOrd="4" destOrd="0" presId="urn:microsoft.com/office/officeart/2018/2/layout/IconCircleList"/>
    <dgm:cxn modelId="{17F08E8C-A322-6345-8FD5-AB9CF629136C}" type="presParOf" srcId="{67207E3E-618E-42E1-A35B-51999A5CC79A}" destId="{C7647B40-FA61-4617-9E9F-BCD8C58FD96D}" srcOrd="0" destOrd="0" presId="urn:microsoft.com/office/officeart/2018/2/layout/IconCircleList"/>
    <dgm:cxn modelId="{66B1BE04-27B6-6049-BA4E-6328B76C10F8}" type="presParOf" srcId="{67207E3E-618E-42E1-A35B-51999A5CC79A}" destId="{501843A2-35D0-417B-9A2E-9359A899A07E}" srcOrd="1" destOrd="0" presId="urn:microsoft.com/office/officeart/2018/2/layout/IconCircleList"/>
    <dgm:cxn modelId="{B08D4896-831B-BB43-85D8-762E317DA87F}" type="presParOf" srcId="{67207E3E-618E-42E1-A35B-51999A5CC79A}" destId="{B066C3ED-0F9D-4B6E-9DD8-47147927281D}" srcOrd="2" destOrd="0" presId="urn:microsoft.com/office/officeart/2018/2/layout/IconCircleList"/>
    <dgm:cxn modelId="{40A5A8C4-5E87-4543-934A-0FF9EA32019A}" type="presParOf" srcId="{67207E3E-618E-42E1-A35B-51999A5CC79A}" destId="{1FC7E6D2-16D0-49F5-8DB1-244A704C5E32}" srcOrd="3" destOrd="0" presId="urn:microsoft.com/office/officeart/2018/2/layout/IconCircleList"/>
    <dgm:cxn modelId="{283B363F-83E3-824C-82A8-191531ACAD95}" type="presParOf" srcId="{59322DA1-14A3-4C63-9649-9A61F4D4173D}" destId="{E0EEDBF8-F5D5-4EAD-A778-A216AD175E9C}" srcOrd="5" destOrd="0" presId="urn:microsoft.com/office/officeart/2018/2/layout/IconCircleList"/>
    <dgm:cxn modelId="{27AAF049-8D19-DF4E-B252-DD4D8AE47CE2}" type="presParOf" srcId="{59322DA1-14A3-4C63-9649-9A61F4D4173D}" destId="{4F3BB06F-D396-4938-B06C-2A1FD69D8EB2}" srcOrd="6" destOrd="0" presId="urn:microsoft.com/office/officeart/2018/2/layout/IconCircleList"/>
    <dgm:cxn modelId="{7E9F1746-5473-F04C-99BA-3F91E688FBC3}" type="presParOf" srcId="{4F3BB06F-D396-4938-B06C-2A1FD69D8EB2}" destId="{255B5F96-09C3-4813-A6D3-F12BDF73077F}" srcOrd="0" destOrd="0" presId="urn:microsoft.com/office/officeart/2018/2/layout/IconCircleList"/>
    <dgm:cxn modelId="{23211E20-9790-1845-B3B7-B051225A3507}" type="presParOf" srcId="{4F3BB06F-D396-4938-B06C-2A1FD69D8EB2}" destId="{D5DD4AE3-276A-4876-A24F-D97D6F9C0767}" srcOrd="1" destOrd="0" presId="urn:microsoft.com/office/officeart/2018/2/layout/IconCircleList"/>
    <dgm:cxn modelId="{11CEDA7C-A569-1344-94AD-389153FBEC0D}" type="presParOf" srcId="{4F3BB06F-D396-4938-B06C-2A1FD69D8EB2}" destId="{DF8B5E7F-404F-4398-BBA2-161BCC2FC89B}" srcOrd="2" destOrd="0" presId="urn:microsoft.com/office/officeart/2018/2/layout/IconCircleList"/>
    <dgm:cxn modelId="{EF472DB1-EA0F-C746-BD06-385803F397AA}" type="presParOf" srcId="{4F3BB06F-D396-4938-B06C-2A1FD69D8EB2}" destId="{97648E98-ED91-4F17-8B3C-1211D76F913A}"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132754D-9592-41B4-8A24-C6EB8E957F7E}" type="doc">
      <dgm:prSet loTypeId="urn:microsoft.com/office/officeart/2018/5/layout/IconCircleLabelList" loCatId="icon" qsTypeId="urn:microsoft.com/office/officeart/2005/8/quickstyle/simple1" qsCatId="simple" csTypeId="urn:microsoft.com/office/officeart/2018/5/colors/Iconchunking_neutralicon_accent2_2" csCatId="accent2" phldr="1"/>
      <dgm:spPr/>
      <dgm:t>
        <a:bodyPr/>
        <a:lstStyle/>
        <a:p>
          <a:endParaRPr lang="en-US"/>
        </a:p>
      </dgm:t>
    </dgm:pt>
    <dgm:pt modelId="{4BB4151E-0AA5-462D-A33F-458A96A666FA}">
      <dgm:prSet/>
      <dgm:spPr/>
      <dgm:t>
        <a:bodyPr/>
        <a:lstStyle/>
        <a:p>
          <a:pPr>
            <a:defRPr cap="all"/>
          </a:pPr>
          <a:r>
            <a:rPr lang="en-US" dirty="0">
              <a:solidFill>
                <a:srgbClr val="1A2A68"/>
              </a:solidFill>
            </a:rPr>
            <a:t>Next session:</a:t>
          </a:r>
        </a:p>
      </dgm:t>
    </dgm:pt>
    <dgm:pt modelId="{FB2F3330-051F-4F18-974D-F2280254F639}" type="parTrans" cxnId="{E2A3935C-E049-488A-A3BF-0D35CE23850E}">
      <dgm:prSet/>
      <dgm:spPr/>
      <dgm:t>
        <a:bodyPr/>
        <a:lstStyle/>
        <a:p>
          <a:endParaRPr lang="en-US"/>
        </a:p>
      </dgm:t>
    </dgm:pt>
    <dgm:pt modelId="{95D33146-5296-4EFB-8C9A-BB55C1DABF8A}" type="sibTrans" cxnId="{E2A3935C-E049-488A-A3BF-0D35CE23850E}">
      <dgm:prSet/>
      <dgm:spPr/>
      <dgm:t>
        <a:bodyPr/>
        <a:lstStyle/>
        <a:p>
          <a:endParaRPr lang="en-US"/>
        </a:p>
      </dgm:t>
    </dgm:pt>
    <dgm:pt modelId="{C60E46FB-AE4F-4DF7-9910-BF715CD3904A}">
      <dgm:prSet/>
      <dgm:spPr/>
      <dgm:t>
        <a:bodyPr/>
        <a:lstStyle/>
        <a:p>
          <a:pPr>
            <a:defRPr cap="all"/>
          </a:pPr>
          <a:r>
            <a:rPr lang="en-US" dirty="0">
              <a:solidFill>
                <a:srgbClr val="1A2A68"/>
              </a:solidFill>
            </a:rPr>
            <a:t>Date: </a:t>
          </a:r>
          <a:br>
            <a:rPr lang="en-US" dirty="0">
              <a:solidFill>
                <a:srgbClr val="1A2A68"/>
              </a:solidFill>
            </a:rPr>
          </a:br>
          <a:r>
            <a:rPr lang="en-US" dirty="0">
              <a:solidFill>
                <a:srgbClr val="1A2A68"/>
              </a:solidFill>
            </a:rPr>
            <a:t>Time: </a:t>
          </a:r>
        </a:p>
      </dgm:t>
    </dgm:pt>
    <dgm:pt modelId="{3684D8D8-715D-4404-B796-3E6E5A84BDD6}" type="parTrans" cxnId="{C321F5AD-26FF-4E0B-A631-5542038DFA78}">
      <dgm:prSet/>
      <dgm:spPr/>
      <dgm:t>
        <a:bodyPr/>
        <a:lstStyle/>
        <a:p>
          <a:endParaRPr lang="en-US"/>
        </a:p>
      </dgm:t>
    </dgm:pt>
    <dgm:pt modelId="{1B19ED9B-B175-4874-8D62-FE96B97547AD}" type="sibTrans" cxnId="{C321F5AD-26FF-4E0B-A631-5542038DFA78}">
      <dgm:prSet/>
      <dgm:spPr/>
      <dgm:t>
        <a:bodyPr/>
        <a:lstStyle/>
        <a:p>
          <a:endParaRPr lang="en-US"/>
        </a:p>
      </dgm:t>
    </dgm:pt>
    <dgm:pt modelId="{471CE382-E661-4223-BEAC-113B8BB8BF83}" type="pres">
      <dgm:prSet presAssocID="{C132754D-9592-41B4-8A24-C6EB8E957F7E}" presName="root" presStyleCnt="0">
        <dgm:presLayoutVars>
          <dgm:dir/>
          <dgm:resizeHandles val="exact"/>
        </dgm:presLayoutVars>
      </dgm:prSet>
      <dgm:spPr/>
    </dgm:pt>
    <dgm:pt modelId="{D9E3F980-F081-4688-9BBD-04005FBB5589}" type="pres">
      <dgm:prSet presAssocID="{4BB4151E-0AA5-462D-A33F-458A96A666FA}" presName="compNode" presStyleCnt="0"/>
      <dgm:spPr/>
    </dgm:pt>
    <dgm:pt modelId="{A7B3F94E-D34D-413F-9262-3F01734803A0}" type="pres">
      <dgm:prSet presAssocID="{4BB4151E-0AA5-462D-A33F-458A96A666FA}" presName="iconBgRect" presStyleLbl="bgShp" presStyleIdx="0" presStyleCnt="2"/>
      <dgm:spPr/>
    </dgm:pt>
    <dgm:pt modelId="{B32A2021-C01C-44FD-98D1-C548D2485860}" type="pres">
      <dgm:prSet presAssocID="{4BB4151E-0AA5-462D-A33F-458A96A666FA}"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lackboard"/>
        </a:ext>
      </dgm:extLst>
    </dgm:pt>
    <dgm:pt modelId="{F32E51E9-1E09-453D-B1E0-47B7EDDF9124}" type="pres">
      <dgm:prSet presAssocID="{4BB4151E-0AA5-462D-A33F-458A96A666FA}" presName="spaceRect" presStyleCnt="0"/>
      <dgm:spPr/>
    </dgm:pt>
    <dgm:pt modelId="{9A58B5D4-B7EE-4658-B00A-552320E1E1D0}" type="pres">
      <dgm:prSet presAssocID="{4BB4151E-0AA5-462D-A33F-458A96A666FA}" presName="textRect" presStyleLbl="revTx" presStyleIdx="0" presStyleCnt="2">
        <dgm:presLayoutVars>
          <dgm:chMax val="1"/>
          <dgm:chPref val="1"/>
        </dgm:presLayoutVars>
      </dgm:prSet>
      <dgm:spPr/>
    </dgm:pt>
    <dgm:pt modelId="{39581B96-48A5-4150-B20A-34AC731DD17F}" type="pres">
      <dgm:prSet presAssocID="{95D33146-5296-4EFB-8C9A-BB55C1DABF8A}" presName="sibTrans" presStyleCnt="0"/>
      <dgm:spPr/>
    </dgm:pt>
    <dgm:pt modelId="{4871B54D-5D85-43E7-98F8-ABA588A5403C}" type="pres">
      <dgm:prSet presAssocID="{C60E46FB-AE4F-4DF7-9910-BF715CD3904A}" presName="compNode" presStyleCnt="0"/>
      <dgm:spPr/>
    </dgm:pt>
    <dgm:pt modelId="{E2045060-3080-48AE-8817-3BE6919A09D2}" type="pres">
      <dgm:prSet presAssocID="{C60E46FB-AE4F-4DF7-9910-BF715CD3904A}" presName="iconBgRect" presStyleLbl="bgShp" presStyleIdx="1" presStyleCnt="2" custLinFactNeighborX="-34678"/>
      <dgm:spPr/>
    </dgm:pt>
    <dgm:pt modelId="{FB8C7D2A-2DD5-4B9D-BCCC-D73096290291}" type="pres">
      <dgm:prSet presAssocID="{C60E46FB-AE4F-4DF7-9910-BF715CD3904A}" presName="iconRect" presStyleLbl="node1" presStyleIdx="1" presStyleCnt="2" custLinFactNeighborX="-5628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aily Calendar"/>
        </a:ext>
      </dgm:extLst>
    </dgm:pt>
    <dgm:pt modelId="{C9C44D5A-A0D5-4630-8CE6-03B6AFDA6923}" type="pres">
      <dgm:prSet presAssocID="{C60E46FB-AE4F-4DF7-9910-BF715CD3904A}" presName="spaceRect" presStyleCnt="0"/>
      <dgm:spPr/>
    </dgm:pt>
    <dgm:pt modelId="{CE5527F2-4B0D-4D12-AF70-9522B612D5F1}" type="pres">
      <dgm:prSet presAssocID="{C60E46FB-AE4F-4DF7-9910-BF715CD3904A}" presName="textRect" presStyleLbl="revTx" presStyleIdx="1" presStyleCnt="2" custLinFactNeighborX="-26322" custLinFactNeighborY="-30855">
        <dgm:presLayoutVars>
          <dgm:chMax val="1"/>
          <dgm:chPref val="1"/>
        </dgm:presLayoutVars>
      </dgm:prSet>
      <dgm:spPr/>
    </dgm:pt>
  </dgm:ptLst>
  <dgm:cxnLst>
    <dgm:cxn modelId="{E2A3935C-E049-488A-A3BF-0D35CE23850E}" srcId="{C132754D-9592-41B4-8A24-C6EB8E957F7E}" destId="{4BB4151E-0AA5-462D-A33F-458A96A666FA}" srcOrd="0" destOrd="0" parTransId="{FB2F3330-051F-4F18-974D-F2280254F639}" sibTransId="{95D33146-5296-4EFB-8C9A-BB55C1DABF8A}"/>
    <dgm:cxn modelId="{62776549-AB00-9E4E-BE26-15C650E19128}" type="presOf" srcId="{C132754D-9592-41B4-8A24-C6EB8E957F7E}" destId="{471CE382-E661-4223-BEAC-113B8BB8BF83}" srcOrd="0" destOrd="0" presId="urn:microsoft.com/office/officeart/2018/5/layout/IconCircleLabelList"/>
    <dgm:cxn modelId="{3242D46B-0E33-0B4C-90AE-6F6DCE443268}" type="presOf" srcId="{C60E46FB-AE4F-4DF7-9910-BF715CD3904A}" destId="{CE5527F2-4B0D-4D12-AF70-9522B612D5F1}" srcOrd="0" destOrd="0" presId="urn:microsoft.com/office/officeart/2018/5/layout/IconCircleLabelList"/>
    <dgm:cxn modelId="{C321F5AD-26FF-4E0B-A631-5542038DFA78}" srcId="{C132754D-9592-41B4-8A24-C6EB8E957F7E}" destId="{C60E46FB-AE4F-4DF7-9910-BF715CD3904A}" srcOrd="1" destOrd="0" parTransId="{3684D8D8-715D-4404-B796-3E6E5A84BDD6}" sibTransId="{1B19ED9B-B175-4874-8D62-FE96B97547AD}"/>
    <dgm:cxn modelId="{58A6C6FA-B484-984A-A474-33AED61621B8}" type="presOf" srcId="{4BB4151E-0AA5-462D-A33F-458A96A666FA}" destId="{9A58B5D4-B7EE-4658-B00A-552320E1E1D0}" srcOrd="0" destOrd="0" presId="urn:microsoft.com/office/officeart/2018/5/layout/IconCircleLabelList"/>
    <dgm:cxn modelId="{79425571-C246-C24F-B450-1B1042267389}" type="presParOf" srcId="{471CE382-E661-4223-BEAC-113B8BB8BF83}" destId="{D9E3F980-F081-4688-9BBD-04005FBB5589}" srcOrd="0" destOrd="0" presId="urn:microsoft.com/office/officeart/2018/5/layout/IconCircleLabelList"/>
    <dgm:cxn modelId="{C9B8E379-7297-804A-970A-9352BF31FAA4}" type="presParOf" srcId="{D9E3F980-F081-4688-9BBD-04005FBB5589}" destId="{A7B3F94E-D34D-413F-9262-3F01734803A0}" srcOrd="0" destOrd="0" presId="urn:microsoft.com/office/officeart/2018/5/layout/IconCircleLabelList"/>
    <dgm:cxn modelId="{CD9656C3-4872-1F40-B399-EB9FA08BD946}" type="presParOf" srcId="{D9E3F980-F081-4688-9BBD-04005FBB5589}" destId="{B32A2021-C01C-44FD-98D1-C548D2485860}" srcOrd="1" destOrd="0" presId="urn:microsoft.com/office/officeart/2018/5/layout/IconCircleLabelList"/>
    <dgm:cxn modelId="{31F5C08F-7EDD-2449-AE9E-C5F2476892F9}" type="presParOf" srcId="{D9E3F980-F081-4688-9BBD-04005FBB5589}" destId="{F32E51E9-1E09-453D-B1E0-47B7EDDF9124}" srcOrd="2" destOrd="0" presId="urn:microsoft.com/office/officeart/2018/5/layout/IconCircleLabelList"/>
    <dgm:cxn modelId="{B56D3113-16D8-DA44-8FBE-44DC70E60DDC}" type="presParOf" srcId="{D9E3F980-F081-4688-9BBD-04005FBB5589}" destId="{9A58B5D4-B7EE-4658-B00A-552320E1E1D0}" srcOrd="3" destOrd="0" presId="urn:microsoft.com/office/officeart/2018/5/layout/IconCircleLabelList"/>
    <dgm:cxn modelId="{073BD898-1264-A142-9C6A-9EE91DF8D1C9}" type="presParOf" srcId="{471CE382-E661-4223-BEAC-113B8BB8BF83}" destId="{39581B96-48A5-4150-B20A-34AC731DD17F}" srcOrd="1" destOrd="0" presId="urn:microsoft.com/office/officeart/2018/5/layout/IconCircleLabelList"/>
    <dgm:cxn modelId="{9FE59263-D854-5746-9090-82AC21D3B06F}" type="presParOf" srcId="{471CE382-E661-4223-BEAC-113B8BB8BF83}" destId="{4871B54D-5D85-43E7-98F8-ABA588A5403C}" srcOrd="2" destOrd="0" presId="urn:microsoft.com/office/officeart/2018/5/layout/IconCircleLabelList"/>
    <dgm:cxn modelId="{A1655860-DA5F-0A46-9E6D-6581903E0B8D}" type="presParOf" srcId="{4871B54D-5D85-43E7-98F8-ABA588A5403C}" destId="{E2045060-3080-48AE-8817-3BE6919A09D2}" srcOrd="0" destOrd="0" presId="urn:microsoft.com/office/officeart/2018/5/layout/IconCircleLabelList"/>
    <dgm:cxn modelId="{D32B385E-C713-9143-9C58-143088F1EBA3}" type="presParOf" srcId="{4871B54D-5D85-43E7-98F8-ABA588A5403C}" destId="{FB8C7D2A-2DD5-4B9D-BCCC-D73096290291}" srcOrd="1" destOrd="0" presId="urn:microsoft.com/office/officeart/2018/5/layout/IconCircleLabelList"/>
    <dgm:cxn modelId="{DE90FE0F-0869-0448-BFF2-8B637CF28BA0}" type="presParOf" srcId="{4871B54D-5D85-43E7-98F8-ABA588A5403C}" destId="{C9C44D5A-A0D5-4630-8CE6-03B6AFDA6923}" srcOrd="2" destOrd="0" presId="urn:microsoft.com/office/officeart/2018/5/layout/IconCircleLabelList"/>
    <dgm:cxn modelId="{EA2E56FF-E1B4-B440-8411-AA48A9CC96B7}" type="presParOf" srcId="{4871B54D-5D85-43E7-98F8-ABA588A5403C}" destId="{CE5527F2-4B0D-4D12-AF70-9522B612D5F1}"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D881EE-2D77-4169-B1B1-42BB02EDB59C}" type="doc">
      <dgm:prSet loTypeId="urn:microsoft.com/office/officeart/2005/8/layout/hierarchy1" loCatId="hierarchy" qsTypeId="urn:microsoft.com/office/officeart/2005/8/quickstyle/simple1" qsCatId="simple" csTypeId="urn:microsoft.com/office/officeart/2005/8/colors/colorful2" csCatId="colorful" phldr="1"/>
      <dgm:spPr/>
      <dgm:t>
        <a:bodyPr/>
        <a:lstStyle/>
        <a:p>
          <a:endParaRPr lang="en-US"/>
        </a:p>
      </dgm:t>
    </dgm:pt>
    <dgm:pt modelId="{6C62D82B-AB76-40A1-8AF8-DFA711474CEE}">
      <dgm:prSet/>
      <dgm:spPr/>
      <dgm:t>
        <a:bodyPr/>
        <a:lstStyle/>
        <a:p>
          <a:r>
            <a:rPr lang="en-GB" b="1" dirty="0">
              <a:solidFill>
                <a:srgbClr val="1A2A68"/>
              </a:solidFill>
            </a:rPr>
            <a:t>How has your week been?</a:t>
          </a:r>
          <a:endParaRPr lang="en-US" b="1" dirty="0">
            <a:solidFill>
              <a:srgbClr val="1A2A68"/>
            </a:solidFill>
          </a:endParaRPr>
        </a:p>
      </dgm:t>
    </dgm:pt>
    <dgm:pt modelId="{61CAEBFC-697A-45A6-BE10-B3861FCC5104}" type="parTrans" cxnId="{AE7848C8-8DE1-4DCE-9D61-402967BCE916}">
      <dgm:prSet/>
      <dgm:spPr/>
      <dgm:t>
        <a:bodyPr/>
        <a:lstStyle/>
        <a:p>
          <a:endParaRPr lang="en-US"/>
        </a:p>
      </dgm:t>
    </dgm:pt>
    <dgm:pt modelId="{30F8FDD7-BE58-4AEA-A236-C5245AFD28E7}" type="sibTrans" cxnId="{AE7848C8-8DE1-4DCE-9D61-402967BCE916}">
      <dgm:prSet/>
      <dgm:spPr/>
      <dgm:t>
        <a:bodyPr/>
        <a:lstStyle/>
        <a:p>
          <a:endParaRPr lang="en-US"/>
        </a:p>
      </dgm:t>
    </dgm:pt>
    <dgm:pt modelId="{F3979160-EDFA-45CA-A588-FDCAF8F0F1BF}">
      <dgm:prSet/>
      <dgm:spPr/>
      <dgm:t>
        <a:bodyPr/>
        <a:lstStyle/>
        <a:p>
          <a:r>
            <a:rPr lang="en-GB" b="1" dirty="0">
              <a:solidFill>
                <a:srgbClr val="1A2A68"/>
              </a:solidFill>
            </a:rPr>
            <a:t>Please rate the 3 goals you set</a:t>
          </a:r>
          <a:endParaRPr lang="en-US" b="1" dirty="0">
            <a:solidFill>
              <a:srgbClr val="1A2A68"/>
            </a:solidFill>
          </a:endParaRPr>
        </a:p>
      </dgm:t>
    </dgm:pt>
    <dgm:pt modelId="{9CDCDBA9-5FDB-43F0-A541-17B4CBEEAA73}" type="parTrans" cxnId="{15218483-E83B-4116-A9D4-76E941F37879}">
      <dgm:prSet/>
      <dgm:spPr/>
      <dgm:t>
        <a:bodyPr/>
        <a:lstStyle/>
        <a:p>
          <a:endParaRPr lang="en-US"/>
        </a:p>
      </dgm:t>
    </dgm:pt>
    <dgm:pt modelId="{70A66A40-D851-4350-B055-0B794A7D10BF}" type="sibTrans" cxnId="{15218483-E83B-4116-A9D4-76E941F37879}">
      <dgm:prSet/>
      <dgm:spPr/>
      <dgm:t>
        <a:bodyPr/>
        <a:lstStyle/>
        <a:p>
          <a:endParaRPr lang="en-US"/>
        </a:p>
      </dgm:t>
    </dgm:pt>
    <dgm:pt modelId="{291CC8C4-F1E7-214F-84E2-BDF47B3E820A}" type="pres">
      <dgm:prSet presAssocID="{D2D881EE-2D77-4169-B1B1-42BB02EDB59C}" presName="hierChild1" presStyleCnt="0">
        <dgm:presLayoutVars>
          <dgm:chPref val="1"/>
          <dgm:dir/>
          <dgm:animOne val="branch"/>
          <dgm:animLvl val="lvl"/>
          <dgm:resizeHandles/>
        </dgm:presLayoutVars>
      </dgm:prSet>
      <dgm:spPr/>
    </dgm:pt>
    <dgm:pt modelId="{EA698841-4352-3843-841C-0FEC53E91C1B}" type="pres">
      <dgm:prSet presAssocID="{6C62D82B-AB76-40A1-8AF8-DFA711474CEE}" presName="hierRoot1" presStyleCnt="0"/>
      <dgm:spPr/>
    </dgm:pt>
    <dgm:pt modelId="{418FCCB3-429C-EF4C-B395-7F77CCDD9A07}" type="pres">
      <dgm:prSet presAssocID="{6C62D82B-AB76-40A1-8AF8-DFA711474CEE}" presName="composite" presStyleCnt="0"/>
      <dgm:spPr/>
    </dgm:pt>
    <dgm:pt modelId="{D5F4F0C0-F2C8-144C-A467-AB599FE2E4A0}" type="pres">
      <dgm:prSet presAssocID="{6C62D82B-AB76-40A1-8AF8-DFA711474CEE}" presName="background" presStyleLbl="node0" presStyleIdx="0" presStyleCnt="2"/>
      <dgm:spPr/>
    </dgm:pt>
    <dgm:pt modelId="{5135C7B2-8C39-4A48-9ABC-75A428703A9A}" type="pres">
      <dgm:prSet presAssocID="{6C62D82B-AB76-40A1-8AF8-DFA711474CEE}" presName="text" presStyleLbl="fgAcc0" presStyleIdx="0" presStyleCnt="2">
        <dgm:presLayoutVars>
          <dgm:chPref val="3"/>
        </dgm:presLayoutVars>
      </dgm:prSet>
      <dgm:spPr/>
    </dgm:pt>
    <dgm:pt modelId="{59634113-DB31-EC41-A574-7A9A0CC9EA4E}" type="pres">
      <dgm:prSet presAssocID="{6C62D82B-AB76-40A1-8AF8-DFA711474CEE}" presName="hierChild2" presStyleCnt="0"/>
      <dgm:spPr/>
    </dgm:pt>
    <dgm:pt modelId="{7273223A-6FFC-E444-A2A4-4D5428CC892B}" type="pres">
      <dgm:prSet presAssocID="{F3979160-EDFA-45CA-A588-FDCAF8F0F1BF}" presName="hierRoot1" presStyleCnt="0"/>
      <dgm:spPr/>
    </dgm:pt>
    <dgm:pt modelId="{E0C17052-25CE-4448-992E-71B2A95EDB49}" type="pres">
      <dgm:prSet presAssocID="{F3979160-EDFA-45CA-A588-FDCAF8F0F1BF}" presName="composite" presStyleCnt="0"/>
      <dgm:spPr/>
    </dgm:pt>
    <dgm:pt modelId="{926B117E-1A2B-9B45-947D-F7D3A06A7360}" type="pres">
      <dgm:prSet presAssocID="{F3979160-EDFA-45CA-A588-FDCAF8F0F1BF}" presName="background" presStyleLbl="node0" presStyleIdx="1" presStyleCnt="2"/>
      <dgm:spPr/>
    </dgm:pt>
    <dgm:pt modelId="{631909DD-C9BA-9848-94FD-F21797476A48}" type="pres">
      <dgm:prSet presAssocID="{F3979160-EDFA-45CA-A588-FDCAF8F0F1BF}" presName="text" presStyleLbl="fgAcc0" presStyleIdx="1" presStyleCnt="2">
        <dgm:presLayoutVars>
          <dgm:chPref val="3"/>
        </dgm:presLayoutVars>
      </dgm:prSet>
      <dgm:spPr/>
    </dgm:pt>
    <dgm:pt modelId="{38A7181E-3B08-8B4D-8065-7D5AE9C8D8E7}" type="pres">
      <dgm:prSet presAssocID="{F3979160-EDFA-45CA-A588-FDCAF8F0F1BF}" presName="hierChild2" presStyleCnt="0"/>
      <dgm:spPr/>
    </dgm:pt>
  </dgm:ptLst>
  <dgm:cxnLst>
    <dgm:cxn modelId="{34102745-0282-3F4A-881A-F882854F2F83}" type="presOf" srcId="{D2D881EE-2D77-4169-B1B1-42BB02EDB59C}" destId="{291CC8C4-F1E7-214F-84E2-BDF47B3E820A}" srcOrd="0" destOrd="0" presId="urn:microsoft.com/office/officeart/2005/8/layout/hierarchy1"/>
    <dgm:cxn modelId="{0B7ED265-42F4-E84F-8A6D-E93AA2EA573A}" type="presOf" srcId="{6C62D82B-AB76-40A1-8AF8-DFA711474CEE}" destId="{5135C7B2-8C39-4A48-9ABC-75A428703A9A}" srcOrd="0" destOrd="0" presId="urn:microsoft.com/office/officeart/2005/8/layout/hierarchy1"/>
    <dgm:cxn modelId="{15218483-E83B-4116-A9D4-76E941F37879}" srcId="{D2D881EE-2D77-4169-B1B1-42BB02EDB59C}" destId="{F3979160-EDFA-45CA-A588-FDCAF8F0F1BF}" srcOrd="1" destOrd="0" parTransId="{9CDCDBA9-5FDB-43F0-A541-17B4CBEEAA73}" sibTransId="{70A66A40-D851-4350-B055-0B794A7D10BF}"/>
    <dgm:cxn modelId="{E0647AB9-E313-3B43-A0D7-D1634CB304DC}" type="presOf" srcId="{F3979160-EDFA-45CA-A588-FDCAF8F0F1BF}" destId="{631909DD-C9BA-9848-94FD-F21797476A48}" srcOrd="0" destOrd="0" presId="urn:microsoft.com/office/officeart/2005/8/layout/hierarchy1"/>
    <dgm:cxn modelId="{AE7848C8-8DE1-4DCE-9D61-402967BCE916}" srcId="{D2D881EE-2D77-4169-B1B1-42BB02EDB59C}" destId="{6C62D82B-AB76-40A1-8AF8-DFA711474CEE}" srcOrd="0" destOrd="0" parTransId="{61CAEBFC-697A-45A6-BE10-B3861FCC5104}" sibTransId="{30F8FDD7-BE58-4AEA-A236-C5245AFD28E7}"/>
    <dgm:cxn modelId="{84746342-6209-DC40-83B0-D45840EEBB4D}" type="presParOf" srcId="{291CC8C4-F1E7-214F-84E2-BDF47B3E820A}" destId="{EA698841-4352-3843-841C-0FEC53E91C1B}" srcOrd="0" destOrd="0" presId="urn:microsoft.com/office/officeart/2005/8/layout/hierarchy1"/>
    <dgm:cxn modelId="{F06FCDFA-71E1-8C40-A089-5F096AD756D9}" type="presParOf" srcId="{EA698841-4352-3843-841C-0FEC53E91C1B}" destId="{418FCCB3-429C-EF4C-B395-7F77CCDD9A07}" srcOrd="0" destOrd="0" presId="urn:microsoft.com/office/officeart/2005/8/layout/hierarchy1"/>
    <dgm:cxn modelId="{9A5ECFC4-7A67-9845-8CEA-2CB4BA9E2DE7}" type="presParOf" srcId="{418FCCB3-429C-EF4C-B395-7F77CCDD9A07}" destId="{D5F4F0C0-F2C8-144C-A467-AB599FE2E4A0}" srcOrd="0" destOrd="0" presId="urn:microsoft.com/office/officeart/2005/8/layout/hierarchy1"/>
    <dgm:cxn modelId="{0ADC0706-EA24-E948-9F2E-32A1EE9BE15D}" type="presParOf" srcId="{418FCCB3-429C-EF4C-B395-7F77CCDD9A07}" destId="{5135C7B2-8C39-4A48-9ABC-75A428703A9A}" srcOrd="1" destOrd="0" presId="urn:microsoft.com/office/officeart/2005/8/layout/hierarchy1"/>
    <dgm:cxn modelId="{201C1774-B31B-D94F-8559-A090DAE24EF1}" type="presParOf" srcId="{EA698841-4352-3843-841C-0FEC53E91C1B}" destId="{59634113-DB31-EC41-A574-7A9A0CC9EA4E}" srcOrd="1" destOrd="0" presId="urn:microsoft.com/office/officeart/2005/8/layout/hierarchy1"/>
    <dgm:cxn modelId="{390C441E-DF01-0140-AD49-AD11E904A700}" type="presParOf" srcId="{291CC8C4-F1E7-214F-84E2-BDF47B3E820A}" destId="{7273223A-6FFC-E444-A2A4-4D5428CC892B}" srcOrd="1" destOrd="0" presId="urn:microsoft.com/office/officeart/2005/8/layout/hierarchy1"/>
    <dgm:cxn modelId="{A517A89A-A040-C546-B84D-0B5A39CB0846}" type="presParOf" srcId="{7273223A-6FFC-E444-A2A4-4D5428CC892B}" destId="{E0C17052-25CE-4448-992E-71B2A95EDB49}" srcOrd="0" destOrd="0" presId="urn:microsoft.com/office/officeart/2005/8/layout/hierarchy1"/>
    <dgm:cxn modelId="{742A1277-6F82-C545-8403-A3ED34E5B059}" type="presParOf" srcId="{E0C17052-25CE-4448-992E-71B2A95EDB49}" destId="{926B117E-1A2B-9B45-947D-F7D3A06A7360}" srcOrd="0" destOrd="0" presId="urn:microsoft.com/office/officeart/2005/8/layout/hierarchy1"/>
    <dgm:cxn modelId="{B0CB1806-AA4A-1341-BFF5-F31D82C5C499}" type="presParOf" srcId="{E0C17052-25CE-4448-992E-71B2A95EDB49}" destId="{631909DD-C9BA-9848-94FD-F21797476A48}" srcOrd="1" destOrd="0" presId="urn:microsoft.com/office/officeart/2005/8/layout/hierarchy1"/>
    <dgm:cxn modelId="{EF1E397E-669A-654B-8CB4-19E387E227BB}" type="presParOf" srcId="{7273223A-6FFC-E444-A2A4-4D5428CC892B}" destId="{38A7181E-3B08-8B4D-8065-7D5AE9C8D8E7}"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7732A3-4C4C-4131-91F7-19F3F564DC87}"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US"/>
        </a:p>
      </dgm:t>
    </dgm:pt>
    <dgm:pt modelId="{6EF1C639-2DB7-4DFC-8337-546FD1C04131}">
      <dgm:prSet custT="1"/>
      <dgm:spPr>
        <a:solidFill>
          <a:srgbClr val="CCE5EC"/>
        </a:solidFill>
      </dgm:spPr>
      <dgm:t>
        <a:bodyPr/>
        <a:lstStyle/>
        <a:p>
          <a:pPr rtl="0"/>
          <a:r>
            <a:rPr lang="en-US" sz="1600" b="1" dirty="0">
              <a:solidFill>
                <a:srgbClr val="1A2A68"/>
              </a:solidFill>
            </a:rPr>
            <a:t>Think back to any difficulties your child had in testing out their fears previously (e.g. avoiding a fear or being unable to</a:t>
          </a:r>
          <a:r>
            <a:rPr lang="en-US" sz="1600" b="1" dirty="0">
              <a:solidFill>
                <a:srgbClr val="1A2A68"/>
              </a:solidFill>
              <a:latin typeface="Century Gothic" panose="020F0302020204030204"/>
            </a:rPr>
            <a:t> try</a:t>
          </a:r>
          <a:r>
            <a:rPr lang="en-US" sz="1600" b="1" dirty="0">
              <a:solidFill>
                <a:srgbClr val="1A2A68"/>
              </a:solidFill>
            </a:rPr>
            <a:t> an experiment).</a:t>
          </a:r>
        </a:p>
      </dgm:t>
    </dgm:pt>
    <dgm:pt modelId="{3FF27077-E325-46DA-A165-44E24AB17025}" type="parTrans" cxnId="{DAF01498-C509-4D33-8665-8E7AE4D7AFDC}">
      <dgm:prSet/>
      <dgm:spPr/>
      <dgm:t>
        <a:bodyPr/>
        <a:lstStyle/>
        <a:p>
          <a:endParaRPr lang="en-US"/>
        </a:p>
      </dgm:t>
    </dgm:pt>
    <dgm:pt modelId="{7665FC22-BA9D-4489-AD62-3B57DD665F73}" type="sibTrans" cxnId="{DAF01498-C509-4D33-8665-8E7AE4D7AFDC}">
      <dgm:prSet/>
      <dgm:spPr/>
      <dgm:t>
        <a:bodyPr/>
        <a:lstStyle/>
        <a:p>
          <a:endParaRPr lang="en-US"/>
        </a:p>
      </dgm:t>
    </dgm:pt>
    <dgm:pt modelId="{78A6B0FB-2535-44A2-BD6E-7F331140EC1A}">
      <dgm:prSet custT="1"/>
      <dgm:spPr>
        <a:solidFill>
          <a:srgbClr val="CCE5EC"/>
        </a:solidFill>
      </dgm:spPr>
      <dgm:t>
        <a:bodyPr/>
        <a:lstStyle/>
        <a:p>
          <a:pPr rtl="0"/>
          <a:r>
            <a:rPr lang="en-US" sz="1600" b="1" dirty="0">
              <a:solidFill>
                <a:srgbClr val="1A2A68"/>
              </a:solidFill>
            </a:rPr>
            <a:t>Some fears may</a:t>
          </a:r>
          <a:r>
            <a:rPr lang="en-US" sz="1600" b="1" dirty="0">
              <a:solidFill>
                <a:srgbClr val="1A2A68"/>
              </a:solidFill>
              <a:latin typeface="Century Gothic" panose="020F0302020204030204"/>
            </a:rPr>
            <a:t> feel too much/ be</a:t>
          </a:r>
          <a:r>
            <a:rPr lang="en-US" sz="1600" b="1" dirty="0">
              <a:solidFill>
                <a:srgbClr val="1A2A68"/>
              </a:solidFill>
            </a:rPr>
            <a:t> too overwhelming for a child to simply have a go at.</a:t>
          </a:r>
        </a:p>
      </dgm:t>
    </dgm:pt>
    <dgm:pt modelId="{E475DC7E-5F3B-48E9-8CD4-F07790DCD734}" type="parTrans" cxnId="{FEB232C6-591E-4908-9AFA-848EA85AF05E}">
      <dgm:prSet/>
      <dgm:spPr/>
      <dgm:t>
        <a:bodyPr/>
        <a:lstStyle/>
        <a:p>
          <a:endParaRPr lang="en-US"/>
        </a:p>
      </dgm:t>
    </dgm:pt>
    <dgm:pt modelId="{2C987D0D-CA33-41CE-80A6-22E8851CF7A2}" type="sibTrans" cxnId="{FEB232C6-591E-4908-9AFA-848EA85AF05E}">
      <dgm:prSet/>
      <dgm:spPr/>
      <dgm:t>
        <a:bodyPr/>
        <a:lstStyle/>
        <a:p>
          <a:endParaRPr lang="en-US"/>
        </a:p>
      </dgm:t>
    </dgm:pt>
    <dgm:pt modelId="{9A240F60-8F65-4B05-93F8-9ACFCC5D8ACE}">
      <dgm:prSet custT="1"/>
      <dgm:spPr>
        <a:solidFill>
          <a:srgbClr val="CCE5EC"/>
        </a:solidFill>
      </dgm:spPr>
      <dgm:t>
        <a:bodyPr/>
        <a:lstStyle/>
        <a:p>
          <a:r>
            <a:rPr lang="en-US" sz="1600" b="1" dirty="0">
              <a:solidFill>
                <a:srgbClr val="1A2A68"/>
              </a:solidFill>
            </a:rPr>
            <a:t>If this is the case, it is important to build up gradually what they are comfortable with.</a:t>
          </a:r>
        </a:p>
      </dgm:t>
    </dgm:pt>
    <dgm:pt modelId="{7A80DEA1-A12C-4424-A843-693798D0E49C}" type="parTrans" cxnId="{A6A362E6-3D57-4E1C-9E8B-AD84E737B1B5}">
      <dgm:prSet/>
      <dgm:spPr/>
      <dgm:t>
        <a:bodyPr/>
        <a:lstStyle/>
        <a:p>
          <a:endParaRPr lang="en-US"/>
        </a:p>
      </dgm:t>
    </dgm:pt>
    <dgm:pt modelId="{608F82F1-D25C-4145-B67A-D3536A86C39C}" type="sibTrans" cxnId="{A6A362E6-3D57-4E1C-9E8B-AD84E737B1B5}">
      <dgm:prSet/>
      <dgm:spPr/>
      <dgm:t>
        <a:bodyPr/>
        <a:lstStyle/>
        <a:p>
          <a:endParaRPr lang="en-US"/>
        </a:p>
      </dgm:t>
    </dgm:pt>
    <dgm:pt modelId="{23E4DD7A-953A-4CC3-8F53-9475490CDF9B}">
      <dgm:prSet custT="1"/>
      <dgm:spPr>
        <a:solidFill>
          <a:srgbClr val="CCE5EC"/>
        </a:solidFill>
      </dgm:spPr>
      <dgm:t>
        <a:bodyPr/>
        <a:lstStyle/>
        <a:p>
          <a:r>
            <a:rPr lang="en-US" sz="1600" b="1" dirty="0">
              <a:solidFill>
                <a:srgbClr val="1A2A68"/>
              </a:solidFill>
            </a:rPr>
            <a:t>This will be familiar to you having read Step 4.</a:t>
          </a:r>
        </a:p>
      </dgm:t>
    </dgm:pt>
    <dgm:pt modelId="{60E051BB-54A5-4A9D-8D28-709AFF4A081C}" type="parTrans" cxnId="{80CAE027-027C-48FC-8668-343F729F0F9A}">
      <dgm:prSet/>
      <dgm:spPr/>
      <dgm:t>
        <a:bodyPr/>
        <a:lstStyle/>
        <a:p>
          <a:endParaRPr lang="en-US"/>
        </a:p>
      </dgm:t>
    </dgm:pt>
    <dgm:pt modelId="{841CAA2B-472F-4D48-99D9-E69D2295ADDA}" type="sibTrans" cxnId="{80CAE027-027C-48FC-8668-343F729F0F9A}">
      <dgm:prSet/>
      <dgm:spPr/>
      <dgm:t>
        <a:bodyPr/>
        <a:lstStyle/>
        <a:p>
          <a:endParaRPr lang="en-US"/>
        </a:p>
      </dgm:t>
    </dgm:pt>
    <dgm:pt modelId="{DF335BCB-8E48-4944-9076-B35ECD06EC72}">
      <dgm:prSet custT="1"/>
      <dgm:spPr>
        <a:solidFill>
          <a:srgbClr val="CCE5EC"/>
        </a:solidFill>
      </dgm:spPr>
      <dgm:t>
        <a:bodyPr/>
        <a:lstStyle/>
        <a:p>
          <a:pPr rtl="0"/>
          <a:r>
            <a:rPr lang="en-US" sz="1600" b="1" dirty="0">
              <a:solidFill>
                <a:srgbClr val="1A2A68"/>
              </a:solidFill>
            </a:rPr>
            <a:t>We will work with you to start to</a:t>
          </a:r>
          <a:r>
            <a:rPr lang="en-US" sz="1600" b="1" dirty="0">
              <a:solidFill>
                <a:srgbClr val="1A2A68"/>
              </a:solidFill>
              <a:latin typeface="Century Gothic" panose="020F0302020204030204"/>
            </a:rPr>
            <a:t> make</a:t>
          </a:r>
          <a:r>
            <a:rPr lang="en-US" sz="1600" b="1" dirty="0">
              <a:solidFill>
                <a:srgbClr val="1A2A68"/>
              </a:solidFill>
            </a:rPr>
            <a:t> a step-by-step plan for your child that you will </a:t>
          </a:r>
          <a:r>
            <a:rPr lang="en-US" sz="1600" b="1" dirty="0">
              <a:solidFill>
                <a:srgbClr val="1A2A68"/>
              </a:solidFill>
              <a:latin typeface="Century Gothic" panose="020F0302020204030204"/>
            </a:rPr>
            <a:t>finish off at</a:t>
          </a:r>
          <a:r>
            <a:rPr lang="en-US" sz="1600" b="1" dirty="0">
              <a:solidFill>
                <a:srgbClr val="1A2A68"/>
              </a:solidFill>
            </a:rPr>
            <a:t> home.</a:t>
          </a:r>
        </a:p>
      </dgm:t>
    </dgm:pt>
    <dgm:pt modelId="{683B399A-FEDC-4E5F-8A6D-C53EE0D580B1}" type="parTrans" cxnId="{2DE05C1A-034C-4FF7-9923-71A0A9D7CEB6}">
      <dgm:prSet/>
      <dgm:spPr/>
      <dgm:t>
        <a:bodyPr/>
        <a:lstStyle/>
        <a:p>
          <a:endParaRPr lang="en-US"/>
        </a:p>
      </dgm:t>
    </dgm:pt>
    <dgm:pt modelId="{D96EFC60-0A9A-4629-AB7D-532FF648960F}" type="sibTrans" cxnId="{2DE05C1A-034C-4FF7-9923-71A0A9D7CEB6}">
      <dgm:prSet/>
      <dgm:spPr/>
      <dgm:t>
        <a:bodyPr/>
        <a:lstStyle/>
        <a:p>
          <a:endParaRPr lang="en-US"/>
        </a:p>
      </dgm:t>
    </dgm:pt>
    <dgm:pt modelId="{4FCB4A8F-61FA-A74A-9C19-2C38041DFF9F}" type="pres">
      <dgm:prSet presAssocID="{DE7732A3-4C4C-4131-91F7-19F3F564DC87}" presName="linear" presStyleCnt="0">
        <dgm:presLayoutVars>
          <dgm:animLvl val="lvl"/>
          <dgm:resizeHandles val="exact"/>
        </dgm:presLayoutVars>
      </dgm:prSet>
      <dgm:spPr/>
    </dgm:pt>
    <dgm:pt modelId="{F5621022-2187-774F-8808-975BF6C3AF59}" type="pres">
      <dgm:prSet presAssocID="{6EF1C639-2DB7-4DFC-8337-546FD1C04131}" presName="parentText" presStyleLbl="node1" presStyleIdx="0" presStyleCnt="5">
        <dgm:presLayoutVars>
          <dgm:chMax val="0"/>
          <dgm:bulletEnabled val="1"/>
        </dgm:presLayoutVars>
      </dgm:prSet>
      <dgm:spPr/>
    </dgm:pt>
    <dgm:pt modelId="{92492B1D-AEC2-9145-B1A4-9DF133AC9E45}" type="pres">
      <dgm:prSet presAssocID="{7665FC22-BA9D-4489-AD62-3B57DD665F73}" presName="spacer" presStyleCnt="0"/>
      <dgm:spPr/>
    </dgm:pt>
    <dgm:pt modelId="{192D8116-5FAE-0541-B24C-800DFEC75A97}" type="pres">
      <dgm:prSet presAssocID="{78A6B0FB-2535-44A2-BD6E-7F331140EC1A}" presName="parentText" presStyleLbl="node1" presStyleIdx="1" presStyleCnt="5">
        <dgm:presLayoutVars>
          <dgm:chMax val="0"/>
          <dgm:bulletEnabled val="1"/>
        </dgm:presLayoutVars>
      </dgm:prSet>
      <dgm:spPr/>
    </dgm:pt>
    <dgm:pt modelId="{5D9C26E7-9FF4-B946-B940-A2F7E70FE3D1}" type="pres">
      <dgm:prSet presAssocID="{2C987D0D-CA33-41CE-80A6-22E8851CF7A2}" presName="spacer" presStyleCnt="0"/>
      <dgm:spPr/>
    </dgm:pt>
    <dgm:pt modelId="{80E8D72B-D925-6447-918D-37ACE586E6DC}" type="pres">
      <dgm:prSet presAssocID="{9A240F60-8F65-4B05-93F8-9ACFCC5D8ACE}" presName="parentText" presStyleLbl="node1" presStyleIdx="2" presStyleCnt="5">
        <dgm:presLayoutVars>
          <dgm:chMax val="0"/>
          <dgm:bulletEnabled val="1"/>
        </dgm:presLayoutVars>
      </dgm:prSet>
      <dgm:spPr/>
    </dgm:pt>
    <dgm:pt modelId="{44EF6170-CAAA-8B48-8F4C-7F313C037B53}" type="pres">
      <dgm:prSet presAssocID="{608F82F1-D25C-4145-B67A-D3536A86C39C}" presName="spacer" presStyleCnt="0"/>
      <dgm:spPr/>
    </dgm:pt>
    <dgm:pt modelId="{44E0248F-8DA3-C34C-85ED-75601ADC427F}" type="pres">
      <dgm:prSet presAssocID="{23E4DD7A-953A-4CC3-8F53-9475490CDF9B}" presName="parentText" presStyleLbl="node1" presStyleIdx="3" presStyleCnt="5">
        <dgm:presLayoutVars>
          <dgm:chMax val="0"/>
          <dgm:bulletEnabled val="1"/>
        </dgm:presLayoutVars>
      </dgm:prSet>
      <dgm:spPr/>
    </dgm:pt>
    <dgm:pt modelId="{3309B99C-3CB9-E545-B1E7-7FA8ED6F2C40}" type="pres">
      <dgm:prSet presAssocID="{841CAA2B-472F-4D48-99D9-E69D2295ADDA}" presName="spacer" presStyleCnt="0"/>
      <dgm:spPr/>
    </dgm:pt>
    <dgm:pt modelId="{81C5746C-9AE3-514A-B22C-26B40023E389}" type="pres">
      <dgm:prSet presAssocID="{DF335BCB-8E48-4944-9076-B35ECD06EC72}" presName="parentText" presStyleLbl="node1" presStyleIdx="4" presStyleCnt="5">
        <dgm:presLayoutVars>
          <dgm:chMax val="0"/>
          <dgm:bulletEnabled val="1"/>
        </dgm:presLayoutVars>
      </dgm:prSet>
      <dgm:spPr/>
    </dgm:pt>
  </dgm:ptLst>
  <dgm:cxnLst>
    <dgm:cxn modelId="{2F304F0A-54A8-5948-B2E3-1F2C0636401F}" type="presOf" srcId="{9A240F60-8F65-4B05-93F8-9ACFCC5D8ACE}" destId="{80E8D72B-D925-6447-918D-37ACE586E6DC}" srcOrd="0" destOrd="0" presId="urn:microsoft.com/office/officeart/2005/8/layout/vList2"/>
    <dgm:cxn modelId="{40C5500D-915F-6F48-A45A-A11070774BEB}" type="presOf" srcId="{6EF1C639-2DB7-4DFC-8337-546FD1C04131}" destId="{F5621022-2187-774F-8808-975BF6C3AF59}" srcOrd="0" destOrd="0" presId="urn:microsoft.com/office/officeart/2005/8/layout/vList2"/>
    <dgm:cxn modelId="{2DE05C1A-034C-4FF7-9923-71A0A9D7CEB6}" srcId="{DE7732A3-4C4C-4131-91F7-19F3F564DC87}" destId="{DF335BCB-8E48-4944-9076-B35ECD06EC72}" srcOrd="4" destOrd="0" parTransId="{683B399A-FEDC-4E5F-8A6D-C53EE0D580B1}" sibTransId="{D96EFC60-0A9A-4629-AB7D-532FF648960F}"/>
    <dgm:cxn modelId="{80CAE027-027C-48FC-8668-343F729F0F9A}" srcId="{DE7732A3-4C4C-4131-91F7-19F3F564DC87}" destId="{23E4DD7A-953A-4CC3-8F53-9475490CDF9B}" srcOrd="3" destOrd="0" parTransId="{60E051BB-54A5-4A9D-8D28-709AFF4A081C}" sibTransId="{841CAA2B-472F-4D48-99D9-E69D2295ADDA}"/>
    <dgm:cxn modelId="{84074F4B-F3E1-E544-B051-24D00F94B6F7}" type="presOf" srcId="{DE7732A3-4C4C-4131-91F7-19F3F564DC87}" destId="{4FCB4A8F-61FA-A74A-9C19-2C38041DFF9F}" srcOrd="0" destOrd="0" presId="urn:microsoft.com/office/officeart/2005/8/layout/vList2"/>
    <dgm:cxn modelId="{F0F4E64D-1CA5-F744-8445-51785F14B77E}" type="presOf" srcId="{23E4DD7A-953A-4CC3-8F53-9475490CDF9B}" destId="{44E0248F-8DA3-C34C-85ED-75601ADC427F}" srcOrd="0" destOrd="0" presId="urn:microsoft.com/office/officeart/2005/8/layout/vList2"/>
    <dgm:cxn modelId="{DAF01498-C509-4D33-8665-8E7AE4D7AFDC}" srcId="{DE7732A3-4C4C-4131-91F7-19F3F564DC87}" destId="{6EF1C639-2DB7-4DFC-8337-546FD1C04131}" srcOrd="0" destOrd="0" parTransId="{3FF27077-E325-46DA-A165-44E24AB17025}" sibTransId="{7665FC22-BA9D-4489-AD62-3B57DD665F73}"/>
    <dgm:cxn modelId="{FEB232C6-591E-4908-9AFA-848EA85AF05E}" srcId="{DE7732A3-4C4C-4131-91F7-19F3F564DC87}" destId="{78A6B0FB-2535-44A2-BD6E-7F331140EC1A}" srcOrd="1" destOrd="0" parTransId="{E475DC7E-5F3B-48E9-8CD4-F07790DCD734}" sibTransId="{2C987D0D-CA33-41CE-80A6-22E8851CF7A2}"/>
    <dgm:cxn modelId="{1E85E8D6-E685-9D48-BF46-8936E8E53BCF}" type="presOf" srcId="{78A6B0FB-2535-44A2-BD6E-7F331140EC1A}" destId="{192D8116-5FAE-0541-B24C-800DFEC75A97}" srcOrd="0" destOrd="0" presId="urn:microsoft.com/office/officeart/2005/8/layout/vList2"/>
    <dgm:cxn modelId="{BF2FFAE1-11D5-5F4D-8A0F-B1260A5A28A7}" type="presOf" srcId="{DF335BCB-8E48-4944-9076-B35ECD06EC72}" destId="{81C5746C-9AE3-514A-B22C-26B40023E389}" srcOrd="0" destOrd="0" presId="urn:microsoft.com/office/officeart/2005/8/layout/vList2"/>
    <dgm:cxn modelId="{A6A362E6-3D57-4E1C-9E8B-AD84E737B1B5}" srcId="{DE7732A3-4C4C-4131-91F7-19F3F564DC87}" destId="{9A240F60-8F65-4B05-93F8-9ACFCC5D8ACE}" srcOrd="2" destOrd="0" parTransId="{7A80DEA1-A12C-4424-A843-693798D0E49C}" sibTransId="{608F82F1-D25C-4145-B67A-D3536A86C39C}"/>
    <dgm:cxn modelId="{F16196B1-938F-9449-8C9C-B7AFBC7B71AF}" type="presParOf" srcId="{4FCB4A8F-61FA-A74A-9C19-2C38041DFF9F}" destId="{F5621022-2187-774F-8808-975BF6C3AF59}" srcOrd="0" destOrd="0" presId="urn:microsoft.com/office/officeart/2005/8/layout/vList2"/>
    <dgm:cxn modelId="{C1513A4A-2AAC-C34D-9889-D7BAEE6C0ABC}" type="presParOf" srcId="{4FCB4A8F-61FA-A74A-9C19-2C38041DFF9F}" destId="{92492B1D-AEC2-9145-B1A4-9DF133AC9E45}" srcOrd="1" destOrd="0" presId="urn:microsoft.com/office/officeart/2005/8/layout/vList2"/>
    <dgm:cxn modelId="{963600FC-11D1-F549-9724-5A9406FBF166}" type="presParOf" srcId="{4FCB4A8F-61FA-A74A-9C19-2C38041DFF9F}" destId="{192D8116-5FAE-0541-B24C-800DFEC75A97}" srcOrd="2" destOrd="0" presId="urn:microsoft.com/office/officeart/2005/8/layout/vList2"/>
    <dgm:cxn modelId="{F70D2EA7-6893-0341-9B46-BAE675347E2D}" type="presParOf" srcId="{4FCB4A8F-61FA-A74A-9C19-2C38041DFF9F}" destId="{5D9C26E7-9FF4-B946-B940-A2F7E70FE3D1}" srcOrd="3" destOrd="0" presId="urn:microsoft.com/office/officeart/2005/8/layout/vList2"/>
    <dgm:cxn modelId="{CE1A5C3D-4765-9541-B000-CAA288C74C3F}" type="presParOf" srcId="{4FCB4A8F-61FA-A74A-9C19-2C38041DFF9F}" destId="{80E8D72B-D925-6447-918D-37ACE586E6DC}" srcOrd="4" destOrd="0" presId="urn:microsoft.com/office/officeart/2005/8/layout/vList2"/>
    <dgm:cxn modelId="{FDFFDB6B-9597-324A-9B3A-2EB5CBE4C6D2}" type="presParOf" srcId="{4FCB4A8F-61FA-A74A-9C19-2C38041DFF9F}" destId="{44EF6170-CAAA-8B48-8F4C-7F313C037B53}" srcOrd="5" destOrd="0" presId="urn:microsoft.com/office/officeart/2005/8/layout/vList2"/>
    <dgm:cxn modelId="{CCCD2C61-4E84-7E45-B71F-69F36B24827B}" type="presParOf" srcId="{4FCB4A8F-61FA-A74A-9C19-2C38041DFF9F}" destId="{44E0248F-8DA3-C34C-85ED-75601ADC427F}" srcOrd="6" destOrd="0" presId="urn:microsoft.com/office/officeart/2005/8/layout/vList2"/>
    <dgm:cxn modelId="{C52BFA5C-AC00-8941-A8B7-0747E1FC0283}" type="presParOf" srcId="{4FCB4A8F-61FA-A74A-9C19-2C38041DFF9F}" destId="{3309B99C-3CB9-E545-B1E7-7FA8ED6F2C40}" srcOrd="7" destOrd="0" presId="urn:microsoft.com/office/officeart/2005/8/layout/vList2"/>
    <dgm:cxn modelId="{AF1E2DF2-CABE-7848-A34E-38BACDD94EB7}" type="presParOf" srcId="{4FCB4A8F-61FA-A74A-9C19-2C38041DFF9F}" destId="{81C5746C-9AE3-514A-B22C-26B40023E389}" srcOrd="8"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2E59BC9-A5E5-4443-9F99-028620AB148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43F2F1D-6A45-49CF-B8B6-CBFDD2B2B978}">
      <dgm:prSet/>
      <dgm:spPr>
        <a:solidFill>
          <a:srgbClr val="CCE5EC"/>
        </a:solidFill>
      </dgm:spPr>
      <dgm:t>
        <a:bodyPr/>
        <a:lstStyle/>
        <a:p>
          <a:r>
            <a:rPr lang="en-US" baseline="0" dirty="0">
              <a:solidFill>
                <a:srgbClr val="1A2A68"/>
              </a:solidFill>
            </a:rPr>
            <a:t>Has anyone tried to help their child to face fears already? What happened?</a:t>
          </a:r>
          <a:endParaRPr lang="en-US" dirty="0">
            <a:solidFill>
              <a:srgbClr val="1A2A68"/>
            </a:solidFill>
          </a:endParaRPr>
        </a:p>
      </dgm:t>
    </dgm:pt>
    <dgm:pt modelId="{D99D9DB4-34C8-4CF9-AF15-FB5E318D6367}" type="parTrans" cxnId="{C53150A3-F65A-4247-8ADD-39DFD3C11297}">
      <dgm:prSet/>
      <dgm:spPr/>
      <dgm:t>
        <a:bodyPr/>
        <a:lstStyle/>
        <a:p>
          <a:endParaRPr lang="en-US"/>
        </a:p>
      </dgm:t>
    </dgm:pt>
    <dgm:pt modelId="{A81D4F05-2689-4F15-8F13-D202D7BC3FAE}" type="sibTrans" cxnId="{C53150A3-F65A-4247-8ADD-39DFD3C11297}">
      <dgm:prSet/>
      <dgm:spPr/>
      <dgm:t>
        <a:bodyPr/>
        <a:lstStyle/>
        <a:p>
          <a:endParaRPr lang="en-US"/>
        </a:p>
      </dgm:t>
    </dgm:pt>
    <dgm:pt modelId="{49AC96AC-AE21-4AFF-BE83-D0E32394768D}">
      <dgm:prSet/>
      <dgm:spPr>
        <a:solidFill>
          <a:srgbClr val="CCE5EC"/>
        </a:solidFill>
      </dgm:spPr>
      <dgm:t>
        <a:bodyPr/>
        <a:lstStyle/>
        <a:p>
          <a:r>
            <a:rPr lang="en-US" baseline="0" dirty="0">
              <a:solidFill>
                <a:srgbClr val="1A2A68"/>
              </a:solidFill>
            </a:rPr>
            <a:t>Does anyone have concerns about encouraging your child to face their fears?</a:t>
          </a:r>
          <a:endParaRPr lang="en-US" dirty="0">
            <a:solidFill>
              <a:srgbClr val="1A2A68"/>
            </a:solidFill>
          </a:endParaRPr>
        </a:p>
      </dgm:t>
    </dgm:pt>
    <dgm:pt modelId="{355E4375-F396-4DCF-9A16-D0A632DE9EF6}" type="parTrans" cxnId="{7ED820D6-7D37-45A2-81C1-7C4883662799}">
      <dgm:prSet/>
      <dgm:spPr/>
      <dgm:t>
        <a:bodyPr/>
        <a:lstStyle/>
        <a:p>
          <a:endParaRPr lang="en-US"/>
        </a:p>
      </dgm:t>
    </dgm:pt>
    <dgm:pt modelId="{F683E066-D1A1-42F8-B43D-7CD4C0258054}" type="sibTrans" cxnId="{7ED820D6-7D37-45A2-81C1-7C4883662799}">
      <dgm:prSet/>
      <dgm:spPr/>
      <dgm:t>
        <a:bodyPr/>
        <a:lstStyle/>
        <a:p>
          <a:endParaRPr lang="en-US"/>
        </a:p>
      </dgm:t>
    </dgm:pt>
    <dgm:pt modelId="{97B2B03E-A6F3-554C-90C8-53E6EDD5DB7D}" type="pres">
      <dgm:prSet presAssocID="{D2E59BC9-A5E5-4443-9F99-028620AB1481}" presName="linear" presStyleCnt="0">
        <dgm:presLayoutVars>
          <dgm:animLvl val="lvl"/>
          <dgm:resizeHandles val="exact"/>
        </dgm:presLayoutVars>
      </dgm:prSet>
      <dgm:spPr/>
    </dgm:pt>
    <dgm:pt modelId="{149F69E6-9767-F54C-81B4-5AB139D2B2E6}" type="pres">
      <dgm:prSet presAssocID="{B43F2F1D-6A45-49CF-B8B6-CBFDD2B2B978}" presName="parentText" presStyleLbl="node1" presStyleIdx="0" presStyleCnt="2">
        <dgm:presLayoutVars>
          <dgm:chMax val="0"/>
          <dgm:bulletEnabled val="1"/>
        </dgm:presLayoutVars>
      </dgm:prSet>
      <dgm:spPr/>
    </dgm:pt>
    <dgm:pt modelId="{4D7AD2A7-1759-4D42-B80C-4C322B6603E1}" type="pres">
      <dgm:prSet presAssocID="{A81D4F05-2689-4F15-8F13-D202D7BC3FAE}" presName="spacer" presStyleCnt="0"/>
      <dgm:spPr/>
    </dgm:pt>
    <dgm:pt modelId="{6C798C5F-4560-E043-AF9B-0AEB39235C73}" type="pres">
      <dgm:prSet presAssocID="{49AC96AC-AE21-4AFF-BE83-D0E32394768D}" presName="parentText" presStyleLbl="node1" presStyleIdx="1" presStyleCnt="2">
        <dgm:presLayoutVars>
          <dgm:chMax val="0"/>
          <dgm:bulletEnabled val="1"/>
        </dgm:presLayoutVars>
      </dgm:prSet>
      <dgm:spPr/>
    </dgm:pt>
  </dgm:ptLst>
  <dgm:cxnLst>
    <dgm:cxn modelId="{E84A722A-5A8E-6646-8AD6-20E54B91451B}" type="presOf" srcId="{D2E59BC9-A5E5-4443-9F99-028620AB1481}" destId="{97B2B03E-A6F3-554C-90C8-53E6EDD5DB7D}" srcOrd="0" destOrd="0" presId="urn:microsoft.com/office/officeart/2005/8/layout/vList2"/>
    <dgm:cxn modelId="{A35CB13C-A91F-C049-A0FB-F5F6045852DD}" type="presOf" srcId="{49AC96AC-AE21-4AFF-BE83-D0E32394768D}" destId="{6C798C5F-4560-E043-AF9B-0AEB39235C73}" srcOrd="0" destOrd="0" presId="urn:microsoft.com/office/officeart/2005/8/layout/vList2"/>
    <dgm:cxn modelId="{C53150A3-F65A-4247-8ADD-39DFD3C11297}" srcId="{D2E59BC9-A5E5-4443-9F99-028620AB1481}" destId="{B43F2F1D-6A45-49CF-B8B6-CBFDD2B2B978}" srcOrd="0" destOrd="0" parTransId="{D99D9DB4-34C8-4CF9-AF15-FB5E318D6367}" sibTransId="{A81D4F05-2689-4F15-8F13-D202D7BC3FAE}"/>
    <dgm:cxn modelId="{7ED820D6-7D37-45A2-81C1-7C4883662799}" srcId="{D2E59BC9-A5E5-4443-9F99-028620AB1481}" destId="{49AC96AC-AE21-4AFF-BE83-D0E32394768D}" srcOrd="1" destOrd="0" parTransId="{355E4375-F396-4DCF-9A16-D0A632DE9EF6}" sibTransId="{F683E066-D1A1-42F8-B43D-7CD4C0258054}"/>
    <dgm:cxn modelId="{10D022E8-9AAD-F04B-9CCD-E6B027E2486A}" type="presOf" srcId="{B43F2F1D-6A45-49CF-B8B6-CBFDD2B2B978}" destId="{149F69E6-9767-F54C-81B4-5AB139D2B2E6}" srcOrd="0" destOrd="0" presId="urn:microsoft.com/office/officeart/2005/8/layout/vList2"/>
    <dgm:cxn modelId="{0A0ADE97-4CBF-1940-98D8-462C483A4B7B}" type="presParOf" srcId="{97B2B03E-A6F3-554C-90C8-53E6EDD5DB7D}" destId="{149F69E6-9767-F54C-81B4-5AB139D2B2E6}" srcOrd="0" destOrd="0" presId="urn:microsoft.com/office/officeart/2005/8/layout/vList2"/>
    <dgm:cxn modelId="{9D672B11-D01A-C249-B19C-29CCCF6C591A}" type="presParOf" srcId="{97B2B03E-A6F3-554C-90C8-53E6EDD5DB7D}" destId="{4D7AD2A7-1759-4D42-B80C-4C322B6603E1}" srcOrd="1" destOrd="0" presId="urn:microsoft.com/office/officeart/2005/8/layout/vList2"/>
    <dgm:cxn modelId="{DFDEF1FE-5D9D-6945-8049-ED21CF6D5393}" type="presParOf" srcId="{97B2B03E-A6F3-554C-90C8-53E6EDD5DB7D}" destId="{6C798C5F-4560-E043-AF9B-0AEB39235C73}"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63261FD-4878-4378-857E-7BBA04036CD3}"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C6C85D6E-63A3-455E-8552-2D34C7709620}">
      <dgm:prSet/>
      <dgm:spPr/>
      <dgm:t>
        <a:bodyPr/>
        <a:lstStyle/>
        <a:p>
          <a:r>
            <a:rPr lang="en-US" b="1" dirty="0">
              <a:solidFill>
                <a:srgbClr val="1A2A68"/>
              </a:solidFill>
            </a:rPr>
            <a:t>This is covered in ‘Making a Step Plan’ page 131</a:t>
          </a:r>
        </a:p>
      </dgm:t>
    </dgm:pt>
    <dgm:pt modelId="{0E8DD8D6-1019-4829-86C5-50D588C6E976}" type="parTrans" cxnId="{F138F6E8-310A-4926-A076-67F78BD7F1D1}">
      <dgm:prSet/>
      <dgm:spPr/>
      <dgm:t>
        <a:bodyPr/>
        <a:lstStyle/>
        <a:p>
          <a:endParaRPr lang="en-US"/>
        </a:p>
      </dgm:t>
    </dgm:pt>
    <dgm:pt modelId="{BDA26267-F4CD-4680-8408-233FBECA26E4}" type="sibTrans" cxnId="{F138F6E8-310A-4926-A076-67F78BD7F1D1}">
      <dgm:prSet/>
      <dgm:spPr/>
      <dgm:t>
        <a:bodyPr/>
        <a:lstStyle/>
        <a:p>
          <a:endParaRPr lang="en-US"/>
        </a:p>
      </dgm:t>
    </dgm:pt>
    <dgm:pt modelId="{625FD985-3174-47A1-A2FF-DAB570B2385D}">
      <dgm:prSet/>
      <dgm:spPr/>
      <dgm:t>
        <a:bodyPr/>
        <a:lstStyle/>
        <a:p>
          <a:pPr rtl="0"/>
          <a:r>
            <a:rPr lang="en-US" b="1" kern="1200" dirty="0">
              <a:solidFill>
                <a:srgbClr val="1A2A68"/>
              </a:solidFill>
              <a:latin typeface="Century Gothic" panose="020F0302020204030204"/>
              <a:ea typeface="+mn-ea"/>
              <a:cs typeface="+mn-cs"/>
            </a:rPr>
            <a:t>Fears are faced gradually. </a:t>
          </a:r>
        </a:p>
      </dgm:t>
    </dgm:pt>
    <dgm:pt modelId="{4D80276E-6B64-489E-BCB0-18B4029EEACB}" type="parTrans" cxnId="{EE0853E4-E4E8-4304-BE12-C169CAB007AA}">
      <dgm:prSet/>
      <dgm:spPr/>
      <dgm:t>
        <a:bodyPr/>
        <a:lstStyle/>
        <a:p>
          <a:endParaRPr lang="en-US"/>
        </a:p>
      </dgm:t>
    </dgm:pt>
    <dgm:pt modelId="{02774D53-0248-4305-9636-CA2D816678D0}" type="sibTrans" cxnId="{EE0853E4-E4E8-4304-BE12-C169CAB007AA}">
      <dgm:prSet/>
      <dgm:spPr/>
      <dgm:t>
        <a:bodyPr/>
        <a:lstStyle/>
        <a:p>
          <a:endParaRPr lang="en-US"/>
        </a:p>
      </dgm:t>
    </dgm:pt>
    <dgm:pt modelId="{986A575F-2297-4CB3-BB0A-5BA62F71DBC7}">
      <dgm:prSet/>
      <dgm:spPr/>
      <dgm:t>
        <a:bodyPr/>
        <a:lstStyle/>
        <a:p>
          <a:r>
            <a:rPr lang="en-US" b="1" dirty="0">
              <a:solidFill>
                <a:srgbClr val="1A2A68"/>
              </a:solidFill>
            </a:rPr>
            <a:t>Decide on which fear to face first. </a:t>
          </a:r>
        </a:p>
      </dgm:t>
    </dgm:pt>
    <dgm:pt modelId="{8B95D38E-BE2E-42E1-B3D5-48CEB5A7714E}" type="parTrans" cxnId="{94B016C5-55EF-410C-9ED6-00D9FE14198B}">
      <dgm:prSet/>
      <dgm:spPr/>
      <dgm:t>
        <a:bodyPr/>
        <a:lstStyle/>
        <a:p>
          <a:endParaRPr lang="en-US"/>
        </a:p>
      </dgm:t>
    </dgm:pt>
    <dgm:pt modelId="{7DFA7549-A6DA-49A1-BE87-BB02A01A7F32}" type="sibTrans" cxnId="{94B016C5-55EF-410C-9ED6-00D9FE14198B}">
      <dgm:prSet/>
      <dgm:spPr/>
      <dgm:t>
        <a:bodyPr/>
        <a:lstStyle/>
        <a:p>
          <a:endParaRPr lang="en-US"/>
        </a:p>
      </dgm:t>
    </dgm:pt>
    <dgm:pt modelId="{A5AE40EF-EA75-4717-ACC1-B60080324313}">
      <dgm:prSet/>
      <dgm:spPr/>
      <dgm:t>
        <a:bodyPr/>
        <a:lstStyle/>
        <a:p>
          <a:pPr rtl="0"/>
          <a:r>
            <a:rPr lang="en-US" b="1" kern="1200" dirty="0">
              <a:solidFill>
                <a:srgbClr val="1A2A68"/>
              </a:solidFill>
              <a:latin typeface="Century Gothic" panose="020F0302020204030204"/>
              <a:ea typeface="+mn-ea"/>
              <a:cs typeface="+mn-cs"/>
            </a:rPr>
            <a:t>Come up with an ultimate goal (the thing you are aiming for at the end of the step plan) which is achievable and realistic (see Ultimate Goals p.132-133). </a:t>
          </a:r>
        </a:p>
      </dgm:t>
    </dgm:pt>
    <dgm:pt modelId="{2358B8FF-52C9-43CA-AA9A-A7D3D8E86B0A}" type="parTrans" cxnId="{D5223A0F-29BB-408E-BD4A-71CBF93648EF}">
      <dgm:prSet/>
      <dgm:spPr/>
      <dgm:t>
        <a:bodyPr/>
        <a:lstStyle/>
        <a:p>
          <a:endParaRPr lang="en-US"/>
        </a:p>
      </dgm:t>
    </dgm:pt>
    <dgm:pt modelId="{F56FD670-796E-4B39-A01D-DFEFF577C3A1}" type="sibTrans" cxnId="{D5223A0F-29BB-408E-BD4A-71CBF93648EF}">
      <dgm:prSet/>
      <dgm:spPr/>
      <dgm:t>
        <a:bodyPr/>
        <a:lstStyle/>
        <a:p>
          <a:endParaRPr lang="en-US"/>
        </a:p>
      </dgm:t>
    </dgm:pt>
    <dgm:pt modelId="{ECC2C1CE-7305-489C-B511-0537C9DE900B}">
      <dgm:prSet/>
      <dgm:spPr/>
      <dgm:t>
        <a:bodyPr/>
        <a:lstStyle/>
        <a:p>
          <a:r>
            <a:rPr lang="en-US" b="1" kern="1200" dirty="0">
              <a:solidFill>
                <a:srgbClr val="1A2A68"/>
              </a:solidFill>
              <a:latin typeface="Century Gothic" panose="020F0302020204030204"/>
              <a:ea typeface="+mn-ea"/>
              <a:cs typeface="+mn-cs"/>
            </a:rPr>
            <a:t>Come up with an ultimate reward for the ultimate goal (see Ultimate goals and rewards p.134). </a:t>
          </a:r>
        </a:p>
      </dgm:t>
    </dgm:pt>
    <dgm:pt modelId="{AC83E4AC-8970-46F0-9A5D-6E04CD074BF9}" type="parTrans" cxnId="{A3A0243C-4497-449E-94DC-1582B71782AF}">
      <dgm:prSet/>
      <dgm:spPr/>
      <dgm:t>
        <a:bodyPr/>
        <a:lstStyle/>
        <a:p>
          <a:endParaRPr lang="en-US"/>
        </a:p>
      </dgm:t>
    </dgm:pt>
    <dgm:pt modelId="{5A41251D-257B-4D11-AEA1-BEC2825A5A85}" type="sibTrans" cxnId="{A3A0243C-4497-449E-94DC-1582B71782AF}">
      <dgm:prSet/>
      <dgm:spPr/>
      <dgm:t>
        <a:bodyPr/>
        <a:lstStyle/>
        <a:p>
          <a:endParaRPr lang="en-US"/>
        </a:p>
      </dgm:t>
    </dgm:pt>
    <dgm:pt modelId="{5DC89394-964D-4656-8051-533D9BA8837F}" type="pres">
      <dgm:prSet presAssocID="{B63261FD-4878-4378-857E-7BBA04036CD3}" presName="root" presStyleCnt="0">
        <dgm:presLayoutVars>
          <dgm:dir/>
          <dgm:resizeHandles val="exact"/>
        </dgm:presLayoutVars>
      </dgm:prSet>
      <dgm:spPr/>
    </dgm:pt>
    <dgm:pt modelId="{47BC468C-7D25-4767-9932-F71ECFC21F04}" type="pres">
      <dgm:prSet presAssocID="{C6C85D6E-63A3-455E-8552-2D34C7709620}" presName="compNode" presStyleCnt="0"/>
      <dgm:spPr/>
    </dgm:pt>
    <dgm:pt modelId="{79DBE42D-88B2-48BB-B11B-8773DD8265E3}" type="pres">
      <dgm:prSet presAssocID="{C6C85D6E-63A3-455E-8552-2D34C7709620}" presName="bgRect" presStyleLbl="bgShp" presStyleIdx="0" presStyleCnt="5"/>
      <dgm:spPr/>
    </dgm:pt>
    <dgm:pt modelId="{458E08E8-8EEC-47A6-9408-0A4AA7E020A7}" type="pres">
      <dgm:prSet presAssocID="{C6C85D6E-63A3-455E-8552-2D34C7709620}"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aper"/>
        </a:ext>
      </dgm:extLst>
    </dgm:pt>
    <dgm:pt modelId="{86D896DF-0DF3-4AB6-BB59-18391E3CB151}" type="pres">
      <dgm:prSet presAssocID="{C6C85D6E-63A3-455E-8552-2D34C7709620}" presName="spaceRect" presStyleCnt="0"/>
      <dgm:spPr/>
    </dgm:pt>
    <dgm:pt modelId="{C19DD3EC-FDFB-44B1-94AB-3CA199AAA053}" type="pres">
      <dgm:prSet presAssocID="{C6C85D6E-63A3-455E-8552-2D34C7709620}" presName="parTx" presStyleLbl="revTx" presStyleIdx="0" presStyleCnt="5">
        <dgm:presLayoutVars>
          <dgm:chMax val="0"/>
          <dgm:chPref val="0"/>
        </dgm:presLayoutVars>
      </dgm:prSet>
      <dgm:spPr/>
    </dgm:pt>
    <dgm:pt modelId="{AC5DC38D-34C7-43B8-B658-A51911019E5B}" type="pres">
      <dgm:prSet presAssocID="{BDA26267-F4CD-4680-8408-233FBECA26E4}" presName="sibTrans" presStyleCnt="0"/>
      <dgm:spPr/>
    </dgm:pt>
    <dgm:pt modelId="{AF4A2F3B-E16E-46AE-8870-E9CC407A41AF}" type="pres">
      <dgm:prSet presAssocID="{625FD985-3174-47A1-A2FF-DAB570B2385D}" presName="compNode" presStyleCnt="0"/>
      <dgm:spPr/>
    </dgm:pt>
    <dgm:pt modelId="{6ECB30D0-1BDF-4114-A226-4C9BC65F2730}" type="pres">
      <dgm:prSet presAssocID="{625FD985-3174-47A1-A2FF-DAB570B2385D}" presName="bgRect" presStyleLbl="bgShp" presStyleIdx="1" presStyleCnt="5"/>
      <dgm:spPr/>
    </dgm:pt>
    <dgm:pt modelId="{15A7619F-55A5-465C-BE32-703FB1B99D14}" type="pres">
      <dgm:prSet presAssocID="{625FD985-3174-47A1-A2FF-DAB570B2385D}"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Worried Face with Solid Fill"/>
        </a:ext>
      </dgm:extLst>
    </dgm:pt>
    <dgm:pt modelId="{871428A5-EE38-476F-8B8D-E5228CEC358F}" type="pres">
      <dgm:prSet presAssocID="{625FD985-3174-47A1-A2FF-DAB570B2385D}" presName="spaceRect" presStyleCnt="0"/>
      <dgm:spPr/>
    </dgm:pt>
    <dgm:pt modelId="{BB706919-AA11-427B-B8B3-02B157F1CEB1}" type="pres">
      <dgm:prSet presAssocID="{625FD985-3174-47A1-A2FF-DAB570B2385D}" presName="parTx" presStyleLbl="revTx" presStyleIdx="1" presStyleCnt="5">
        <dgm:presLayoutVars>
          <dgm:chMax val="0"/>
          <dgm:chPref val="0"/>
        </dgm:presLayoutVars>
      </dgm:prSet>
      <dgm:spPr/>
    </dgm:pt>
    <dgm:pt modelId="{698B9F3A-9833-4EE8-91CC-E921EA14638C}" type="pres">
      <dgm:prSet presAssocID="{02774D53-0248-4305-9636-CA2D816678D0}" presName="sibTrans" presStyleCnt="0"/>
      <dgm:spPr/>
    </dgm:pt>
    <dgm:pt modelId="{3AC2EE32-AAB1-445C-AE16-B678D489E29A}" type="pres">
      <dgm:prSet presAssocID="{986A575F-2297-4CB3-BB0A-5BA62F71DBC7}" presName="compNode" presStyleCnt="0"/>
      <dgm:spPr/>
    </dgm:pt>
    <dgm:pt modelId="{FFB7D133-28C9-4ABD-BD56-A70EBDBAB936}" type="pres">
      <dgm:prSet presAssocID="{986A575F-2297-4CB3-BB0A-5BA62F71DBC7}" presName="bgRect" presStyleLbl="bgShp" presStyleIdx="2" presStyleCnt="5"/>
      <dgm:spPr/>
    </dgm:pt>
    <dgm:pt modelId="{DA2D3660-3069-4A6E-A590-1F5EB935E7BF}" type="pres">
      <dgm:prSet presAssocID="{986A575F-2297-4CB3-BB0A-5BA62F71DBC7}"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onfused Person"/>
        </a:ext>
      </dgm:extLst>
    </dgm:pt>
    <dgm:pt modelId="{21A172B9-8B72-4677-9EC4-4E81ADAF4858}" type="pres">
      <dgm:prSet presAssocID="{986A575F-2297-4CB3-BB0A-5BA62F71DBC7}" presName="spaceRect" presStyleCnt="0"/>
      <dgm:spPr/>
    </dgm:pt>
    <dgm:pt modelId="{034E509F-F23A-4D13-9D6E-E648206042FA}" type="pres">
      <dgm:prSet presAssocID="{986A575F-2297-4CB3-BB0A-5BA62F71DBC7}" presName="parTx" presStyleLbl="revTx" presStyleIdx="2" presStyleCnt="5">
        <dgm:presLayoutVars>
          <dgm:chMax val="0"/>
          <dgm:chPref val="0"/>
        </dgm:presLayoutVars>
      </dgm:prSet>
      <dgm:spPr/>
    </dgm:pt>
    <dgm:pt modelId="{47C5518B-BC49-4CB8-A20F-BDAB8BE4F41B}" type="pres">
      <dgm:prSet presAssocID="{7DFA7549-A6DA-49A1-BE87-BB02A01A7F32}" presName="sibTrans" presStyleCnt="0"/>
      <dgm:spPr/>
    </dgm:pt>
    <dgm:pt modelId="{70B05D20-D22E-4FAD-908E-09570FB450DF}" type="pres">
      <dgm:prSet presAssocID="{A5AE40EF-EA75-4717-ACC1-B60080324313}" presName="compNode" presStyleCnt="0"/>
      <dgm:spPr/>
    </dgm:pt>
    <dgm:pt modelId="{8F9D0DE7-14F3-4CDA-928E-FDEF9425E823}" type="pres">
      <dgm:prSet presAssocID="{A5AE40EF-EA75-4717-ACC1-B60080324313}" presName="bgRect" presStyleLbl="bgShp" presStyleIdx="3" presStyleCnt="5"/>
      <dgm:spPr/>
    </dgm:pt>
    <dgm:pt modelId="{6AE72839-B9A0-4BE2-AD19-1F6948E01248}" type="pres">
      <dgm:prSet presAssocID="{A5AE40EF-EA75-4717-ACC1-B60080324313}"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ullseye"/>
        </a:ext>
      </dgm:extLst>
    </dgm:pt>
    <dgm:pt modelId="{7FAFEF33-B24B-47BD-AF34-FDFAADB01F2B}" type="pres">
      <dgm:prSet presAssocID="{A5AE40EF-EA75-4717-ACC1-B60080324313}" presName="spaceRect" presStyleCnt="0"/>
      <dgm:spPr/>
    </dgm:pt>
    <dgm:pt modelId="{8996A700-31C1-433E-95E7-15DB7EBBA1A4}" type="pres">
      <dgm:prSet presAssocID="{A5AE40EF-EA75-4717-ACC1-B60080324313}" presName="parTx" presStyleLbl="revTx" presStyleIdx="3" presStyleCnt="5">
        <dgm:presLayoutVars>
          <dgm:chMax val="0"/>
          <dgm:chPref val="0"/>
        </dgm:presLayoutVars>
      </dgm:prSet>
      <dgm:spPr/>
    </dgm:pt>
    <dgm:pt modelId="{3CA9F23C-C903-4326-8B15-9E3718B64596}" type="pres">
      <dgm:prSet presAssocID="{F56FD670-796E-4B39-A01D-DFEFF577C3A1}" presName="sibTrans" presStyleCnt="0"/>
      <dgm:spPr/>
    </dgm:pt>
    <dgm:pt modelId="{49080BA0-5FAA-4447-BB3F-3BF5EF3276EB}" type="pres">
      <dgm:prSet presAssocID="{ECC2C1CE-7305-489C-B511-0537C9DE900B}" presName="compNode" presStyleCnt="0"/>
      <dgm:spPr/>
    </dgm:pt>
    <dgm:pt modelId="{1EB9604E-A26D-43B8-9C97-2883098CD1AC}" type="pres">
      <dgm:prSet presAssocID="{ECC2C1CE-7305-489C-B511-0537C9DE900B}" presName="bgRect" presStyleLbl="bgShp" presStyleIdx="4" presStyleCnt="5"/>
      <dgm:spPr/>
    </dgm:pt>
    <dgm:pt modelId="{E5237F6C-5B60-4CE6-BB7A-1C925C3DDFD8}" type="pres">
      <dgm:prSet presAssocID="{ECC2C1CE-7305-489C-B511-0537C9DE900B}"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Trophy"/>
        </a:ext>
      </dgm:extLst>
    </dgm:pt>
    <dgm:pt modelId="{D576BFD9-F928-453D-A9F6-2096B24F61CE}" type="pres">
      <dgm:prSet presAssocID="{ECC2C1CE-7305-489C-B511-0537C9DE900B}" presName="spaceRect" presStyleCnt="0"/>
      <dgm:spPr/>
    </dgm:pt>
    <dgm:pt modelId="{58CF07B6-5FE5-47BA-9C8C-9F02C08BFEF8}" type="pres">
      <dgm:prSet presAssocID="{ECC2C1CE-7305-489C-B511-0537C9DE900B}" presName="parTx" presStyleLbl="revTx" presStyleIdx="4" presStyleCnt="5">
        <dgm:presLayoutVars>
          <dgm:chMax val="0"/>
          <dgm:chPref val="0"/>
        </dgm:presLayoutVars>
      </dgm:prSet>
      <dgm:spPr/>
    </dgm:pt>
  </dgm:ptLst>
  <dgm:cxnLst>
    <dgm:cxn modelId="{58497F0A-9BC0-F341-80D3-3F6FA03BB1E4}" type="presOf" srcId="{B63261FD-4878-4378-857E-7BBA04036CD3}" destId="{5DC89394-964D-4656-8051-533D9BA8837F}" srcOrd="0" destOrd="0" presId="urn:microsoft.com/office/officeart/2018/2/layout/IconVerticalSolidList"/>
    <dgm:cxn modelId="{D5223A0F-29BB-408E-BD4A-71CBF93648EF}" srcId="{B63261FD-4878-4378-857E-7BBA04036CD3}" destId="{A5AE40EF-EA75-4717-ACC1-B60080324313}" srcOrd="3" destOrd="0" parTransId="{2358B8FF-52C9-43CA-AA9A-A7D3D8E86B0A}" sibTransId="{F56FD670-796E-4B39-A01D-DFEFF577C3A1}"/>
    <dgm:cxn modelId="{A3A0243C-4497-449E-94DC-1582B71782AF}" srcId="{B63261FD-4878-4378-857E-7BBA04036CD3}" destId="{ECC2C1CE-7305-489C-B511-0537C9DE900B}" srcOrd="4" destOrd="0" parTransId="{AC83E4AC-8970-46F0-9A5D-6E04CD074BF9}" sibTransId="{5A41251D-257B-4D11-AEA1-BEC2825A5A85}"/>
    <dgm:cxn modelId="{BB49CB64-0BE7-EB4D-A278-A2285ED6C670}" type="presOf" srcId="{C6C85D6E-63A3-455E-8552-2D34C7709620}" destId="{C19DD3EC-FDFB-44B1-94AB-3CA199AAA053}" srcOrd="0" destOrd="0" presId="urn:microsoft.com/office/officeart/2018/2/layout/IconVerticalSolidList"/>
    <dgm:cxn modelId="{9F8FFD91-05EC-2B48-B3A4-8D08D62952CD}" type="presOf" srcId="{ECC2C1CE-7305-489C-B511-0537C9DE900B}" destId="{58CF07B6-5FE5-47BA-9C8C-9F02C08BFEF8}" srcOrd="0" destOrd="0" presId="urn:microsoft.com/office/officeart/2018/2/layout/IconVerticalSolidList"/>
    <dgm:cxn modelId="{52DD39A7-AC2D-CB4A-93D1-97757864CA24}" type="presOf" srcId="{986A575F-2297-4CB3-BB0A-5BA62F71DBC7}" destId="{034E509F-F23A-4D13-9D6E-E648206042FA}" srcOrd="0" destOrd="0" presId="urn:microsoft.com/office/officeart/2018/2/layout/IconVerticalSolidList"/>
    <dgm:cxn modelId="{94B016C5-55EF-410C-9ED6-00D9FE14198B}" srcId="{B63261FD-4878-4378-857E-7BBA04036CD3}" destId="{986A575F-2297-4CB3-BB0A-5BA62F71DBC7}" srcOrd="2" destOrd="0" parTransId="{8B95D38E-BE2E-42E1-B3D5-48CEB5A7714E}" sibTransId="{7DFA7549-A6DA-49A1-BE87-BB02A01A7F32}"/>
    <dgm:cxn modelId="{8D6FE1CB-AF22-4346-A5D8-473833710403}" type="presOf" srcId="{625FD985-3174-47A1-A2FF-DAB570B2385D}" destId="{BB706919-AA11-427B-B8B3-02B157F1CEB1}" srcOrd="0" destOrd="0" presId="urn:microsoft.com/office/officeart/2018/2/layout/IconVerticalSolidList"/>
    <dgm:cxn modelId="{EE0853E4-E4E8-4304-BE12-C169CAB007AA}" srcId="{B63261FD-4878-4378-857E-7BBA04036CD3}" destId="{625FD985-3174-47A1-A2FF-DAB570B2385D}" srcOrd="1" destOrd="0" parTransId="{4D80276E-6B64-489E-BCB0-18B4029EEACB}" sibTransId="{02774D53-0248-4305-9636-CA2D816678D0}"/>
    <dgm:cxn modelId="{F138F6E8-310A-4926-A076-67F78BD7F1D1}" srcId="{B63261FD-4878-4378-857E-7BBA04036CD3}" destId="{C6C85D6E-63A3-455E-8552-2D34C7709620}" srcOrd="0" destOrd="0" parTransId="{0E8DD8D6-1019-4829-86C5-50D588C6E976}" sibTransId="{BDA26267-F4CD-4680-8408-233FBECA26E4}"/>
    <dgm:cxn modelId="{369B95F0-FF2F-4141-B5D1-F0D25ABAB02B}" type="presOf" srcId="{A5AE40EF-EA75-4717-ACC1-B60080324313}" destId="{8996A700-31C1-433E-95E7-15DB7EBBA1A4}" srcOrd="0" destOrd="0" presId="urn:microsoft.com/office/officeart/2018/2/layout/IconVerticalSolidList"/>
    <dgm:cxn modelId="{3FBA0D0F-C011-A543-BB30-0BB78A4B3C63}" type="presParOf" srcId="{5DC89394-964D-4656-8051-533D9BA8837F}" destId="{47BC468C-7D25-4767-9932-F71ECFC21F04}" srcOrd="0" destOrd="0" presId="urn:microsoft.com/office/officeart/2018/2/layout/IconVerticalSolidList"/>
    <dgm:cxn modelId="{4E240415-09B8-0244-A26F-22B9473C9030}" type="presParOf" srcId="{47BC468C-7D25-4767-9932-F71ECFC21F04}" destId="{79DBE42D-88B2-48BB-B11B-8773DD8265E3}" srcOrd="0" destOrd="0" presId="urn:microsoft.com/office/officeart/2018/2/layout/IconVerticalSolidList"/>
    <dgm:cxn modelId="{B5F5F1A4-03D9-6B4B-A225-C7173A294E7A}" type="presParOf" srcId="{47BC468C-7D25-4767-9932-F71ECFC21F04}" destId="{458E08E8-8EEC-47A6-9408-0A4AA7E020A7}" srcOrd="1" destOrd="0" presId="urn:microsoft.com/office/officeart/2018/2/layout/IconVerticalSolidList"/>
    <dgm:cxn modelId="{A7874C7C-B7CC-D342-A0AB-8F234B0B43BC}" type="presParOf" srcId="{47BC468C-7D25-4767-9932-F71ECFC21F04}" destId="{86D896DF-0DF3-4AB6-BB59-18391E3CB151}" srcOrd="2" destOrd="0" presId="urn:microsoft.com/office/officeart/2018/2/layout/IconVerticalSolidList"/>
    <dgm:cxn modelId="{768EBF17-0733-E34A-90E1-E15E275C1401}" type="presParOf" srcId="{47BC468C-7D25-4767-9932-F71ECFC21F04}" destId="{C19DD3EC-FDFB-44B1-94AB-3CA199AAA053}" srcOrd="3" destOrd="0" presId="urn:microsoft.com/office/officeart/2018/2/layout/IconVerticalSolidList"/>
    <dgm:cxn modelId="{648308B2-A493-1949-BD87-51F03CE4083C}" type="presParOf" srcId="{5DC89394-964D-4656-8051-533D9BA8837F}" destId="{AC5DC38D-34C7-43B8-B658-A51911019E5B}" srcOrd="1" destOrd="0" presId="urn:microsoft.com/office/officeart/2018/2/layout/IconVerticalSolidList"/>
    <dgm:cxn modelId="{3C271DBC-916B-E347-8E78-6A10FB810400}" type="presParOf" srcId="{5DC89394-964D-4656-8051-533D9BA8837F}" destId="{AF4A2F3B-E16E-46AE-8870-E9CC407A41AF}" srcOrd="2" destOrd="0" presId="urn:microsoft.com/office/officeart/2018/2/layout/IconVerticalSolidList"/>
    <dgm:cxn modelId="{1DF7F170-30D7-6647-AACA-C33391261EBD}" type="presParOf" srcId="{AF4A2F3B-E16E-46AE-8870-E9CC407A41AF}" destId="{6ECB30D0-1BDF-4114-A226-4C9BC65F2730}" srcOrd="0" destOrd="0" presId="urn:microsoft.com/office/officeart/2018/2/layout/IconVerticalSolidList"/>
    <dgm:cxn modelId="{863A8C91-5816-0447-9C23-F6649FD76CB4}" type="presParOf" srcId="{AF4A2F3B-E16E-46AE-8870-E9CC407A41AF}" destId="{15A7619F-55A5-465C-BE32-703FB1B99D14}" srcOrd="1" destOrd="0" presId="urn:microsoft.com/office/officeart/2018/2/layout/IconVerticalSolidList"/>
    <dgm:cxn modelId="{7F46AFC0-4A00-6C4F-B0C3-74B28A329643}" type="presParOf" srcId="{AF4A2F3B-E16E-46AE-8870-E9CC407A41AF}" destId="{871428A5-EE38-476F-8B8D-E5228CEC358F}" srcOrd="2" destOrd="0" presId="urn:microsoft.com/office/officeart/2018/2/layout/IconVerticalSolidList"/>
    <dgm:cxn modelId="{0BAA697D-7AD2-794C-8F77-D749CF37CE97}" type="presParOf" srcId="{AF4A2F3B-E16E-46AE-8870-E9CC407A41AF}" destId="{BB706919-AA11-427B-B8B3-02B157F1CEB1}" srcOrd="3" destOrd="0" presId="urn:microsoft.com/office/officeart/2018/2/layout/IconVerticalSolidList"/>
    <dgm:cxn modelId="{1F86C1F5-6ADB-6644-8D2E-C4134EABC2C6}" type="presParOf" srcId="{5DC89394-964D-4656-8051-533D9BA8837F}" destId="{698B9F3A-9833-4EE8-91CC-E921EA14638C}" srcOrd="3" destOrd="0" presId="urn:microsoft.com/office/officeart/2018/2/layout/IconVerticalSolidList"/>
    <dgm:cxn modelId="{16820883-0D3E-8442-98D8-2BC18F6B03E2}" type="presParOf" srcId="{5DC89394-964D-4656-8051-533D9BA8837F}" destId="{3AC2EE32-AAB1-445C-AE16-B678D489E29A}" srcOrd="4" destOrd="0" presId="urn:microsoft.com/office/officeart/2018/2/layout/IconVerticalSolidList"/>
    <dgm:cxn modelId="{05E25D48-8AB4-BD45-8154-281FDE3CEF97}" type="presParOf" srcId="{3AC2EE32-AAB1-445C-AE16-B678D489E29A}" destId="{FFB7D133-28C9-4ABD-BD56-A70EBDBAB936}" srcOrd="0" destOrd="0" presId="urn:microsoft.com/office/officeart/2018/2/layout/IconVerticalSolidList"/>
    <dgm:cxn modelId="{2B4B3441-A53E-D34F-864B-D5D0A7F250E6}" type="presParOf" srcId="{3AC2EE32-AAB1-445C-AE16-B678D489E29A}" destId="{DA2D3660-3069-4A6E-A590-1F5EB935E7BF}" srcOrd="1" destOrd="0" presId="urn:microsoft.com/office/officeart/2018/2/layout/IconVerticalSolidList"/>
    <dgm:cxn modelId="{278E081C-45C6-684A-9BA7-C0D2E3F2C8DA}" type="presParOf" srcId="{3AC2EE32-AAB1-445C-AE16-B678D489E29A}" destId="{21A172B9-8B72-4677-9EC4-4E81ADAF4858}" srcOrd="2" destOrd="0" presId="urn:microsoft.com/office/officeart/2018/2/layout/IconVerticalSolidList"/>
    <dgm:cxn modelId="{7128C7EE-8485-4742-A08E-945564C10470}" type="presParOf" srcId="{3AC2EE32-AAB1-445C-AE16-B678D489E29A}" destId="{034E509F-F23A-4D13-9D6E-E648206042FA}" srcOrd="3" destOrd="0" presId="urn:microsoft.com/office/officeart/2018/2/layout/IconVerticalSolidList"/>
    <dgm:cxn modelId="{D005B7E3-AECC-7D4E-83B8-0302FBAB03B9}" type="presParOf" srcId="{5DC89394-964D-4656-8051-533D9BA8837F}" destId="{47C5518B-BC49-4CB8-A20F-BDAB8BE4F41B}" srcOrd="5" destOrd="0" presId="urn:microsoft.com/office/officeart/2018/2/layout/IconVerticalSolidList"/>
    <dgm:cxn modelId="{ECCD60AF-347C-4941-A390-A87E03EF812F}" type="presParOf" srcId="{5DC89394-964D-4656-8051-533D9BA8837F}" destId="{70B05D20-D22E-4FAD-908E-09570FB450DF}" srcOrd="6" destOrd="0" presId="urn:microsoft.com/office/officeart/2018/2/layout/IconVerticalSolidList"/>
    <dgm:cxn modelId="{E0829EDC-7D69-634A-AE1C-B22D658255CB}" type="presParOf" srcId="{70B05D20-D22E-4FAD-908E-09570FB450DF}" destId="{8F9D0DE7-14F3-4CDA-928E-FDEF9425E823}" srcOrd="0" destOrd="0" presId="urn:microsoft.com/office/officeart/2018/2/layout/IconVerticalSolidList"/>
    <dgm:cxn modelId="{E84A4299-BDBD-F54D-9CB9-13DAF943A652}" type="presParOf" srcId="{70B05D20-D22E-4FAD-908E-09570FB450DF}" destId="{6AE72839-B9A0-4BE2-AD19-1F6948E01248}" srcOrd="1" destOrd="0" presId="urn:microsoft.com/office/officeart/2018/2/layout/IconVerticalSolidList"/>
    <dgm:cxn modelId="{BCD6BE61-DCD5-5D49-9808-91D2BD289E48}" type="presParOf" srcId="{70B05D20-D22E-4FAD-908E-09570FB450DF}" destId="{7FAFEF33-B24B-47BD-AF34-FDFAADB01F2B}" srcOrd="2" destOrd="0" presId="urn:microsoft.com/office/officeart/2018/2/layout/IconVerticalSolidList"/>
    <dgm:cxn modelId="{897E471E-0FF6-7742-9047-3702643D7C29}" type="presParOf" srcId="{70B05D20-D22E-4FAD-908E-09570FB450DF}" destId="{8996A700-31C1-433E-95E7-15DB7EBBA1A4}" srcOrd="3" destOrd="0" presId="urn:microsoft.com/office/officeart/2018/2/layout/IconVerticalSolidList"/>
    <dgm:cxn modelId="{3020FAC2-DB35-0D43-9F9A-1C93F614547B}" type="presParOf" srcId="{5DC89394-964D-4656-8051-533D9BA8837F}" destId="{3CA9F23C-C903-4326-8B15-9E3718B64596}" srcOrd="7" destOrd="0" presId="urn:microsoft.com/office/officeart/2018/2/layout/IconVerticalSolidList"/>
    <dgm:cxn modelId="{4BAED96F-7890-1B44-91CD-8E459CA9D48B}" type="presParOf" srcId="{5DC89394-964D-4656-8051-533D9BA8837F}" destId="{49080BA0-5FAA-4447-BB3F-3BF5EF3276EB}" srcOrd="8" destOrd="0" presId="urn:microsoft.com/office/officeart/2018/2/layout/IconVerticalSolidList"/>
    <dgm:cxn modelId="{9252191F-C6EF-9242-9770-FF4BED59D410}" type="presParOf" srcId="{49080BA0-5FAA-4447-BB3F-3BF5EF3276EB}" destId="{1EB9604E-A26D-43B8-9C97-2883098CD1AC}" srcOrd="0" destOrd="0" presId="urn:microsoft.com/office/officeart/2018/2/layout/IconVerticalSolidList"/>
    <dgm:cxn modelId="{8B7D2EB8-A02D-A443-9403-D46B143AA224}" type="presParOf" srcId="{49080BA0-5FAA-4447-BB3F-3BF5EF3276EB}" destId="{E5237F6C-5B60-4CE6-BB7A-1C925C3DDFD8}" srcOrd="1" destOrd="0" presId="urn:microsoft.com/office/officeart/2018/2/layout/IconVerticalSolidList"/>
    <dgm:cxn modelId="{2A32ABD0-3AE5-304E-80DA-22A03CB106D6}" type="presParOf" srcId="{49080BA0-5FAA-4447-BB3F-3BF5EF3276EB}" destId="{D576BFD9-F928-453D-A9F6-2096B24F61CE}" srcOrd="2" destOrd="0" presId="urn:microsoft.com/office/officeart/2018/2/layout/IconVerticalSolidList"/>
    <dgm:cxn modelId="{E3A0E21E-E950-8045-BC83-1CCCCC139342}" type="presParOf" srcId="{49080BA0-5FAA-4447-BB3F-3BF5EF3276EB}" destId="{58CF07B6-5FE5-47BA-9C8C-9F02C08BFEF8}"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FC7B5B0-9239-41E6-AF1B-635E3D798760}" type="doc">
      <dgm:prSet loTypeId="urn:microsoft.com/office/officeart/2016/7/layout/LinearArrowProcessNumbered" loCatId="process" qsTypeId="urn:microsoft.com/office/officeart/2005/8/quickstyle/simple1" qsCatId="simple" csTypeId="urn:microsoft.com/office/officeart/2005/8/colors/accent1_2" csCatId="accent1" phldr="1"/>
      <dgm:spPr/>
      <dgm:t>
        <a:bodyPr/>
        <a:lstStyle/>
        <a:p>
          <a:endParaRPr lang="en-US"/>
        </a:p>
      </dgm:t>
    </dgm:pt>
    <dgm:pt modelId="{47E8DBE0-0A37-432E-B363-82352B3B8422}">
      <dgm:prSet custT="1"/>
      <dgm:spPr/>
      <dgm:t>
        <a:bodyPr/>
        <a:lstStyle/>
        <a:p>
          <a:r>
            <a:rPr lang="en-US" sz="1400" b="1" dirty="0">
              <a:solidFill>
                <a:srgbClr val="1A2A68"/>
              </a:solidFill>
            </a:rPr>
            <a:t>Break the ultimate goal down into a series of steps (aim for about 10). </a:t>
          </a:r>
        </a:p>
      </dgm:t>
    </dgm:pt>
    <dgm:pt modelId="{35FC8EC4-AE99-4CDD-AF30-7A9142639504}" type="parTrans" cxnId="{74BE6486-7A6B-48E0-992A-111A569CF32D}">
      <dgm:prSet/>
      <dgm:spPr/>
      <dgm:t>
        <a:bodyPr/>
        <a:lstStyle/>
        <a:p>
          <a:endParaRPr lang="en-US"/>
        </a:p>
      </dgm:t>
    </dgm:pt>
    <dgm:pt modelId="{72BBE333-2ACA-44BC-979A-82338223636E}" type="sibTrans" cxnId="{74BE6486-7A6B-48E0-992A-111A569CF32D}">
      <dgm:prSet phldrT="1" phldr="0"/>
      <dgm:spPr/>
      <dgm:t>
        <a:bodyPr/>
        <a:lstStyle/>
        <a:p>
          <a:r>
            <a:rPr lang="en-US"/>
            <a:t>1</a:t>
          </a:r>
        </a:p>
      </dgm:t>
    </dgm:pt>
    <dgm:pt modelId="{95AB4539-3744-4257-AE7B-FCAF3C15910E}">
      <dgm:prSet custT="1"/>
      <dgm:spPr/>
      <dgm:t>
        <a:bodyPr/>
        <a:lstStyle/>
        <a:p>
          <a:pPr rtl="0"/>
          <a:r>
            <a:rPr lang="en-US" sz="1400" b="1" dirty="0">
              <a:solidFill>
                <a:srgbClr val="1A2A68"/>
              </a:solidFill>
            </a:rPr>
            <a:t>All steps should</a:t>
          </a:r>
          <a:r>
            <a:rPr lang="en-US" sz="1400" b="1" dirty="0">
              <a:solidFill>
                <a:srgbClr val="1A2A68"/>
              </a:solidFill>
              <a:latin typeface="Century Gothic" panose="020F0302020204030204"/>
            </a:rPr>
            <a:t> build up</a:t>
          </a:r>
          <a:r>
            <a:rPr lang="en-US" sz="1400" b="1" dirty="0">
              <a:solidFill>
                <a:srgbClr val="1A2A68"/>
              </a:solidFill>
            </a:rPr>
            <a:t> to the ultimate goal. </a:t>
          </a:r>
        </a:p>
      </dgm:t>
    </dgm:pt>
    <dgm:pt modelId="{36F9C600-DE91-447A-8D19-3A10EA8CE53B}" type="parTrans" cxnId="{32730287-4D22-480D-83B0-46DA59A4B331}">
      <dgm:prSet/>
      <dgm:spPr/>
      <dgm:t>
        <a:bodyPr/>
        <a:lstStyle/>
        <a:p>
          <a:endParaRPr lang="en-US"/>
        </a:p>
      </dgm:t>
    </dgm:pt>
    <dgm:pt modelId="{CD256278-303C-4B1A-B292-6AFD25A7D960}" type="sibTrans" cxnId="{32730287-4D22-480D-83B0-46DA59A4B331}">
      <dgm:prSet phldrT="2" phldr="0"/>
      <dgm:spPr/>
      <dgm:t>
        <a:bodyPr/>
        <a:lstStyle/>
        <a:p>
          <a:r>
            <a:rPr lang="en-US"/>
            <a:t>2</a:t>
          </a:r>
        </a:p>
      </dgm:t>
    </dgm:pt>
    <dgm:pt modelId="{DFD000B7-7FA4-4DFD-8231-471C257AAE10}">
      <dgm:prSet custT="1"/>
      <dgm:spPr/>
      <dgm:t>
        <a:bodyPr/>
        <a:lstStyle/>
        <a:p>
          <a:r>
            <a:rPr lang="en-US" sz="1200" b="1" dirty="0">
              <a:solidFill>
                <a:srgbClr val="1A2A68"/>
              </a:solidFill>
            </a:rPr>
            <a:t>Rate each step in terms of how anxious you think it will make your child feel (using the How Anxious Does My Child Feel Doing Each Step? Handout 7 and the Worry Scale, p.137). </a:t>
          </a:r>
        </a:p>
      </dgm:t>
    </dgm:pt>
    <dgm:pt modelId="{8E790819-4B34-41B7-B85F-4E4A2A1FFF68}" type="parTrans" cxnId="{AB9BC2F1-8AB6-4850-9115-5049D6B1E61F}">
      <dgm:prSet/>
      <dgm:spPr/>
      <dgm:t>
        <a:bodyPr/>
        <a:lstStyle/>
        <a:p>
          <a:endParaRPr lang="en-US"/>
        </a:p>
      </dgm:t>
    </dgm:pt>
    <dgm:pt modelId="{DF793A0E-BDA4-4C29-8D86-9504137AA017}" type="sibTrans" cxnId="{AB9BC2F1-8AB6-4850-9115-5049D6B1E61F}">
      <dgm:prSet phldrT="3" phldr="0"/>
      <dgm:spPr/>
      <dgm:t>
        <a:bodyPr/>
        <a:lstStyle/>
        <a:p>
          <a:r>
            <a:rPr lang="en-US"/>
            <a:t>3</a:t>
          </a:r>
        </a:p>
      </dgm:t>
    </dgm:pt>
    <dgm:pt modelId="{5824B05E-5601-4E6C-9338-D2325078FA26}">
      <dgm:prSet custT="1"/>
      <dgm:spPr/>
      <dgm:t>
        <a:bodyPr/>
        <a:lstStyle/>
        <a:p>
          <a:pPr rtl="0"/>
          <a:r>
            <a:rPr lang="en-US" sz="1200" b="1" dirty="0">
              <a:solidFill>
                <a:srgbClr val="1A2A68"/>
              </a:solidFill>
            </a:rPr>
            <a:t>Order the steps</a:t>
          </a:r>
          <a:r>
            <a:rPr lang="en-US" sz="1200" b="1" dirty="0">
              <a:solidFill>
                <a:srgbClr val="1A2A68"/>
              </a:solidFill>
              <a:latin typeface="Century Gothic" panose="020F0302020204030204"/>
            </a:rPr>
            <a:t> using the ratings (from</a:t>
          </a:r>
          <a:r>
            <a:rPr lang="en-US" sz="1200" b="1" dirty="0">
              <a:solidFill>
                <a:srgbClr val="1A2A68"/>
              </a:solidFill>
            </a:rPr>
            <a:t> </a:t>
          </a:r>
          <a:r>
            <a:rPr lang="en-US" sz="1200" b="1" dirty="0">
              <a:solidFill>
                <a:srgbClr val="1A2A68"/>
              </a:solidFill>
              <a:latin typeface="Century Gothic" panose="020F0302020204030204"/>
            </a:rPr>
            <a:t>lowest to highest)</a:t>
          </a:r>
          <a:r>
            <a:rPr lang="en-US" sz="1200" b="1" dirty="0">
              <a:solidFill>
                <a:srgbClr val="1A2A68"/>
              </a:solidFill>
            </a:rPr>
            <a:t> finishing with the ultimate goal. </a:t>
          </a:r>
        </a:p>
      </dgm:t>
    </dgm:pt>
    <dgm:pt modelId="{1649EC88-78B0-4C74-9999-1A407C8B1285}" type="parTrans" cxnId="{A6B56A54-F23F-4EAE-8E7C-363676F8BA3E}">
      <dgm:prSet/>
      <dgm:spPr/>
      <dgm:t>
        <a:bodyPr/>
        <a:lstStyle/>
        <a:p>
          <a:endParaRPr lang="en-US"/>
        </a:p>
      </dgm:t>
    </dgm:pt>
    <dgm:pt modelId="{6C6FEE14-A017-4823-ADA4-BD19F95D291C}" type="sibTrans" cxnId="{A6B56A54-F23F-4EAE-8E7C-363676F8BA3E}">
      <dgm:prSet phldrT="4" phldr="0"/>
      <dgm:spPr/>
      <dgm:t>
        <a:bodyPr/>
        <a:lstStyle/>
        <a:p>
          <a:r>
            <a:rPr lang="en-US"/>
            <a:t>4</a:t>
          </a:r>
        </a:p>
      </dgm:t>
    </dgm:pt>
    <dgm:pt modelId="{59602128-5C80-4B6D-B100-B90C1DB8AF7D}">
      <dgm:prSet custT="1"/>
      <dgm:spPr/>
      <dgm:t>
        <a:bodyPr/>
        <a:lstStyle/>
        <a:p>
          <a:r>
            <a:rPr lang="en-US" sz="1400" b="1" dirty="0">
              <a:solidFill>
                <a:srgbClr val="1A2A68"/>
              </a:solidFill>
            </a:rPr>
            <a:t>Agree a reward for each step (use Handout 6 for ideas). </a:t>
          </a:r>
        </a:p>
      </dgm:t>
    </dgm:pt>
    <dgm:pt modelId="{0D0BC8F7-B159-4ED2-BB6E-81B81AC50AAF}" type="parTrans" cxnId="{FA77ADA0-B72C-4687-8699-BA999B705CF4}">
      <dgm:prSet/>
      <dgm:spPr/>
      <dgm:t>
        <a:bodyPr/>
        <a:lstStyle/>
        <a:p>
          <a:endParaRPr lang="en-US"/>
        </a:p>
      </dgm:t>
    </dgm:pt>
    <dgm:pt modelId="{FA761C74-510B-4E91-B09D-0DAA2646E851}" type="sibTrans" cxnId="{FA77ADA0-B72C-4687-8699-BA999B705CF4}">
      <dgm:prSet phldrT="5" phldr="0"/>
      <dgm:spPr/>
      <dgm:t>
        <a:bodyPr/>
        <a:lstStyle/>
        <a:p>
          <a:r>
            <a:rPr lang="en-US"/>
            <a:t>5</a:t>
          </a:r>
        </a:p>
      </dgm:t>
    </dgm:pt>
    <dgm:pt modelId="{46DADB68-F52A-C948-9038-6B8BBD1AA821}" type="pres">
      <dgm:prSet presAssocID="{DFC7B5B0-9239-41E6-AF1B-635E3D798760}" presName="linearFlow" presStyleCnt="0">
        <dgm:presLayoutVars>
          <dgm:dir/>
          <dgm:animLvl val="lvl"/>
          <dgm:resizeHandles val="exact"/>
        </dgm:presLayoutVars>
      </dgm:prSet>
      <dgm:spPr/>
    </dgm:pt>
    <dgm:pt modelId="{CF4BDD39-5940-6E46-B9BB-659194D1A65A}" type="pres">
      <dgm:prSet presAssocID="{47E8DBE0-0A37-432E-B363-82352B3B8422}" presName="compositeNode" presStyleCnt="0"/>
      <dgm:spPr/>
    </dgm:pt>
    <dgm:pt modelId="{89A25C98-03CD-9447-9E5E-D637FBDCDE76}" type="pres">
      <dgm:prSet presAssocID="{47E8DBE0-0A37-432E-B363-82352B3B8422}" presName="parTx" presStyleLbl="node1" presStyleIdx="0" presStyleCnt="0">
        <dgm:presLayoutVars>
          <dgm:chMax val="0"/>
          <dgm:chPref val="0"/>
          <dgm:bulletEnabled val="1"/>
        </dgm:presLayoutVars>
      </dgm:prSet>
      <dgm:spPr/>
    </dgm:pt>
    <dgm:pt modelId="{165E6A6E-B81D-0C48-A650-2DF868C03C96}" type="pres">
      <dgm:prSet presAssocID="{47E8DBE0-0A37-432E-B363-82352B3B8422}" presName="parSh" presStyleCnt="0"/>
      <dgm:spPr/>
    </dgm:pt>
    <dgm:pt modelId="{7EEFFE5A-4A74-8E4A-B920-7557ADA77E68}" type="pres">
      <dgm:prSet presAssocID="{47E8DBE0-0A37-432E-B363-82352B3B8422}" presName="lineNode" presStyleLbl="alignAccFollowNode1" presStyleIdx="0" presStyleCnt="15"/>
      <dgm:spPr/>
    </dgm:pt>
    <dgm:pt modelId="{189CD9B5-3AE5-E846-B7E4-53DD280105CF}" type="pres">
      <dgm:prSet presAssocID="{47E8DBE0-0A37-432E-B363-82352B3B8422}" presName="lineArrowNode" presStyleLbl="alignAccFollowNode1" presStyleIdx="1" presStyleCnt="15"/>
      <dgm:spPr/>
    </dgm:pt>
    <dgm:pt modelId="{5DD887B7-4DF0-EE4F-AC6A-DEB9573CC6D6}" type="pres">
      <dgm:prSet presAssocID="{72BBE333-2ACA-44BC-979A-82338223636E}" presName="sibTransNodeCircle" presStyleLbl="alignNode1" presStyleIdx="0" presStyleCnt="5">
        <dgm:presLayoutVars>
          <dgm:chMax val="0"/>
          <dgm:bulletEnabled/>
        </dgm:presLayoutVars>
      </dgm:prSet>
      <dgm:spPr/>
    </dgm:pt>
    <dgm:pt modelId="{43988CF4-4381-FB45-87CC-C116BFCFF2C1}" type="pres">
      <dgm:prSet presAssocID="{72BBE333-2ACA-44BC-979A-82338223636E}" presName="spacerBetweenCircleAndCallout" presStyleCnt="0">
        <dgm:presLayoutVars/>
      </dgm:prSet>
      <dgm:spPr/>
    </dgm:pt>
    <dgm:pt modelId="{078BA5A8-7136-124B-9A0A-21FB5085C96D}" type="pres">
      <dgm:prSet presAssocID="{47E8DBE0-0A37-432E-B363-82352B3B8422}" presName="nodeText" presStyleLbl="alignAccFollowNode1" presStyleIdx="2" presStyleCnt="15">
        <dgm:presLayoutVars>
          <dgm:bulletEnabled val="1"/>
        </dgm:presLayoutVars>
      </dgm:prSet>
      <dgm:spPr/>
    </dgm:pt>
    <dgm:pt modelId="{D5E5BA98-FBB8-6844-8872-DC5D1DE579DB}" type="pres">
      <dgm:prSet presAssocID="{72BBE333-2ACA-44BC-979A-82338223636E}" presName="sibTransComposite" presStyleCnt="0"/>
      <dgm:spPr/>
    </dgm:pt>
    <dgm:pt modelId="{2C44DB9D-9A99-A448-B7CB-FB1A11968F89}" type="pres">
      <dgm:prSet presAssocID="{95AB4539-3744-4257-AE7B-FCAF3C15910E}" presName="compositeNode" presStyleCnt="0"/>
      <dgm:spPr/>
    </dgm:pt>
    <dgm:pt modelId="{98C698DB-3DE8-9843-B3CC-7E827CFAA94C}" type="pres">
      <dgm:prSet presAssocID="{95AB4539-3744-4257-AE7B-FCAF3C15910E}" presName="parTx" presStyleLbl="node1" presStyleIdx="0" presStyleCnt="0">
        <dgm:presLayoutVars>
          <dgm:chMax val="0"/>
          <dgm:chPref val="0"/>
          <dgm:bulletEnabled val="1"/>
        </dgm:presLayoutVars>
      </dgm:prSet>
      <dgm:spPr/>
    </dgm:pt>
    <dgm:pt modelId="{F6753EBB-9D35-0840-A16A-5FB75170C68D}" type="pres">
      <dgm:prSet presAssocID="{95AB4539-3744-4257-AE7B-FCAF3C15910E}" presName="parSh" presStyleCnt="0"/>
      <dgm:spPr/>
    </dgm:pt>
    <dgm:pt modelId="{3585B9E1-1C01-AF4D-8674-DAAF3E7535BA}" type="pres">
      <dgm:prSet presAssocID="{95AB4539-3744-4257-AE7B-FCAF3C15910E}" presName="lineNode" presStyleLbl="alignAccFollowNode1" presStyleIdx="3" presStyleCnt="15"/>
      <dgm:spPr/>
    </dgm:pt>
    <dgm:pt modelId="{AB299533-B657-DB44-B240-9566A1763D99}" type="pres">
      <dgm:prSet presAssocID="{95AB4539-3744-4257-AE7B-FCAF3C15910E}" presName="lineArrowNode" presStyleLbl="alignAccFollowNode1" presStyleIdx="4" presStyleCnt="15"/>
      <dgm:spPr/>
    </dgm:pt>
    <dgm:pt modelId="{C0BC71A2-4F72-294C-BF03-F684AD316B24}" type="pres">
      <dgm:prSet presAssocID="{CD256278-303C-4B1A-B292-6AFD25A7D960}" presName="sibTransNodeCircle" presStyleLbl="alignNode1" presStyleIdx="1" presStyleCnt="5">
        <dgm:presLayoutVars>
          <dgm:chMax val="0"/>
          <dgm:bulletEnabled/>
        </dgm:presLayoutVars>
      </dgm:prSet>
      <dgm:spPr/>
    </dgm:pt>
    <dgm:pt modelId="{EEB04C52-D0BC-6946-ADA0-74B396A9B929}" type="pres">
      <dgm:prSet presAssocID="{CD256278-303C-4B1A-B292-6AFD25A7D960}" presName="spacerBetweenCircleAndCallout" presStyleCnt="0">
        <dgm:presLayoutVars/>
      </dgm:prSet>
      <dgm:spPr/>
    </dgm:pt>
    <dgm:pt modelId="{59D8E42A-4F92-8345-BD5A-99FDDDC0F44D}" type="pres">
      <dgm:prSet presAssocID="{95AB4539-3744-4257-AE7B-FCAF3C15910E}" presName="nodeText" presStyleLbl="alignAccFollowNode1" presStyleIdx="5" presStyleCnt="15">
        <dgm:presLayoutVars>
          <dgm:bulletEnabled val="1"/>
        </dgm:presLayoutVars>
      </dgm:prSet>
      <dgm:spPr/>
    </dgm:pt>
    <dgm:pt modelId="{A4494D74-1068-AC43-90C1-4E26CB42D336}" type="pres">
      <dgm:prSet presAssocID="{CD256278-303C-4B1A-B292-6AFD25A7D960}" presName="sibTransComposite" presStyleCnt="0"/>
      <dgm:spPr/>
    </dgm:pt>
    <dgm:pt modelId="{AE50EB9B-6451-9E4D-B3C9-30DD0BEAE0F0}" type="pres">
      <dgm:prSet presAssocID="{DFD000B7-7FA4-4DFD-8231-471C257AAE10}" presName="compositeNode" presStyleCnt="0"/>
      <dgm:spPr/>
    </dgm:pt>
    <dgm:pt modelId="{8F89C747-9F60-3D44-9130-1F2813312322}" type="pres">
      <dgm:prSet presAssocID="{DFD000B7-7FA4-4DFD-8231-471C257AAE10}" presName="parTx" presStyleLbl="node1" presStyleIdx="0" presStyleCnt="0">
        <dgm:presLayoutVars>
          <dgm:chMax val="0"/>
          <dgm:chPref val="0"/>
          <dgm:bulletEnabled val="1"/>
        </dgm:presLayoutVars>
      </dgm:prSet>
      <dgm:spPr/>
    </dgm:pt>
    <dgm:pt modelId="{15B3229F-631D-D44D-90D0-A5FF4C3C2508}" type="pres">
      <dgm:prSet presAssocID="{DFD000B7-7FA4-4DFD-8231-471C257AAE10}" presName="parSh" presStyleCnt="0"/>
      <dgm:spPr/>
    </dgm:pt>
    <dgm:pt modelId="{1A13497A-21DA-AA4C-A1AD-EF4911A6437C}" type="pres">
      <dgm:prSet presAssocID="{DFD000B7-7FA4-4DFD-8231-471C257AAE10}" presName="lineNode" presStyleLbl="alignAccFollowNode1" presStyleIdx="6" presStyleCnt="15"/>
      <dgm:spPr/>
    </dgm:pt>
    <dgm:pt modelId="{53C66CEC-B49A-0248-9043-B5C86323DB37}" type="pres">
      <dgm:prSet presAssocID="{DFD000B7-7FA4-4DFD-8231-471C257AAE10}" presName="lineArrowNode" presStyleLbl="alignAccFollowNode1" presStyleIdx="7" presStyleCnt="15"/>
      <dgm:spPr/>
    </dgm:pt>
    <dgm:pt modelId="{8138F785-A72D-EA4D-8A9D-B8847271DA62}" type="pres">
      <dgm:prSet presAssocID="{DF793A0E-BDA4-4C29-8D86-9504137AA017}" presName="sibTransNodeCircle" presStyleLbl="alignNode1" presStyleIdx="2" presStyleCnt="5">
        <dgm:presLayoutVars>
          <dgm:chMax val="0"/>
          <dgm:bulletEnabled/>
        </dgm:presLayoutVars>
      </dgm:prSet>
      <dgm:spPr/>
    </dgm:pt>
    <dgm:pt modelId="{505E8E71-0A85-B340-AE6A-947475BB2F94}" type="pres">
      <dgm:prSet presAssocID="{DF793A0E-BDA4-4C29-8D86-9504137AA017}" presName="spacerBetweenCircleAndCallout" presStyleCnt="0">
        <dgm:presLayoutVars/>
      </dgm:prSet>
      <dgm:spPr/>
    </dgm:pt>
    <dgm:pt modelId="{2CF42C3F-FC66-6E4A-AE22-F0FBCB1DB888}" type="pres">
      <dgm:prSet presAssocID="{DFD000B7-7FA4-4DFD-8231-471C257AAE10}" presName="nodeText" presStyleLbl="alignAccFollowNode1" presStyleIdx="8" presStyleCnt="15" custScaleX="123552" custScaleY="111353" custLinFactNeighborX="-2854">
        <dgm:presLayoutVars>
          <dgm:bulletEnabled val="1"/>
        </dgm:presLayoutVars>
      </dgm:prSet>
      <dgm:spPr/>
    </dgm:pt>
    <dgm:pt modelId="{9AC49DB3-0F7F-4E45-BEBE-FD3D2877E8AB}" type="pres">
      <dgm:prSet presAssocID="{DF793A0E-BDA4-4C29-8D86-9504137AA017}" presName="sibTransComposite" presStyleCnt="0"/>
      <dgm:spPr/>
    </dgm:pt>
    <dgm:pt modelId="{A10991AD-FC58-9345-859B-3611312C1DE8}" type="pres">
      <dgm:prSet presAssocID="{5824B05E-5601-4E6C-9338-D2325078FA26}" presName="compositeNode" presStyleCnt="0"/>
      <dgm:spPr/>
    </dgm:pt>
    <dgm:pt modelId="{46FAEF85-B354-D741-AE09-A6CA6C0714EC}" type="pres">
      <dgm:prSet presAssocID="{5824B05E-5601-4E6C-9338-D2325078FA26}" presName="parTx" presStyleLbl="node1" presStyleIdx="0" presStyleCnt="0">
        <dgm:presLayoutVars>
          <dgm:chMax val="0"/>
          <dgm:chPref val="0"/>
          <dgm:bulletEnabled val="1"/>
        </dgm:presLayoutVars>
      </dgm:prSet>
      <dgm:spPr/>
    </dgm:pt>
    <dgm:pt modelId="{71C7F9E3-5D52-314E-BAE7-FAAA840B4750}" type="pres">
      <dgm:prSet presAssocID="{5824B05E-5601-4E6C-9338-D2325078FA26}" presName="parSh" presStyleCnt="0"/>
      <dgm:spPr/>
    </dgm:pt>
    <dgm:pt modelId="{0A4AA63F-9998-AF47-AF60-1CB72C68817C}" type="pres">
      <dgm:prSet presAssocID="{5824B05E-5601-4E6C-9338-D2325078FA26}" presName="lineNode" presStyleLbl="alignAccFollowNode1" presStyleIdx="9" presStyleCnt="15"/>
      <dgm:spPr/>
    </dgm:pt>
    <dgm:pt modelId="{1A79530E-BD3F-974D-8BE6-99F9F26E7DB9}" type="pres">
      <dgm:prSet presAssocID="{5824B05E-5601-4E6C-9338-D2325078FA26}" presName="lineArrowNode" presStyleLbl="alignAccFollowNode1" presStyleIdx="10" presStyleCnt="15"/>
      <dgm:spPr/>
    </dgm:pt>
    <dgm:pt modelId="{8B178136-3AE0-2E4A-88F6-94CA5964D144}" type="pres">
      <dgm:prSet presAssocID="{6C6FEE14-A017-4823-ADA4-BD19F95D291C}" presName="sibTransNodeCircle" presStyleLbl="alignNode1" presStyleIdx="3" presStyleCnt="5">
        <dgm:presLayoutVars>
          <dgm:chMax val="0"/>
          <dgm:bulletEnabled/>
        </dgm:presLayoutVars>
      </dgm:prSet>
      <dgm:spPr/>
    </dgm:pt>
    <dgm:pt modelId="{FCE86B03-A163-4949-AD52-9FB3BC13B91A}" type="pres">
      <dgm:prSet presAssocID="{6C6FEE14-A017-4823-ADA4-BD19F95D291C}" presName="spacerBetweenCircleAndCallout" presStyleCnt="0">
        <dgm:presLayoutVars/>
      </dgm:prSet>
      <dgm:spPr/>
    </dgm:pt>
    <dgm:pt modelId="{E8AAD421-ABB3-4546-8700-2FA90BA4A020}" type="pres">
      <dgm:prSet presAssocID="{5824B05E-5601-4E6C-9338-D2325078FA26}" presName="nodeText" presStyleLbl="alignAccFollowNode1" presStyleIdx="11" presStyleCnt="15" custLinFactNeighborX="6781">
        <dgm:presLayoutVars>
          <dgm:bulletEnabled val="1"/>
        </dgm:presLayoutVars>
      </dgm:prSet>
      <dgm:spPr/>
    </dgm:pt>
    <dgm:pt modelId="{393DA072-B8AB-FE42-82D4-D1A5FDC9B20C}" type="pres">
      <dgm:prSet presAssocID="{6C6FEE14-A017-4823-ADA4-BD19F95D291C}" presName="sibTransComposite" presStyleCnt="0"/>
      <dgm:spPr/>
    </dgm:pt>
    <dgm:pt modelId="{42C95A6E-7F55-BB4D-8F01-EA759069E953}" type="pres">
      <dgm:prSet presAssocID="{59602128-5C80-4B6D-B100-B90C1DB8AF7D}" presName="compositeNode" presStyleCnt="0"/>
      <dgm:spPr/>
    </dgm:pt>
    <dgm:pt modelId="{55C16E66-EB38-A242-8B27-3CA7B193A5F2}" type="pres">
      <dgm:prSet presAssocID="{59602128-5C80-4B6D-B100-B90C1DB8AF7D}" presName="parTx" presStyleLbl="node1" presStyleIdx="0" presStyleCnt="0">
        <dgm:presLayoutVars>
          <dgm:chMax val="0"/>
          <dgm:chPref val="0"/>
          <dgm:bulletEnabled val="1"/>
        </dgm:presLayoutVars>
      </dgm:prSet>
      <dgm:spPr/>
    </dgm:pt>
    <dgm:pt modelId="{E7F8DB8E-800D-2F41-9A25-7A2A4BAD5DDE}" type="pres">
      <dgm:prSet presAssocID="{59602128-5C80-4B6D-B100-B90C1DB8AF7D}" presName="parSh" presStyleCnt="0"/>
      <dgm:spPr/>
    </dgm:pt>
    <dgm:pt modelId="{7BDD5AC1-3EB2-674B-9D1A-55BE31B51E7B}" type="pres">
      <dgm:prSet presAssocID="{59602128-5C80-4B6D-B100-B90C1DB8AF7D}" presName="lineNode" presStyleLbl="alignAccFollowNode1" presStyleIdx="12" presStyleCnt="15"/>
      <dgm:spPr/>
    </dgm:pt>
    <dgm:pt modelId="{38DF6016-9570-A744-8E36-CD20FE7BCF46}" type="pres">
      <dgm:prSet presAssocID="{59602128-5C80-4B6D-B100-B90C1DB8AF7D}" presName="lineArrowNode" presStyleLbl="alignAccFollowNode1" presStyleIdx="13" presStyleCnt="15"/>
      <dgm:spPr/>
    </dgm:pt>
    <dgm:pt modelId="{3FC6B6C2-D225-4441-A1FE-614F9ED00CB3}" type="pres">
      <dgm:prSet presAssocID="{FA761C74-510B-4E91-B09D-0DAA2646E851}" presName="sibTransNodeCircle" presStyleLbl="alignNode1" presStyleIdx="4" presStyleCnt="5">
        <dgm:presLayoutVars>
          <dgm:chMax val="0"/>
          <dgm:bulletEnabled/>
        </dgm:presLayoutVars>
      </dgm:prSet>
      <dgm:spPr/>
    </dgm:pt>
    <dgm:pt modelId="{CB1785B9-EAA0-074C-8055-9FF3F0B8F6FB}" type="pres">
      <dgm:prSet presAssocID="{FA761C74-510B-4E91-B09D-0DAA2646E851}" presName="spacerBetweenCircleAndCallout" presStyleCnt="0">
        <dgm:presLayoutVars/>
      </dgm:prSet>
      <dgm:spPr/>
    </dgm:pt>
    <dgm:pt modelId="{8A8EC48A-4056-7C47-9B9A-25900C462BB9}" type="pres">
      <dgm:prSet presAssocID="{59602128-5C80-4B6D-B100-B90C1DB8AF7D}" presName="nodeText" presStyleLbl="alignAccFollowNode1" presStyleIdx="14" presStyleCnt="15" custLinFactNeighborX="2861">
        <dgm:presLayoutVars>
          <dgm:bulletEnabled val="1"/>
        </dgm:presLayoutVars>
      </dgm:prSet>
      <dgm:spPr/>
    </dgm:pt>
  </dgm:ptLst>
  <dgm:cxnLst>
    <dgm:cxn modelId="{DC3D7D12-5410-9E46-A6D6-E234E7A66A2B}" type="presOf" srcId="{59602128-5C80-4B6D-B100-B90C1DB8AF7D}" destId="{8A8EC48A-4056-7C47-9B9A-25900C462BB9}" srcOrd="0" destOrd="0" presId="urn:microsoft.com/office/officeart/2016/7/layout/LinearArrowProcessNumbered"/>
    <dgm:cxn modelId="{2DC7F95D-2997-6149-A694-B21A5AB617EA}" type="presOf" srcId="{DFD000B7-7FA4-4DFD-8231-471C257AAE10}" destId="{2CF42C3F-FC66-6E4A-AE22-F0FBCB1DB888}" srcOrd="0" destOrd="0" presId="urn:microsoft.com/office/officeart/2016/7/layout/LinearArrowProcessNumbered"/>
    <dgm:cxn modelId="{F1E4886A-B48C-1E42-813C-4247EC77230D}" type="presOf" srcId="{95AB4539-3744-4257-AE7B-FCAF3C15910E}" destId="{59D8E42A-4F92-8345-BD5A-99FDDDC0F44D}" srcOrd="0" destOrd="0" presId="urn:microsoft.com/office/officeart/2016/7/layout/LinearArrowProcessNumbered"/>
    <dgm:cxn modelId="{DB93CD4A-3D66-AA4D-A9CF-DF755B2A580D}" type="presOf" srcId="{47E8DBE0-0A37-432E-B363-82352B3B8422}" destId="{078BA5A8-7136-124B-9A0A-21FB5085C96D}" srcOrd="0" destOrd="0" presId="urn:microsoft.com/office/officeart/2016/7/layout/LinearArrowProcessNumbered"/>
    <dgm:cxn modelId="{A6B56A54-F23F-4EAE-8E7C-363676F8BA3E}" srcId="{DFC7B5B0-9239-41E6-AF1B-635E3D798760}" destId="{5824B05E-5601-4E6C-9338-D2325078FA26}" srcOrd="3" destOrd="0" parTransId="{1649EC88-78B0-4C74-9999-1A407C8B1285}" sibTransId="{6C6FEE14-A017-4823-ADA4-BD19F95D291C}"/>
    <dgm:cxn modelId="{74BE6486-7A6B-48E0-992A-111A569CF32D}" srcId="{DFC7B5B0-9239-41E6-AF1B-635E3D798760}" destId="{47E8DBE0-0A37-432E-B363-82352B3B8422}" srcOrd="0" destOrd="0" parTransId="{35FC8EC4-AE99-4CDD-AF30-7A9142639504}" sibTransId="{72BBE333-2ACA-44BC-979A-82338223636E}"/>
    <dgm:cxn modelId="{32730287-4D22-480D-83B0-46DA59A4B331}" srcId="{DFC7B5B0-9239-41E6-AF1B-635E3D798760}" destId="{95AB4539-3744-4257-AE7B-FCAF3C15910E}" srcOrd="1" destOrd="0" parTransId="{36F9C600-DE91-447A-8D19-3A10EA8CE53B}" sibTransId="{CD256278-303C-4B1A-B292-6AFD25A7D960}"/>
    <dgm:cxn modelId="{FA77ADA0-B72C-4687-8699-BA999B705CF4}" srcId="{DFC7B5B0-9239-41E6-AF1B-635E3D798760}" destId="{59602128-5C80-4B6D-B100-B90C1DB8AF7D}" srcOrd="4" destOrd="0" parTransId="{0D0BC8F7-B159-4ED2-BB6E-81B81AC50AAF}" sibTransId="{FA761C74-510B-4E91-B09D-0DAA2646E851}"/>
    <dgm:cxn modelId="{2EE907A9-8338-E947-BF22-CD658FA07CCE}" type="presOf" srcId="{DFC7B5B0-9239-41E6-AF1B-635E3D798760}" destId="{46DADB68-F52A-C948-9038-6B8BBD1AA821}" srcOrd="0" destOrd="0" presId="urn:microsoft.com/office/officeart/2016/7/layout/LinearArrowProcessNumbered"/>
    <dgm:cxn modelId="{13A029AF-4F36-8B4D-928E-6982B0BC9081}" type="presOf" srcId="{5824B05E-5601-4E6C-9338-D2325078FA26}" destId="{E8AAD421-ABB3-4546-8700-2FA90BA4A020}" srcOrd="0" destOrd="0" presId="urn:microsoft.com/office/officeart/2016/7/layout/LinearArrowProcessNumbered"/>
    <dgm:cxn modelId="{5ED4EFBA-1B30-0E4C-B3DC-394E1C21A40A}" type="presOf" srcId="{DF793A0E-BDA4-4C29-8D86-9504137AA017}" destId="{8138F785-A72D-EA4D-8A9D-B8847271DA62}" srcOrd="0" destOrd="0" presId="urn:microsoft.com/office/officeart/2016/7/layout/LinearArrowProcessNumbered"/>
    <dgm:cxn modelId="{127161BD-305A-664E-BCD2-52F21B04566F}" type="presOf" srcId="{6C6FEE14-A017-4823-ADA4-BD19F95D291C}" destId="{8B178136-3AE0-2E4A-88F6-94CA5964D144}" srcOrd="0" destOrd="0" presId="urn:microsoft.com/office/officeart/2016/7/layout/LinearArrowProcessNumbered"/>
    <dgm:cxn modelId="{3EEB3FC2-5E06-A649-9949-C7F7AE85F951}" type="presOf" srcId="{CD256278-303C-4B1A-B292-6AFD25A7D960}" destId="{C0BC71A2-4F72-294C-BF03-F684AD316B24}" srcOrd="0" destOrd="0" presId="urn:microsoft.com/office/officeart/2016/7/layout/LinearArrowProcessNumbered"/>
    <dgm:cxn modelId="{BB5644C5-5746-8644-8749-3E8B9BA3DEB6}" type="presOf" srcId="{72BBE333-2ACA-44BC-979A-82338223636E}" destId="{5DD887B7-4DF0-EE4F-AC6A-DEB9573CC6D6}" srcOrd="0" destOrd="0" presId="urn:microsoft.com/office/officeart/2016/7/layout/LinearArrowProcessNumbered"/>
    <dgm:cxn modelId="{16FBCAE7-44F9-5740-A099-2323CDEC293A}" type="presOf" srcId="{FA761C74-510B-4E91-B09D-0DAA2646E851}" destId="{3FC6B6C2-D225-4441-A1FE-614F9ED00CB3}" srcOrd="0" destOrd="0" presId="urn:microsoft.com/office/officeart/2016/7/layout/LinearArrowProcessNumbered"/>
    <dgm:cxn modelId="{AB9BC2F1-8AB6-4850-9115-5049D6B1E61F}" srcId="{DFC7B5B0-9239-41E6-AF1B-635E3D798760}" destId="{DFD000B7-7FA4-4DFD-8231-471C257AAE10}" srcOrd="2" destOrd="0" parTransId="{8E790819-4B34-41B7-B85F-4E4A2A1FFF68}" sibTransId="{DF793A0E-BDA4-4C29-8D86-9504137AA017}"/>
    <dgm:cxn modelId="{D44CE216-C198-6740-8277-34DDBABCA7CB}" type="presParOf" srcId="{46DADB68-F52A-C948-9038-6B8BBD1AA821}" destId="{CF4BDD39-5940-6E46-B9BB-659194D1A65A}" srcOrd="0" destOrd="0" presId="urn:microsoft.com/office/officeart/2016/7/layout/LinearArrowProcessNumbered"/>
    <dgm:cxn modelId="{285995C9-7045-0542-89E6-E06A86C3656C}" type="presParOf" srcId="{CF4BDD39-5940-6E46-B9BB-659194D1A65A}" destId="{89A25C98-03CD-9447-9E5E-D637FBDCDE76}" srcOrd="0" destOrd="0" presId="urn:microsoft.com/office/officeart/2016/7/layout/LinearArrowProcessNumbered"/>
    <dgm:cxn modelId="{5A3FE91F-98F5-8E40-AAED-4EFC052A174C}" type="presParOf" srcId="{CF4BDD39-5940-6E46-B9BB-659194D1A65A}" destId="{165E6A6E-B81D-0C48-A650-2DF868C03C96}" srcOrd="1" destOrd="0" presId="urn:microsoft.com/office/officeart/2016/7/layout/LinearArrowProcessNumbered"/>
    <dgm:cxn modelId="{51751F93-45BD-EE48-8FD9-C1DB8E45CCF7}" type="presParOf" srcId="{165E6A6E-B81D-0C48-A650-2DF868C03C96}" destId="{7EEFFE5A-4A74-8E4A-B920-7557ADA77E68}" srcOrd="0" destOrd="0" presId="urn:microsoft.com/office/officeart/2016/7/layout/LinearArrowProcessNumbered"/>
    <dgm:cxn modelId="{34E6D5C5-6A55-3840-BAD4-F10B53FC41D7}" type="presParOf" srcId="{165E6A6E-B81D-0C48-A650-2DF868C03C96}" destId="{189CD9B5-3AE5-E846-B7E4-53DD280105CF}" srcOrd="1" destOrd="0" presId="urn:microsoft.com/office/officeart/2016/7/layout/LinearArrowProcessNumbered"/>
    <dgm:cxn modelId="{E48BB202-0009-034B-AE95-7E0A040611DF}" type="presParOf" srcId="{165E6A6E-B81D-0C48-A650-2DF868C03C96}" destId="{5DD887B7-4DF0-EE4F-AC6A-DEB9573CC6D6}" srcOrd="2" destOrd="0" presId="urn:microsoft.com/office/officeart/2016/7/layout/LinearArrowProcessNumbered"/>
    <dgm:cxn modelId="{12618FF5-8FF1-A941-84ED-66CE2BF070A6}" type="presParOf" srcId="{165E6A6E-B81D-0C48-A650-2DF868C03C96}" destId="{43988CF4-4381-FB45-87CC-C116BFCFF2C1}" srcOrd="3" destOrd="0" presId="urn:microsoft.com/office/officeart/2016/7/layout/LinearArrowProcessNumbered"/>
    <dgm:cxn modelId="{9B409D8F-39D0-A34D-B49B-46A0DED55A7A}" type="presParOf" srcId="{CF4BDD39-5940-6E46-B9BB-659194D1A65A}" destId="{078BA5A8-7136-124B-9A0A-21FB5085C96D}" srcOrd="2" destOrd="0" presId="urn:microsoft.com/office/officeart/2016/7/layout/LinearArrowProcessNumbered"/>
    <dgm:cxn modelId="{C0C6D7CA-C42D-824D-989C-64771F612D1E}" type="presParOf" srcId="{46DADB68-F52A-C948-9038-6B8BBD1AA821}" destId="{D5E5BA98-FBB8-6844-8872-DC5D1DE579DB}" srcOrd="1" destOrd="0" presId="urn:microsoft.com/office/officeart/2016/7/layout/LinearArrowProcessNumbered"/>
    <dgm:cxn modelId="{BC93E3D5-9DE8-0645-B1D1-BB14AA1D0D28}" type="presParOf" srcId="{46DADB68-F52A-C948-9038-6B8BBD1AA821}" destId="{2C44DB9D-9A99-A448-B7CB-FB1A11968F89}" srcOrd="2" destOrd="0" presId="urn:microsoft.com/office/officeart/2016/7/layout/LinearArrowProcessNumbered"/>
    <dgm:cxn modelId="{FA9D9415-8B1E-D44F-8AD8-CFC7C9BF7814}" type="presParOf" srcId="{2C44DB9D-9A99-A448-B7CB-FB1A11968F89}" destId="{98C698DB-3DE8-9843-B3CC-7E827CFAA94C}" srcOrd="0" destOrd="0" presId="urn:microsoft.com/office/officeart/2016/7/layout/LinearArrowProcessNumbered"/>
    <dgm:cxn modelId="{4EE7479F-4F8F-644F-86AB-8762C2B0674D}" type="presParOf" srcId="{2C44DB9D-9A99-A448-B7CB-FB1A11968F89}" destId="{F6753EBB-9D35-0840-A16A-5FB75170C68D}" srcOrd="1" destOrd="0" presId="urn:microsoft.com/office/officeart/2016/7/layout/LinearArrowProcessNumbered"/>
    <dgm:cxn modelId="{273B669D-957F-B44E-BF39-3D0B27C2FA1C}" type="presParOf" srcId="{F6753EBB-9D35-0840-A16A-5FB75170C68D}" destId="{3585B9E1-1C01-AF4D-8674-DAAF3E7535BA}" srcOrd="0" destOrd="0" presId="urn:microsoft.com/office/officeart/2016/7/layout/LinearArrowProcessNumbered"/>
    <dgm:cxn modelId="{F1A40F65-679E-BF45-A7D7-AC447E76BB44}" type="presParOf" srcId="{F6753EBB-9D35-0840-A16A-5FB75170C68D}" destId="{AB299533-B657-DB44-B240-9566A1763D99}" srcOrd="1" destOrd="0" presId="urn:microsoft.com/office/officeart/2016/7/layout/LinearArrowProcessNumbered"/>
    <dgm:cxn modelId="{D277953C-A676-E841-906A-2F16ADEEA0FB}" type="presParOf" srcId="{F6753EBB-9D35-0840-A16A-5FB75170C68D}" destId="{C0BC71A2-4F72-294C-BF03-F684AD316B24}" srcOrd="2" destOrd="0" presId="urn:microsoft.com/office/officeart/2016/7/layout/LinearArrowProcessNumbered"/>
    <dgm:cxn modelId="{32A6929E-7504-6249-845E-ED7215534866}" type="presParOf" srcId="{F6753EBB-9D35-0840-A16A-5FB75170C68D}" destId="{EEB04C52-D0BC-6946-ADA0-74B396A9B929}" srcOrd="3" destOrd="0" presId="urn:microsoft.com/office/officeart/2016/7/layout/LinearArrowProcessNumbered"/>
    <dgm:cxn modelId="{4E115465-FDD5-F04C-8963-457A8DA238AD}" type="presParOf" srcId="{2C44DB9D-9A99-A448-B7CB-FB1A11968F89}" destId="{59D8E42A-4F92-8345-BD5A-99FDDDC0F44D}" srcOrd="2" destOrd="0" presId="urn:microsoft.com/office/officeart/2016/7/layout/LinearArrowProcessNumbered"/>
    <dgm:cxn modelId="{DE09B0C3-E7E3-4548-BFC9-6164DC66E1E2}" type="presParOf" srcId="{46DADB68-F52A-C948-9038-6B8BBD1AA821}" destId="{A4494D74-1068-AC43-90C1-4E26CB42D336}" srcOrd="3" destOrd="0" presId="urn:microsoft.com/office/officeart/2016/7/layout/LinearArrowProcessNumbered"/>
    <dgm:cxn modelId="{13969C62-3433-744B-9BCC-74E36895ED98}" type="presParOf" srcId="{46DADB68-F52A-C948-9038-6B8BBD1AA821}" destId="{AE50EB9B-6451-9E4D-B3C9-30DD0BEAE0F0}" srcOrd="4" destOrd="0" presId="urn:microsoft.com/office/officeart/2016/7/layout/LinearArrowProcessNumbered"/>
    <dgm:cxn modelId="{B1829CE7-A733-8D4A-B099-A51AFF7E353E}" type="presParOf" srcId="{AE50EB9B-6451-9E4D-B3C9-30DD0BEAE0F0}" destId="{8F89C747-9F60-3D44-9130-1F2813312322}" srcOrd="0" destOrd="0" presId="urn:microsoft.com/office/officeart/2016/7/layout/LinearArrowProcessNumbered"/>
    <dgm:cxn modelId="{83DAED81-4823-2C42-8841-75DDA4C97763}" type="presParOf" srcId="{AE50EB9B-6451-9E4D-B3C9-30DD0BEAE0F0}" destId="{15B3229F-631D-D44D-90D0-A5FF4C3C2508}" srcOrd="1" destOrd="0" presId="urn:microsoft.com/office/officeart/2016/7/layout/LinearArrowProcessNumbered"/>
    <dgm:cxn modelId="{001AC846-E370-9A43-9EEC-5EC4FD960D89}" type="presParOf" srcId="{15B3229F-631D-D44D-90D0-A5FF4C3C2508}" destId="{1A13497A-21DA-AA4C-A1AD-EF4911A6437C}" srcOrd="0" destOrd="0" presId="urn:microsoft.com/office/officeart/2016/7/layout/LinearArrowProcessNumbered"/>
    <dgm:cxn modelId="{461B04A7-CC67-9745-A882-D5882698D279}" type="presParOf" srcId="{15B3229F-631D-D44D-90D0-A5FF4C3C2508}" destId="{53C66CEC-B49A-0248-9043-B5C86323DB37}" srcOrd="1" destOrd="0" presId="urn:microsoft.com/office/officeart/2016/7/layout/LinearArrowProcessNumbered"/>
    <dgm:cxn modelId="{EACA1789-83DF-674F-B07A-0E85E8B5090F}" type="presParOf" srcId="{15B3229F-631D-D44D-90D0-A5FF4C3C2508}" destId="{8138F785-A72D-EA4D-8A9D-B8847271DA62}" srcOrd="2" destOrd="0" presId="urn:microsoft.com/office/officeart/2016/7/layout/LinearArrowProcessNumbered"/>
    <dgm:cxn modelId="{AD4DAF10-5F8D-2944-B24C-021836D663A0}" type="presParOf" srcId="{15B3229F-631D-D44D-90D0-A5FF4C3C2508}" destId="{505E8E71-0A85-B340-AE6A-947475BB2F94}" srcOrd="3" destOrd="0" presId="urn:microsoft.com/office/officeart/2016/7/layout/LinearArrowProcessNumbered"/>
    <dgm:cxn modelId="{779DB0CD-B1DA-A34D-9306-A244A6762B5E}" type="presParOf" srcId="{AE50EB9B-6451-9E4D-B3C9-30DD0BEAE0F0}" destId="{2CF42C3F-FC66-6E4A-AE22-F0FBCB1DB888}" srcOrd="2" destOrd="0" presId="urn:microsoft.com/office/officeart/2016/7/layout/LinearArrowProcessNumbered"/>
    <dgm:cxn modelId="{A511FAF3-3F78-864D-A640-9EFD91856D79}" type="presParOf" srcId="{46DADB68-F52A-C948-9038-6B8BBD1AA821}" destId="{9AC49DB3-0F7F-4E45-BEBE-FD3D2877E8AB}" srcOrd="5" destOrd="0" presId="urn:microsoft.com/office/officeart/2016/7/layout/LinearArrowProcessNumbered"/>
    <dgm:cxn modelId="{BE46F3A0-D222-FB4B-B85A-B578CFA8365F}" type="presParOf" srcId="{46DADB68-F52A-C948-9038-6B8BBD1AA821}" destId="{A10991AD-FC58-9345-859B-3611312C1DE8}" srcOrd="6" destOrd="0" presId="urn:microsoft.com/office/officeart/2016/7/layout/LinearArrowProcessNumbered"/>
    <dgm:cxn modelId="{936C7D4D-E838-124E-A273-9BF8487583A7}" type="presParOf" srcId="{A10991AD-FC58-9345-859B-3611312C1DE8}" destId="{46FAEF85-B354-D741-AE09-A6CA6C0714EC}" srcOrd="0" destOrd="0" presId="urn:microsoft.com/office/officeart/2016/7/layout/LinearArrowProcessNumbered"/>
    <dgm:cxn modelId="{6F352855-42EE-ED4B-BD81-515F74262D78}" type="presParOf" srcId="{A10991AD-FC58-9345-859B-3611312C1DE8}" destId="{71C7F9E3-5D52-314E-BAE7-FAAA840B4750}" srcOrd="1" destOrd="0" presId="urn:microsoft.com/office/officeart/2016/7/layout/LinearArrowProcessNumbered"/>
    <dgm:cxn modelId="{1B4D4DE0-91AE-8945-9C1E-74721C02BE25}" type="presParOf" srcId="{71C7F9E3-5D52-314E-BAE7-FAAA840B4750}" destId="{0A4AA63F-9998-AF47-AF60-1CB72C68817C}" srcOrd="0" destOrd="0" presId="urn:microsoft.com/office/officeart/2016/7/layout/LinearArrowProcessNumbered"/>
    <dgm:cxn modelId="{BE4A6171-4C20-4648-AB54-1CEBFAD3254D}" type="presParOf" srcId="{71C7F9E3-5D52-314E-BAE7-FAAA840B4750}" destId="{1A79530E-BD3F-974D-8BE6-99F9F26E7DB9}" srcOrd="1" destOrd="0" presId="urn:microsoft.com/office/officeart/2016/7/layout/LinearArrowProcessNumbered"/>
    <dgm:cxn modelId="{83F1B026-8DCA-2C49-8335-505F282F2EE4}" type="presParOf" srcId="{71C7F9E3-5D52-314E-BAE7-FAAA840B4750}" destId="{8B178136-3AE0-2E4A-88F6-94CA5964D144}" srcOrd="2" destOrd="0" presId="urn:microsoft.com/office/officeart/2016/7/layout/LinearArrowProcessNumbered"/>
    <dgm:cxn modelId="{95653ACA-54E8-7D4A-8856-E46B62AABE51}" type="presParOf" srcId="{71C7F9E3-5D52-314E-BAE7-FAAA840B4750}" destId="{FCE86B03-A163-4949-AD52-9FB3BC13B91A}" srcOrd="3" destOrd="0" presId="urn:microsoft.com/office/officeart/2016/7/layout/LinearArrowProcessNumbered"/>
    <dgm:cxn modelId="{8F45F6EF-09C5-4B47-93DF-69DFABEFA946}" type="presParOf" srcId="{A10991AD-FC58-9345-859B-3611312C1DE8}" destId="{E8AAD421-ABB3-4546-8700-2FA90BA4A020}" srcOrd="2" destOrd="0" presId="urn:microsoft.com/office/officeart/2016/7/layout/LinearArrowProcessNumbered"/>
    <dgm:cxn modelId="{E1440E85-5470-7A49-A9CA-D4AF16C9C61C}" type="presParOf" srcId="{46DADB68-F52A-C948-9038-6B8BBD1AA821}" destId="{393DA072-B8AB-FE42-82D4-D1A5FDC9B20C}" srcOrd="7" destOrd="0" presId="urn:microsoft.com/office/officeart/2016/7/layout/LinearArrowProcessNumbered"/>
    <dgm:cxn modelId="{601FF454-7AC6-6B49-A94E-D5D12562359F}" type="presParOf" srcId="{46DADB68-F52A-C948-9038-6B8BBD1AA821}" destId="{42C95A6E-7F55-BB4D-8F01-EA759069E953}" srcOrd="8" destOrd="0" presId="urn:microsoft.com/office/officeart/2016/7/layout/LinearArrowProcessNumbered"/>
    <dgm:cxn modelId="{D4BFA3A2-782F-4349-BB6A-18A242302296}" type="presParOf" srcId="{42C95A6E-7F55-BB4D-8F01-EA759069E953}" destId="{55C16E66-EB38-A242-8B27-3CA7B193A5F2}" srcOrd="0" destOrd="0" presId="urn:microsoft.com/office/officeart/2016/7/layout/LinearArrowProcessNumbered"/>
    <dgm:cxn modelId="{2E8081E3-37CD-2742-937A-5B66BC53C775}" type="presParOf" srcId="{42C95A6E-7F55-BB4D-8F01-EA759069E953}" destId="{E7F8DB8E-800D-2F41-9A25-7A2A4BAD5DDE}" srcOrd="1" destOrd="0" presId="urn:microsoft.com/office/officeart/2016/7/layout/LinearArrowProcessNumbered"/>
    <dgm:cxn modelId="{5D7BC804-F239-3846-901A-805B3A9883BA}" type="presParOf" srcId="{E7F8DB8E-800D-2F41-9A25-7A2A4BAD5DDE}" destId="{7BDD5AC1-3EB2-674B-9D1A-55BE31B51E7B}" srcOrd="0" destOrd="0" presId="urn:microsoft.com/office/officeart/2016/7/layout/LinearArrowProcessNumbered"/>
    <dgm:cxn modelId="{27F4C479-4F6C-F747-8D22-902C36DEC94C}" type="presParOf" srcId="{E7F8DB8E-800D-2F41-9A25-7A2A4BAD5DDE}" destId="{38DF6016-9570-A744-8E36-CD20FE7BCF46}" srcOrd="1" destOrd="0" presId="urn:microsoft.com/office/officeart/2016/7/layout/LinearArrowProcessNumbered"/>
    <dgm:cxn modelId="{0F14CBC3-EC73-5A49-BEB7-B55E35F199CA}" type="presParOf" srcId="{E7F8DB8E-800D-2F41-9A25-7A2A4BAD5DDE}" destId="{3FC6B6C2-D225-4441-A1FE-614F9ED00CB3}" srcOrd="2" destOrd="0" presId="urn:microsoft.com/office/officeart/2016/7/layout/LinearArrowProcessNumbered"/>
    <dgm:cxn modelId="{312A48B4-3106-1F4C-88F4-ABD0571A9EC4}" type="presParOf" srcId="{E7F8DB8E-800D-2F41-9A25-7A2A4BAD5DDE}" destId="{CB1785B9-EAA0-074C-8055-9FF3F0B8F6FB}" srcOrd="3" destOrd="0" presId="urn:microsoft.com/office/officeart/2016/7/layout/LinearArrowProcessNumbered"/>
    <dgm:cxn modelId="{3D77BF55-580C-064C-A3CC-D07FE40241A9}" type="presParOf" srcId="{42C95A6E-7F55-BB4D-8F01-EA759069E953}" destId="{8A8EC48A-4056-7C47-9B9A-25900C462BB9}" srcOrd="2" destOrd="0" presId="urn:microsoft.com/office/officeart/2016/7/layout/LinearArrow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2669CAE-D484-46FC-91F1-2D67A1A50D51}"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B45776C5-5BB8-450E-B02F-B7C045F866BE}">
      <dgm:prSet/>
      <dgm:spPr/>
      <dgm:t>
        <a:bodyPr/>
        <a:lstStyle/>
        <a:p>
          <a:pPr rtl="0">
            <a:lnSpc>
              <a:spcPct val="100000"/>
            </a:lnSpc>
          </a:pPr>
          <a:r>
            <a:rPr lang="en-US" baseline="0" dirty="0">
              <a:solidFill>
                <a:srgbClr val="1A2A68"/>
              </a:solidFill>
            </a:rPr>
            <a:t>We are going to work through</a:t>
          </a:r>
          <a:r>
            <a:rPr lang="en-US" baseline="0" dirty="0">
              <a:solidFill>
                <a:srgbClr val="1A2A68"/>
              </a:solidFill>
              <a:latin typeface="Century Gothic" panose="020F0302020204030204"/>
            </a:rPr>
            <a:t> making </a:t>
          </a:r>
          <a:r>
            <a:rPr lang="en-US" baseline="0" dirty="0">
              <a:solidFill>
                <a:srgbClr val="1A2A68"/>
              </a:solidFill>
            </a:rPr>
            <a:t>a step-by-step plan together as a group.</a:t>
          </a:r>
          <a:r>
            <a:rPr lang="en-US" baseline="0" dirty="0">
              <a:solidFill>
                <a:srgbClr val="1A2A68"/>
              </a:solidFill>
              <a:latin typeface="Century Gothic" panose="020F0302020204030204"/>
            </a:rPr>
            <a:t> </a:t>
          </a:r>
          <a:endParaRPr lang="en-US" dirty="0">
            <a:solidFill>
              <a:srgbClr val="1A2A68"/>
            </a:solidFill>
          </a:endParaRPr>
        </a:p>
      </dgm:t>
    </dgm:pt>
    <dgm:pt modelId="{9C3C163D-BA6A-49DF-ABC0-5834F6917406}" type="parTrans" cxnId="{1D5AAB8C-4FBE-486F-B53B-2BD22E67AB02}">
      <dgm:prSet/>
      <dgm:spPr/>
      <dgm:t>
        <a:bodyPr/>
        <a:lstStyle/>
        <a:p>
          <a:endParaRPr lang="en-US"/>
        </a:p>
      </dgm:t>
    </dgm:pt>
    <dgm:pt modelId="{9E8670F8-21DC-4A7C-814B-D77E3BAC3B8E}" type="sibTrans" cxnId="{1D5AAB8C-4FBE-486F-B53B-2BD22E67AB02}">
      <dgm:prSet/>
      <dgm:spPr/>
      <dgm:t>
        <a:bodyPr/>
        <a:lstStyle/>
        <a:p>
          <a:endParaRPr lang="en-US"/>
        </a:p>
      </dgm:t>
    </dgm:pt>
    <dgm:pt modelId="{C1EEC7F1-EF7C-4FDF-B38C-003D0412AA85}">
      <dgm:prSet/>
      <dgm:spPr/>
      <dgm:t>
        <a:bodyPr/>
        <a:lstStyle/>
        <a:p>
          <a:pPr>
            <a:lnSpc>
              <a:spcPct val="100000"/>
            </a:lnSpc>
          </a:pPr>
          <a:r>
            <a:rPr lang="en-US" baseline="0" dirty="0">
              <a:solidFill>
                <a:srgbClr val="1A2A68"/>
              </a:solidFill>
            </a:rPr>
            <a:t>Does anyone have a suggestion for a fear we could use?</a:t>
          </a:r>
          <a:endParaRPr lang="en-US" dirty="0">
            <a:solidFill>
              <a:srgbClr val="1A2A68"/>
            </a:solidFill>
          </a:endParaRPr>
        </a:p>
      </dgm:t>
    </dgm:pt>
    <dgm:pt modelId="{BDD677F6-80D8-4272-9D62-FEE26C467D22}" type="parTrans" cxnId="{8D23CB6E-7D4C-41CF-A072-E2D79B653C94}">
      <dgm:prSet/>
      <dgm:spPr/>
      <dgm:t>
        <a:bodyPr/>
        <a:lstStyle/>
        <a:p>
          <a:endParaRPr lang="en-US"/>
        </a:p>
      </dgm:t>
    </dgm:pt>
    <dgm:pt modelId="{D8CAAB74-4308-41D8-A9F0-7B297D0C0F76}" type="sibTrans" cxnId="{8D23CB6E-7D4C-41CF-A072-E2D79B653C94}">
      <dgm:prSet/>
      <dgm:spPr/>
      <dgm:t>
        <a:bodyPr/>
        <a:lstStyle/>
        <a:p>
          <a:endParaRPr lang="en-US"/>
        </a:p>
      </dgm:t>
    </dgm:pt>
    <dgm:pt modelId="{62DAD30E-DB44-405E-9A67-1369D82F5101}">
      <dgm:prSet/>
      <dgm:spPr/>
      <dgm:t>
        <a:bodyPr/>
        <a:lstStyle/>
        <a:p>
          <a:pPr>
            <a:lnSpc>
              <a:spcPct val="100000"/>
            </a:lnSpc>
          </a:pPr>
          <a:r>
            <a:rPr lang="en-US" baseline="0" dirty="0">
              <a:solidFill>
                <a:srgbClr val="1A2A68"/>
              </a:solidFill>
            </a:rPr>
            <a:t>What is the ultimate goal to work towards?</a:t>
          </a:r>
          <a:endParaRPr lang="en-US" dirty="0">
            <a:solidFill>
              <a:srgbClr val="1A2A68"/>
            </a:solidFill>
          </a:endParaRPr>
        </a:p>
      </dgm:t>
    </dgm:pt>
    <dgm:pt modelId="{00014F8D-C446-40FC-957C-AD622866BA74}" type="parTrans" cxnId="{D238E34F-5841-43E5-B567-9ECFF29B188D}">
      <dgm:prSet/>
      <dgm:spPr/>
      <dgm:t>
        <a:bodyPr/>
        <a:lstStyle/>
        <a:p>
          <a:endParaRPr lang="en-US"/>
        </a:p>
      </dgm:t>
    </dgm:pt>
    <dgm:pt modelId="{A2A5080F-BF2F-4213-9349-ADD9EF1C5279}" type="sibTrans" cxnId="{D238E34F-5841-43E5-B567-9ECFF29B188D}">
      <dgm:prSet/>
      <dgm:spPr/>
      <dgm:t>
        <a:bodyPr/>
        <a:lstStyle/>
        <a:p>
          <a:endParaRPr lang="en-US"/>
        </a:p>
      </dgm:t>
    </dgm:pt>
    <dgm:pt modelId="{332941B1-FE5C-4844-AC24-B113EF2490DD}">
      <dgm:prSet/>
      <dgm:spPr/>
      <dgm:t>
        <a:bodyPr/>
        <a:lstStyle/>
        <a:p>
          <a:pPr>
            <a:lnSpc>
              <a:spcPct val="100000"/>
            </a:lnSpc>
          </a:pPr>
          <a:r>
            <a:rPr lang="en-US" baseline="0" dirty="0">
              <a:solidFill>
                <a:srgbClr val="1A2A68"/>
              </a:solidFill>
            </a:rPr>
            <a:t>How can we break down the goal into a series of steps?</a:t>
          </a:r>
          <a:endParaRPr lang="en-US" dirty="0">
            <a:solidFill>
              <a:srgbClr val="1A2A68"/>
            </a:solidFill>
          </a:endParaRPr>
        </a:p>
      </dgm:t>
    </dgm:pt>
    <dgm:pt modelId="{6A01E3BC-280C-48DB-AA80-C88902EDD072}" type="parTrans" cxnId="{B07D47BE-3C2C-40F7-A9C6-72E1AE0D3D7C}">
      <dgm:prSet/>
      <dgm:spPr/>
      <dgm:t>
        <a:bodyPr/>
        <a:lstStyle/>
        <a:p>
          <a:endParaRPr lang="en-US"/>
        </a:p>
      </dgm:t>
    </dgm:pt>
    <dgm:pt modelId="{424BAE1D-E24B-4E1C-A934-BF10455470B5}" type="sibTrans" cxnId="{B07D47BE-3C2C-40F7-A9C6-72E1AE0D3D7C}">
      <dgm:prSet/>
      <dgm:spPr/>
      <dgm:t>
        <a:bodyPr/>
        <a:lstStyle/>
        <a:p>
          <a:endParaRPr lang="en-US"/>
        </a:p>
      </dgm:t>
    </dgm:pt>
    <dgm:pt modelId="{F43E7732-0D52-4D5F-B159-D4ED1C7D9B72}" type="pres">
      <dgm:prSet presAssocID="{72669CAE-D484-46FC-91F1-2D67A1A50D51}" presName="root" presStyleCnt="0">
        <dgm:presLayoutVars>
          <dgm:dir/>
          <dgm:resizeHandles val="exact"/>
        </dgm:presLayoutVars>
      </dgm:prSet>
      <dgm:spPr/>
    </dgm:pt>
    <dgm:pt modelId="{53A60A66-F131-4AF1-B7FB-21C6772E1FAE}" type="pres">
      <dgm:prSet presAssocID="{B45776C5-5BB8-450E-B02F-B7C045F866BE}" presName="compNode" presStyleCnt="0"/>
      <dgm:spPr/>
    </dgm:pt>
    <dgm:pt modelId="{31186338-C762-40E3-912A-5C1AAEE8667C}" type="pres">
      <dgm:prSet presAssocID="{B45776C5-5BB8-450E-B02F-B7C045F866BE}" presName="bgRect" presStyleLbl="bgShp" presStyleIdx="0" presStyleCnt="4"/>
      <dgm:spPr/>
    </dgm:pt>
    <dgm:pt modelId="{A84DB007-7A80-4DCD-8635-0F2AF301EB0E}" type="pres">
      <dgm:prSet presAssocID="{B45776C5-5BB8-450E-B02F-B7C045F866BE}"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Workflow"/>
        </a:ext>
      </dgm:extLst>
    </dgm:pt>
    <dgm:pt modelId="{3A846488-809F-4414-A532-4A389C8E23D2}" type="pres">
      <dgm:prSet presAssocID="{B45776C5-5BB8-450E-B02F-B7C045F866BE}" presName="spaceRect" presStyleCnt="0"/>
      <dgm:spPr/>
    </dgm:pt>
    <dgm:pt modelId="{78C1AE40-46A6-443A-BF53-88D268AD052B}" type="pres">
      <dgm:prSet presAssocID="{B45776C5-5BB8-450E-B02F-B7C045F866BE}" presName="parTx" presStyleLbl="revTx" presStyleIdx="0" presStyleCnt="4">
        <dgm:presLayoutVars>
          <dgm:chMax val="0"/>
          <dgm:chPref val="0"/>
        </dgm:presLayoutVars>
      </dgm:prSet>
      <dgm:spPr/>
    </dgm:pt>
    <dgm:pt modelId="{EA43446F-C3E9-4E1F-924C-06BA6845B734}" type="pres">
      <dgm:prSet presAssocID="{9E8670F8-21DC-4A7C-814B-D77E3BAC3B8E}" presName="sibTrans" presStyleCnt="0"/>
      <dgm:spPr/>
    </dgm:pt>
    <dgm:pt modelId="{126B2D1F-F576-4DE6-8E63-FDE4A4B8B4D0}" type="pres">
      <dgm:prSet presAssocID="{C1EEC7F1-EF7C-4FDF-B38C-003D0412AA85}" presName="compNode" presStyleCnt="0"/>
      <dgm:spPr/>
    </dgm:pt>
    <dgm:pt modelId="{98DC7C97-A6C0-4BEE-8CF6-93D2432F8296}" type="pres">
      <dgm:prSet presAssocID="{C1EEC7F1-EF7C-4FDF-B38C-003D0412AA85}" presName="bgRect" presStyleLbl="bgShp" presStyleIdx="1" presStyleCnt="4"/>
      <dgm:spPr/>
    </dgm:pt>
    <dgm:pt modelId="{8D9E369D-399A-480C-9059-0F2A6439706D}" type="pres">
      <dgm:prSet presAssocID="{C1EEC7F1-EF7C-4FDF-B38C-003D0412AA85}"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onfused Person"/>
        </a:ext>
      </dgm:extLst>
    </dgm:pt>
    <dgm:pt modelId="{6700FA45-3797-4FAD-BEEF-DD4274C6F251}" type="pres">
      <dgm:prSet presAssocID="{C1EEC7F1-EF7C-4FDF-B38C-003D0412AA85}" presName="spaceRect" presStyleCnt="0"/>
      <dgm:spPr/>
    </dgm:pt>
    <dgm:pt modelId="{B349DBE1-694C-4607-B985-73F55061F727}" type="pres">
      <dgm:prSet presAssocID="{C1EEC7F1-EF7C-4FDF-B38C-003D0412AA85}" presName="parTx" presStyleLbl="revTx" presStyleIdx="1" presStyleCnt="4">
        <dgm:presLayoutVars>
          <dgm:chMax val="0"/>
          <dgm:chPref val="0"/>
        </dgm:presLayoutVars>
      </dgm:prSet>
      <dgm:spPr/>
    </dgm:pt>
    <dgm:pt modelId="{CA3730B8-C8FB-445A-8FEB-8A1759E8E326}" type="pres">
      <dgm:prSet presAssocID="{D8CAAB74-4308-41D8-A9F0-7B297D0C0F76}" presName="sibTrans" presStyleCnt="0"/>
      <dgm:spPr/>
    </dgm:pt>
    <dgm:pt modelId="{8EDE6922-87A0-4389-B6FB-A4601C9783C3}" type="pres">
      <dgm:prSet presAssocID="{62DAD30E-DB44-405E-9A67-1369D82F5101}" presName="compNode" presStyleCnt="0"/>
      <dgm:spPr/>
    </dgm:pt>
    <dgm:pt modelId="{6EFD27D5-3D3C-45A0-96A5-4CEF48791BDC}" type="pres">
      <dgm:prSet presAssocID="{62DAD30E-DB44-405E-9A67-1369D82F5101}" presName="bgRect" presStyleLbl="bgShp" presStyleIdx="2" presStyleCnt="4"/>
      <dgm:spPr/>
    </dgm:pt>
    <dgm:pt modelId="{C0D995FC-E572-4490-A800-1965A138F095}" type="pres">
      <dgm:prSet presAssocID="{62DAD30E-DB44-405E-9A67-1369D82F510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Bullseye"/>
        </a:ext>
      </dgm:extLst>
    </dgm:pt>
    <dgm:pt modelId="{474A70F7-C5EE-47E6-8369-52B0FE9A4092}" type="pres">
      <dgm:prSet presAssocID="{62DAD30E-DB44-405E-9A67-1369D82F5101}" presName="spaceRect" presStyleCnt="0"/>
      <dgm:spPr/>
    </dgm:pt>
    <dgm:pt modelId="{9A9F15C4-A8DC-4405-9243-81D33B1CC527}" type="pres">
      <dgm:prSet presAssocID="{62DAD30E-DB44-405E-9A67-1369D82F5101}" presName="parTx" presStyleLbl="revTx" presStyleIdx="2" presStyleCnt="4">
        <dgm:presLayoutVars>
          <dgm:chMax val="0"/>
          <dgm:chPref val="0"/>
        </dgm:presLayoutVars>
      </dgm:prSet>
      <dgm:spPr/>
    </dgm:pt>
    <dgm:pt modelId="{8DA0A592-0969-4F42-A60C-CF6542A9FEEF}" type="pres">
      <dgm:prSet presAssocID="{A2A5080F-BF2F-4213-9349-ADD9EF1C5279}" presName="sibTrans" presStyleCnt="0"/>
      <dgm:spPr/>
    </dgm:pt>
    <dgm:pt modelId="{8DB197E1-11F1-4AF3-8559-78F29D865952}" type="pres">
      <dgm:prSet presAssocID="{332941B1-FE5C-4844-AC24-B113EF2490DD}" presName="compNode" presStyleCnt="0"/>
      <dgm:spPr/>
    </dgm:pt>
    <dgm:pt modelId="{E38DF960-8C9D-4EA8-B84B-D01C5B09C722}" type="pres">
      <dgm:prSet presAssocID="{332941B1-FE5C-4844-AC24-B113EF2490DD}" presName="bgRect" presStyleLbl="bgShp" presStyleIdx="3" presStyleCnt="4"/>
      <dgm:spPr/>
    </dgm:pt>
    <dgm:pt modelId="{CD41F4C6-3E36-40B1-99B2-119B5F0529F9}" type="pres">
      <dgm:prSet presAssocID="{332941B1-FE5C-4844-AC24-B113EF2490DD}"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Target"/>
        </a:ext>
      </dgm:extLst>
    </dgm:pt>
    <dgm:pt modelId="{0EAECA28-0D83-496F-92CB-516A97FC53CE}" type="pres">
      <dgm:prSet presAssocID="{332941B1-FE5C-4844-AC24-B113EF2490DD}" presName="spaceRect" presStyleCnt="0"/>
      <dgm:spPr/>
    </dgm:pt>
    <dgm:pt modelId="{03F02D5D-2197-45D5-9D66-8EC82F9B07E4}" type="pres">
      <dgm:prSet presAssocID="{332941B1-FE5C-4844-AC24-B113EF2490DD}" presName="parTx" presStyleLbl="revTx" presStyleIdx="3" presStyleCnt="4">
        <dgm:presLayoutVars>
          <dgm:chMax val="0"/>
          <dgm:chPref val="0"/>
        </dgm:presLayoutVars>
      </dgm:prSet>
      <dgm:spPr/>
    </dgm:pt>
  </dgm:ptLst>
  <dgm:cxnLst>
    <dgm:cxn modelId="{AF03D736-83E6-4E4A-B724-451201F1A10E}" type="presOf" srcId="{72669CAE-D484-46FC-91F1-2D67A1A50D51}" destId="{F43E7732-0D52-4D5F-B159-D4ED1C7D9B72}" srcOrd="0" destOrd="0" presId="urn:microsoft.com/office/officeart/2018/2/layout/IconVerticalSolidList"/>
    <dgm:cxn modelId="{13E49B68-CD65-495C-A182-9BAD726C41B3}" type="presOf" srcId="{B45776C5-5BB8-450E-B02F-B7C045F866BE}" destId="{78C1AE40-46A6-443A-BF53-88D268AD052B}" srcOrd="0" destOrd="0" presId="urn:microsoft.com/office/officeart/2018/2/layout/IconVerticalSolidList"/>
    <dgm:cxn modelId="{B13BB04D-18C0-4934-8C2D-9261D7C19303}" type="presOf" srcId="{C1EEC7F1-EF7C-4FDF-B38C-003D0412AA85}" destId="{B349DBE1-694C-4607-B985-73F55061F727}" srcOrd="0" destOrd="0" presId="urn:microsoft.com/office/officeart/2018/2/layout/IconVerticalSolidList"/>
    <dgm:cxn modelId="{8D23CB6E-7D4C-41CF-A072-E2D79B653C94}" srcId="{72669CAE-D484-46FC-91F1-2D67A1A50D51}" destId="{C1EEC7F1-EF7C-4FDF-B38C-003D0412AA85}" srcOrd="1" destOrd="0" parTransId="{BDD677F6-80D8-4272-9D62-FEE26C467D22}" sibTransId="{D8CAAB74-4308-41D8-A9F0-7B297D0C0F76}"/>
    <dgm:cxn modelId="{D238E34F-5841-43E5-B567-9ECFF29B188D}" srcId="{72669CAE-D484-46FC-91F1-2D67A1A50D51}" destId="{62DAD30E-DB44-405E-9A67-1369D82F5101}" srcOrd="2" destOrd="0" parTransId="{00014F8D-C446-40FC-957C-AD622866BA74}" sibTransId="{A2A5080F-BF2F-4213-9349-ADD9EF1C5279}"/>
    <dgm:cxn modelId="{1D5AAB8C-4FBE-486F-B53B-2BD22E67AB02}" srcId="{72669CAE-D484-46FC-91F1-2D67A1A50D51}" destId="{B45776C5-5BB8-450E-B02F-B7C045F866BE}" srcOrd="0" destOrd="0" parTransId="{9C3C163D-BA6A-49DF-ABC0-5834F6917406}" sibTransId="{9E8670F8-21DC-4A7C-814B-D77E3BAC3B8E}"/>
    <dgm:cxn modelId="{24352CAE-57FE-4EA5-9871-910F4499C222}" type="presOf" srcId="{332941B1-FE5C-4844-AC24-B113EF2490DD}" destId="{03F02D5D-2197-45D5-9D66-8EC82F9B07E4}" srcOrd="0" destOrd="0" presId="urn:microsoft.com/office/officeart/2018/2/layout/IconVerticalSolidList"/>
    <dgm:cxn modelId="{B07D47BE-3C2C-40F7-A9C6-72E1AE0D3D7C}" srcId="{72669CAE-D484-46FC-91F1-2D67A1A50D51}" destId="{332941B1-FE5C-4844-AC24-B113EF2490DD}" srcOrd="3" destOrd="0" parTransId="{6A01E3BC-280C-48DB-AA80-C88902EDD072}" sibTransId="{424BAE1D-E24B-4E1C-A934-BF10455470B5}"/>
    <dgm:cxn modelId="{B60967D5-E9E4-4724-966D-2F145C607360}" type="presOf" srcId="{62DAD30E-DB44-405E-9A67-1369D82F5101}" destId="{9A9F15C4-A8DC-4405-9243-81D33B1CC527}" srcOrd="0" destOrd="0" presId="urn:microsoft.com/office/officeart/2018/2/layout/IconVerticalSolidList"/>
    <dgm:cxn modelId="{CFBEA02A-99E3-4B68-A5AE-F4F10F6B02D2}" type="presParOf" srcId="{F43E7732-0D52-4D5F-B159-D4ED1C7D9B72}" destId="{53A60A66-F131-4AF1-B7FB-21C6772E1FAE}" srcOrd="0" destOrd="0" presId="urn:microsoft.com/office/officeart/2018/2/layout/IconVerticalSolidList"/>
    <dgm:cxn modelId="{A0848E31-CB36-46CD-B48B-B14C6E4934AC}" type="presParOf" srcId="{53A60A66-F131-4AF1-B7FB-21C6772E1FAE}" destId="{31186338-C762-40E3-912A-5C1AAEE8667C}" srcOrd="0" destOrd="0" presId="urn:microsoft.com/office/officeart/2018/2/layout/IconVerticalSolidList"/>
    <dgm:cxn modelId="{7B33F623-69A5-4115-8E6F-5A1914F91674}" type="presParOf" srcId="{53A60A66-F131-4AF1-B7FB-21C6772E1FAE}" destId="{A84DB007-7A80-4DCD-8635-0F2AF301EB0E}" srcOrd="1" destOrd="0" presId="urn:microsoft.com/office/officeart/2018/2/layout/IconVerticalSolidList"/>
    <dgm:cxn modelId="{36C22AB4-A622-49A0-830F-831EBEEE893D}" type="presParOf" srcId="{53A60A66-F131-4AF1-B7FB-21C6772E1FAE}" destId="{3A846488-809F-4414-A532-4A389C8E23D2}" srcOrd="2" destOrd="0" presId="urn:microsoft.com/office/officeart/2018/2/layout/IconVerticalSolidList"/>
    <dgm:cxn modelId="{0F1B0081-AA8A-4B29-9D7F-C80BED1FBD94}" type="presParOf" srcId="{53A60A66-F131-4AF1-B7FB-21C6772E1FAE}" destId="{78C1AE40-46A6-443A-BF53-88D268AD052B}" srcOrd="3" destOrd="0" presId="urn:microsoft.com/office/officeart/2018/2/layout/IconVerticalSolidList"/>
    <dgm:cxn modelId="{0B42995C-53D6-4F44-83B1-0C8CC0B44EBA}" type="presParOf" srcId="{F43E7732-0D52-4D5F-B159-D4ED1C7D9B72}" destId="{EA43446F-C3E9-4E1F-924C-06BA6845B734}" srcOrd="1" destOrd="0" presId="urn:microsoft.com/office/officeart/2018/2/layout/IconVerticalSolidList"/>
    <dgm:cxn modelId="{3CED34B4-047B-4088-A7F8-B963D638A692}" type="presParOf" srcId="{F43E7732-0D52-4D5F-B159-D4ED1C7D9B72}" destId="{126B2D1F-F576-4DE6-8E63-FDE4A4B8B4D0}" srcOrd="2" destOrd="0" presId="urn:microsoft.com/office/officeart/2018/2/layout/IconVerticalSolidList"/>
    <dgm:cxn modelId="{777D4FD1-33EC-4C77-9E12-7C6B3B3A9E3F}" type="presParOf" srcId="{126B2D1F-F576-4DE6-8E63-FDE4A4B8B4D0}" destId="{98DC7C97-A6C0-4BEE-8CF6-93D2432F8296}" srcOrd="0" destOrd="0" presId="urn:microsoft.com/office/officeart/2018/2/layout/IconVerticalSolidList"/>
    <dgm:cxn modelId="{2F1F7D9C-3D90-404C-B140-703C41BD9AE6}" type="presParOf" srcId="{126B2D1F-F576-4DE6-8E63-FDE4A4B8B4D0}" destId="{8D9E369D-399A-480C-9059-0F2A6439706D}" srcOrd="1" destOrd="0" presId="urn:microsoft.com/office/officeart/2018/2/layout/IconVerticalSolidList"/>
    <dgm:cxn modelId="{176785A2-D034-41A1-8F5F-6F158CF5F94F}" type="presParOf" srcId="{126B2D1F-F576-4DE6-8E63-FDE4A4B8B4D0}" destId="{6700FA45-3797-4FAD-BEEF-DD4274C6F251}" srcOrd="2" destOrd="0" presId="urn:microsoft.com/office/officeart/2018/2/layout/IconVerticalSolidList"/>
    <dgm:cxn modelId="{906C5A0B-095C-4225-81E1-3256A9D2B63E}" type="presParOf" srcId="{126B2D1F-F576-4DE6-8E63-FDE4A4B8B4D0}" destId="{B349DBE1-694C-4607-B985-73F55061F727}" srcOrd="3" destOrd="0" presId="urn:microsoft.com/office/officeart/2018/2/layout/IconVerticalSolidList"/>
    <dgm:cxn modelId="{AFC8EBE8-C15C-4714-8D42-01A5A64607BD}" type="presParOf" srcId="{F43E7732-0D52-4D5F-B159-D4ED1C7D9B72}" destId="{CA3730B8-C8FB-445A-8FEB-8A1759E8E326}" srcOrd="3" destOrd="0" presId="urn:microsoft.com/office/officeart/2018/2/layout/IconVerticalSolidList"/>
    <dgm:cxn modelId="{A12520B0-9B6E-4A5A-AF29-890F18D8184C}" type="presParOf" srcId="{F43E7732-0D52-4D5F-B159-D4ED1C7D9B72}" destId="{8EDE6922-87A0-4389-B6FB-A4601C9783C3}" srcOrd="4" destOrd="0" presId="urn:microsoft.com/office/officeart/2018/2/layout/IconVerticalSolidList"/>
    <dgm:cxn modelId="{F87EF222-3469-43B2-9617-2BBD2D216E71}" type="presParOf" srcId="{8EDE6922-87A0-4389-B6FB-A4601C9783C3}" destId="{6EFD27D5-3D3C-45A0-96A5-4CEF48791BDC}" srcOrd="0" destOrd="0" presId="urn:microsoft.com/office/officeart/2018/2/layout/IconVerticalSolidList"/>
    <dgm:cxn modelId="{E39D49C1-91BA-482D-811E-3DD1C687F8E4}" type="presParOf" srcId="{8EDE6922-87A0-4389-B6FB-A4601C9783C3}" destId="{C0D995FC-E572-4490-A800-1965A138F095}" srcOrd="1" destOrd="0" presId="urn:microsoft.com/office/officeart/2018/2/layout/IconVerticalSolidList"/>
    <dgm:cxn modelId="{D954311F-CBC0-4856-AE28-D4580FE2E652}" type="presParOf" srcId="{8EDE6922-87A0-4389-B6FB-A4601C9783C3}" destId="{474A70F7-C5EE-47E6-8369-52B0FE9A4092}" srcOrd="2" destOrd="0" presId="urn:microsoft.com/office/officeart/2018/2/layout/IconVerticalSolidList"/>
    <dgm:cxn modelId="{02475F11-0BD5-4440-9405-7D2CB68D694D}" type="presParOf" srcId="{8EDE6922-87A0-4389-B6FB-A4601C9783C3}" destId="{9A9F15C4-A8DC-4405-9243-81D33B1CC527}" srcOrd="3" destOrd="0" presId="urn:microsoft.com/office/officeart/2018/2/layout/IconVerticalSolidList"/>
    <dgm:cxn modelId="{7C475775-BA3C-4849-9ACF-F13FE37149EB}" type="presParOf" srcId="{F43E7732-0D52-4D5F-B159-D4ED1C7D9B72}" destId="{8DA0A592-0969-4F42-A60C-CF6542A9FEEF}" srcOrd="5" destOrd="0" presId="urn:microsoft.com/office/officeart/2018/2/layout/IconVerticalSolidList"/>
    <dgm:cxn modelId="{247C7051-77D4-4042-AB9F-53974331D815}" type="presParOf" srcId="{F43E7732-0D52-4D5F-B159-D4ED1C7D9B72}" destId="{8DB197E1-11F1-4AF3-8559-78F29D865952}" srcOrd="6" destOrd="0" presId="urn:microsoft.com/office/officeart/2018/2/layout/IconVerticalSolidList"/>
    <dgm:cxn modelId="{6A39BFA2-3243-4E43-8CAF-A1B2EFED75E8}" type="presParOf" srcId="{8DB197E1-11F1-4AF3-8559-78F29D865952}" destId="{E38DF960-8C9D-4EA8-B84B-D01C5B09C722}" srcOrd="0" destOrd="0" presId="urn:microsoft.com/office/officeart/2018/2/layout/IconVerticalSolidList"/>
    <dgm:cxn modelId="{2931D9EF-DF7A-45A0-8B49-8DDFA1543E7E}" type="presParOf" srcId="{8DB197E1-11F1-4AF3-8559-78F29D865952}" destId="{CD41F4C6-3E36-40B1-99B2-119B5F0529F9}" srcOrd="1" destOrd="0" presId="urn:microsoft.com/office/officeart/2018/2/layout/IconVerticalSolidList"/>
    <dgm:cxn modelId="{9BD4C0B9-8422-478A-AB47-1F657A706CB6}" type="presParOf" srcId="{8DB197E1-11F1-4AF3-8559-78F29D865952}" destId="{0EAECA28-0D83-496F-92CB-516A97FC53CE}" srcOrd="2" destOrd="0" presId="urn:microsoft.com/office/officeart/2018/2/layout/IconVerticalSolidList"/>
    <dgm:cxn modelId="{13536CF5-143B-493F-B83D-CEB893E840CC}" type="presParOf" srcId="{8DB197E1-11F1-4AF3-8559-78F29D865952}" destId="{03F02D5D-2197-45D5-9D66-8EC82F9B07E4}"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629CAAB-47EF-4546-81F1-7C4183CA03F7}"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0E415AEB-A3DE-48B6-8C6F-D2CB4FF14D92}">
      <dgm:prSet custT="1"/>
      <dgm:spPr/>
      <dgm:t>
        <a:bodyPr/>
        <a:lstStyle/>
        <a:p>
          <a:pPr rtl="0">
            <a:lnSpc>
              <a:spcPct val="100000"/>
            </a:lnSpc>
          </a:pPr>
          <a:r>
            <a:rPr lang="en-US" sz="1800" dirty="0">
              <a:solidFill>
                <a:srgbClr val="1A2A68"/>
              </a:solidFill>
            </a:rPr>
            <a:t>If your child is reluctant, </a:t>
          </a:r>
          <a:r>
            <a:rPr lang="en-US" sz="1800" dirty="0">
              <a:solidFill>
                <a:srgbClr val="1A2A68"/>
              </a:solidFill>
              <a:latin typeface="Century Gothic" panose="020F0302020204030204"/>
            </a:rPr>
            <a:t>see the book for how to use</a:t>
          </a:r>
          <a:r>
            <a:rPr lang="en-US" sz="1800" dirty="0">
              <a:solidFill>
                <a:srgbClr val="1A2A68"/>
              </a:solidFill>
            </a:rPr>
            <a:t> thought challenging to help them come up with a helpful thought that will encourage them to have a try at the next step. </a:t>
          </a:r>
        </a:p>
      </dgm:t>
    </dgm:pt>
    <dgm:pt modelId="{484FA81B-2190-4902-B81B-371E4C33EC29}" type="parTrans" cxnId="{CE5F93CE-7210-45CD-AD09-EF0D1150110B}">
      <dgm:prSet/>
      <dgm:spPr/>
      <dgm:t>
        <a:bodyPr/>
        <a:lstStyle/>
        <a:p>
          <a:endParaRPr lang="en-US"/>
        </a:p>
      </dgm:t>
    </dgm:pt>
    <dgm:pt modelId="{E5AAE2BD-E8D9-43B0-B9BF-BB407061973E}" type="sibTrans" cxnId="{CE5F93CE-7210-45CD-AD09-EF0D1150110B}">
      <dgm:prSet/>
      <dgm:spPr/>
      <dgm:t>
        <a:bodyPr/>
        <a:lstStyle/>
        <a:p>
          <a:endParaRPr lang="en-US"/>
        </a:p>
      </dgm:t>
    </dgm:pt>
    <dgm:pt modelId="{63ABA2C0-AF3D-4065-B011-AF5FE97A1918}">
      <dgm:prSet custT="1"/>
      <dgm:spPr/>
      <dgm:t>
        <a:bodyPr/>
        <a:lstStyle/>
        <a:p>
          <a:pPr rtl="0">
            <a:lnSpc>
              <a:spcPct val="100000"/>
            </a:lnSpc>
          </a:pPr>
          <a:r>
            <a:rPr lang="en-US" sz="1800" dirty="0">
              <a:solidFill>
                <a:srgbClr val="1A2A68"/>
              </a:solidFill>
            </a:rPr>
            <a:t>Only do this for the next step they are going to try and overcome. Your child can use any evidence from</a:t>
          </a:r>
          <a:r>
            <a:rPr lang="en-US" sz="1800" dirty="0">
              <a:solidFill>
                <a:srgbClr val="1A2A68"/>
              </a:solidFill>
              <a:latin typeface="Century Gothic" panose="020F0302020204030204"/>
            </a:rPr>
            <a:t> their success with</a:t>
          </a:r>
          <a:r>
            <a:rPr lang="en-US" sz="1800" dirty="0">
              <a:solidFill>
                <a:srgbClr val="1A2A68"/>
              </a:solidFill>
            </a:rPr>
            <a:t> previous steps to challenge their anxious thoughts. </a:t>
          </a:r>
        </a:p>
      </dgm:t>
    </dgm:pt>
    <dgm:pt modelId="{D91C28DF-DE53-4856-9319-367544CE5B00}" type="parTrans" cxnId="{77B29D3E-15B2-4DCF-9398-7128DD41972D}">
      <dgm:prSet/>
      <dgm:spPr/>
      <dgm:t>
        <a:bodyPr/>
        <a:lstStyle/>
        <a:p>
          <a:endParaRPr lang="en-US"/>
        </a:p>
      </dgm:t>
    </dgm:pt>
    <dgm:pt modelId="{E292FFC4-F099-4570-8B91-39E016F184BB}" type="sibTrans" cxnId="{77B29D3E-15B2-4DCF-9398-7128DD41972D}">
      <dgm:prSet/>
      <dgm:spPr/>
      <dgm:t>
        <a:bodyPr/>
        <a:lstStyle/>
        <a:p>
          <a:endParaRPr lang="en-US"/>
        </a:p>
      </dgm:t>
    </dgm:pt>
    <dgm:pt modelId="{24D1253E-541F-4BDA-8A6C-3A60D5B0AE47}" type="pres">
      <dgm:prSet presAssocID="{C629CAAB-47EF-4546-81F1-7C4183CA03F7}" presName="root" presStyleCnt="0">
        <dgm:presLayoutVars>
          <dgm:dir/>
          <dgm:resizeHandles val="exact"/>
        </dgm:presLayoutVars>
      </dgm:prSet>
      <dgm:spPr/>
    </dgm:pt>
    <dgm:pt modelId="{9B68DF6F-2A42-463E-9FD6-EC2A8E07466C}" type="pres">
      <dgm:prSet presAssocID="{0E415AEB-A3DE-48B6-8C6F-D2CB4FF14D92}" presName="compNode" presStyleCnt="0"/>
      <dgm:spPr/>
    </dgm:pt>
    <dgm:pt modelId="{55B6CEC9-39BC-4D9A-8EF0-AC08631ADA2B}" type="pres">
      <dgm:prSet presAssocID="{0E415AEB-A3DE-48B6-8C6F-D2CB4FF14D92}" presName="bgRect" presStyleLbl="bgShp" presStyleIdx="0" presStyleCnt="2"/>
      <dgm:spPr/>
    </dgm:pt>
    <dgm:pt modelId="{60E86F7E-0224-4AB8-8BF2-C471DB428836}" type="pres">
      <dgm:prSet presAssocID="{0E415AEB-A3DE-48B6-8C6F-D2CB4FF14D92}"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Parent and Child"/>
        </a:ext>
      </dgm:extLst>
    </dgm:pt>
    <dgm:pt modelId="{C811459C-4872-46D4-BEE7-ACC0BBA5A764}" type="pres">
      <dgm:prSet presAssocID="{0E415AEB-A3DE-48B6-8C6F-D2CB4FF14D92}" presName="spaceRect" presStyleCnt="0"/>
      <dgm:spPr/>
    </dgm:pt>
    <dgm:pt modelId="{45E1531B-6C82-45F9-AB45-7A43865513B3}" type="pres">
      <dgm:prSet presAssocID="{0E415AEB-A3DE-48B6-8C6F-D2CB4FF14D92}" presName="parTx" presStyleLbl="revTx" presStyleIdx="0" presStyleCnt="2">
        <dgm:presLayoutVars>
          <dgm:chMax val="0"/>
          <dgm:chPref val="0"/>
        </dgm:presLayoutVars>
      </dgm:prSet>
      <dgm:spPr/>
    </dgm:pt>
    <dgm:pt modelId="{F7A8E48E-BD06-4FB8-843E-5E7B0678F332}" type="pres">
      <dgm:prSet presAssocID="{E5AAE2BD-E8D9-43B0-B9BF-BB407061973E}" presName="sibTrans" presStyleCnt="0"/>
      <dgm:spPr/>
    </dgm:pt>
    <dgm:pt modelId="{0F5C05C3-E222-4DF2-920D-650DDC3274E8}" type="pres">
      <dgm:prSet presAssocID="{63ABA2C0-AF3D-4065-B011-AF5FE97A1918}" presName="compNode" presStyleCnt="0"/>
      <dgm:spPr/>
    </dgm:pt>
    <dgm:pt modelId="{166B6B9A-19DB-4C62-B9A9-9B5E9648756F}" type="pres">
      <dgm:prSet presAssocID="{63ABA2C0-AF3D-4065-B011-AF5FE97A1918}" presName="bgRect" presStyleLbl="bgShp" presStyleIdx="1" presStyleCnt="2"/>
      <dgm:spPr/>
    </dgm:pt>
    <dgm:pt modelId="{E3D41189-3B7A-4B52-9FD6-5EFE28C1579C}" type="pres">
      <dgm:prSet presAssocID="{63ABA2C0-AF3D-4065-B011-AF5FE97A1918}"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Light Bulb and Gear"/>
        </a:ext>
      </dgm:extLst>
    </dgm:pt>
    <dgm:pt modelId="{3C724822-2691-4A4F-BA59-7E7E7BFE6E18}" type="pres">
      <dgm:prSet presAssocID="{63ABA2C0-AF3D-4065-B011-AF5FE97A1918}" presName="spaceRect" presStyleCnt="0"/>
      <dgm:spPr/>
    </dgm:pt>
    <dgm:pt modelId="{E2F3EF48-C3DB-410B-89B5-6BA3B4EE8346}" type="pres">
      <dgm:prSet presAssocID="{63ABA2C0-AF3D-4065-B011-AF5FE97A1918}" presName="parTx" presStyleLbl="revTx" presStyleIdx="1" presStyleCnt="2">
        <dgm:presLayoutVars>
          <dgm:chMax val="0"/>
          <dgm:chPref val="0"/>
        </dgm:presLayoutVars>
      </dgm:prSet>
      <dgm:spPr/>
    </dgm:pt>
  </dgm:ptLst>
  <dgm:cxnLst>
    <dgm:cxn modelId="{824A3617-3410-4EE9-B29A-83B9A9EBF685}" type="presOf" srcId="{C629CAAB-47EF-4546-81F1-7C4183CA03F7}" destId="{24D1253E-541F-4BDA-8A6C-3A60D5B0AE47}" srcOrd="0" destOrd="0" presId="urn:microsoft.com/office/officeart/2018/2/layout/IconVerticalSolidList"/>
    <dgm:cxn modelId="{77B29D3E-15B2-4DCF-9398-7128DD41972D}" srcId="{C629CAAB-47EF-4546-81F1-7C4183CA03F7}" destId="{63ABA2C0-AF3D-4065-B011-AF5FE97A1918}" srcOrd="1" destOrd="0" parTransId="{D91C28DF-DE53-4856-9319-367544CE5B00}" sibTransId="{E292FFC4-F099-4570-8B91-39E016F184BB}"/>
    <dgm:cxn modelId="{633CD474-F410-4F2F-92AE-36EBBAF54FC2}" type="presOf" srcId="{63ABA2C0-AF3D-4065-B011-AF5FE97A1918}" destId="{E2F3EF48-C3DB-410B-89B5-6BA3B4EE8346}" srcOrd="0" destOrd="0" presId="urn:microsoft.com/office/officeart/2018/2/layout/IconVerticalSolidList"/>
    <dgm:cxn modelId="{4AADCF8D-533B-4215-BE07-4068EB8242C4}" type="presOf" srcId="{0E415AEB-A3DE-48B6-8C6F-D2CB4FF14D92}" destId="{45E1531B-6C82-45F9-AB45-7A43865513B3}" srcOrd="0" destOrd="0" presId="urn:microsoft.com/office/officeart/2018/2/layout/IconVerticalSolidList"/>
    <dgm:cxn modelId="{CE5F93CE-7210-45CD-AD09-EF0D1150110B}" srcId="{C629CAAB-47EF-4546-81F1-7C4183CA03F7}" destId="{0E415AEB-A3DE-48B6-8C6F-D2CB4FF14D92}" srcOrd="0" destOrd="0" parTransId="{484FA81B-2190-4902-B81B-371E4C33EC29}" sibTransId="{E5AAE2BD-E8D9-43B0-B9BF-BB407061973E}"/>
    <dgm:cxn modelId="{B04115F4-DFE3-4D2C-B2BF-B3531A488DF4}" type="presParOf" srcId="{24D1253E-541F-4BDA-8A6C-3A60D5B0AE47}" destId="{9B68DF6F-2A42-463E-9FD6-EC2A8E07466C}" srcOrd="0" destOrd="0" presId="urn:microsoft.com/office/officeart/2018/2/layout/IconVerticalSolidList"/>
    <dgm:cxn modelId="{6DAC1091-A48D-483E-9A9F-B2D86036178B}" type="presParOf" srcId="{9B68DF6F-2A42-463E-9FD6-EC2A8E07466C}" destId="{55B6CEC9-39BC-4D9A-8EF0-AC08631ADA2B}" srcOrd="0" destOrd="0" presId="urn:microsoft.com/office/officeart/2018/2/layout/IconVerticalSolidList"/>
    <dgm:cxn modelId="{D7E650DB-DA25-4E50-8E41-5B30EEAC7F48}" type="presParOf" srcId="{9B68DF6F-2A42-463E-9FD6-EC2A8E07466C}" destId="{60E86F7E-0224-4AB8-8BF2-C471DB428836}" srcOrd="1" destOrd="0" presId="urn:microsoft.com/office/officeart/2018/2/layout/IconVerticalSolidList"/>
    <dgm:cxn modelId="{D2BF3DF4-C0D0-485C-AEF6-076800EFD751}" type="presParOf" srcId="{9B68DF6F-2A42-463E-9FD6-EC2A8E07466C}" destId="{C811459C-4872-46D4-BEE7-ACC0BBA5A764}" srcOrd="2" destOrd="0" presId="urn:microsoft.com/office/officeart/2018/2/layout/IconVerticalSolidList"/>
    <dgm:cxn modelId="{5CD96112-8940-46A0-A444-4FD67C540DFB}" type="presParOf" srcId="{9B68DF6F-2A42-463E-9FD6-EC2A8E07466C}" destId="{45E1531B-6C82-45F9-AB45-7A43865513B3}" srcOrd="3" destOrd="0" presId="urn:microsoft.com/office/officeart/2018/2/layout/IconVerticalSolidList"/>
    <dgm:cxn modelId="{9A931FE7-61E6-4910-BFD5-FABD4EFF99B2}" type="presParOf" srcId="{24D1253E-541F-4BDA-8A6C-3A60D5B0AE47}" destId="{F7A8E48E-BD06-4FB8-843E-5E7B0678F332}" srcOrd="1" destOrd="0" presId="urn:microsoft.com/office/officeart/2018/2/layout/IconVerticalSolidList"/>
    <dgm:cxn modelId="{E97AD2BD-FE82-4B0D-ACD3-0E6A0DFD99D2}" type="presParOf" srcId="{24D1253E-541F-4BDA-8A6C-3A60D5B0AE47}" destId="{0F5C05C3-E222-4DF2-920D-650DDC3274E8}" srcOrd="2" destOrd="0" presId="urn:microsoft.com/office/officeart/2018/2/layout/IconVerticalSolidList"/>
    <dgm:cxn modelId="{0993F8F0-442C-4CCF-BA0F-E86B93464D60}" type="presParOf" srcId="{0F5C05C3-E222-4DF2-920D-650DDC3274E8}" destId="{166B6B9A-19DB-4C62-B9A9-9B5E9648756F}" srcOrd="0" destOrd="0" presId="urn:microsoft.com/office/officeart/2018/2/layout/IconVerticalSolidList"/>
    <dgm:cxn modelId="{3179B188-5960-4232-B761-7474F1740245}" type="presParOf" srcId="{0F5C05C3-E222-4DF2-920D-650DDC3274E8}" destId="{E3D41189-3B7A-4B52-9FD6-5EFE28C1579C}" srcOrd="1" destOrd="0" presId="urn:microsoft.com/office/officeart/2018/2/layout/IconVerticalSolidList"/>
    <dgm:cxn modelId="{471A4B30-61E8-4305-925F-2E3774562B42}" type="presParOf" srcId="{0F5C05C3-E222-4DF2-920D-650DDC3274E8}" destId="{3C724822-2691-4A4F-BA59-7E7E7BFE6E18}" srcOrd="2" destOrd="0" presId="urn:microsoft.com/office/officeart/2018/2/layout/IconVerticalSolidList"/>
    <dgm:cxn modelId="{26F3231F-6386-4DAC-A132-4E0D7274EA41}" type="presParOf" srcId="{0F5C05C3-E222-4DF2-920D-650DDC3274E8}" destId="{E2F3EF48-C3DB-410B-89B5-6BA3B4EE834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5A3352D-F060-463D-AA04-99AAD32E0370}"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F3E5E80F-66E5-4824-BC2F-C4092F266145}">
      <dgm:prSet custT="1"/>
      <dgm:spPr>
        <a:solidFill>
          <a:srgbClr val="CCE5EC"/>
        </a:solidFill>
      </dgm:spPr>
      <dgm:t>
        <a:bodyPr/>
        <a:lstStyle/>
        <a:p>
          <a:r>
            <a:rPr lang="en-US" sz="2400" dirty="0">
              <a:solidFill>
                <a:srgbClr val="1A2A68"/>
              </a:solidFill>
            </a:rPr>
            <a:t>Which step will your child try first and what will the reward be?</a:t>
          </a:r>
        </a:p>
      </dgm:t>
    </dgm:pt>
    <dgm:pt modelId="{44CFB48F-77FF-4C77-8B20-CC0A07B8B05A}" type="parTrans" cxnId="{28F18E26-64A1-4A63-A2AA-A0AFDE3D7520}">
      <dgm:prSet/>
      <dgm:spPr/>
      <dgm:t>
        <a:bodyPr/>
        <a:lstStyle/>
        <a:p>
          <a:endParaRPr lang="en-US"/>
        </a:p>
      </dgm:t>
    </dgm:pt>
    <dgm:pt modelId="{CC7D74F9-5C42-4126-8F53-C1253AFD6B21}" type="sibTrans" cxnId="{28F18E26-64A1-4A63-A2AA-A0AFDE3D7520}">
      <dgm:prSet/>
      <dgm:spPr/>
      <dgm:t>
        <a:bodyPr/>
        <a:lstStyle/>
        <a:p>
          <a:endParaRPr lang="en-US"/>
        </a:p>
      </dgm:t>
    </dgm:pt>
    <dgm:pt modelId="{9FED1C97-AE0C-44D0-BD75-31DEC867D528}">
      <dgm:prSet custT="1"/>
      <dgm:spPr>
        <a:solidFill>
          <a:schemeClr val="accent4">
            <a:lumMod val="20000"/>
            <a:lumOff val="80000"/>
          </a:schemeClr>
        </a:solidFill>
      </dgm:spPr>
      <dgm:t>
        <a:bodyPr/>
        <a:lstStyle/>
        <a:p>
          <a:r>
            <a:rPr lang="en-US" sz="2000" b="1" dirty="0">
              <a:solidFill>
                <a:srgbClr val="1A2A68"/>
              </a:solidFill>
            </a:rPr>
            <a:t>Remember:</a:t>
          </a:r>
        </a:p>
      </dgm:t>
    </dgm:pt>
    <dgm:pt modelId="{703E9135-AC46-4360-998E-BB8788849B5D}" type="parTrans" cxnId="{7628D0C3-0E29-404B-9D40-CF275DC4CB99}">
      <dgm:prSet/>
      <dgm:spPr/>
      <dgm:t>
        <a:bodyPr/>
        <a:lstStyle/>
        <a:p>
          <a:endParaRPr lang="en-US"/>
        </a:p>
      </dgm:t>
    </dgm:pt>
    <dgm:pt modelId="{75F9E427-40ED-4160-9C93-202C2141CC95}" type="sibTrans" cxnId="{7628D0C3-0E29-404B-9D40-CF275DC4CB99}">
      <dgm:prSet/>
      <dgm:spPr/>
      <dgm:t>
        <a:bodyPr/>
        <a:lstStyle/>
        <a:p>
          <a:endParaRPr lang="en-US"/>
        </a:p>
      </dgm:t>
    </dgm:pt>
    <dgm:pt modelId="{D947B9B4-2DBB-4349-AEEA-83B9B6A7BC34}">
      <dgm:prSet custT="1"/>
      <dgm:spPr/>
      <dgm:t>
        <a:bodyPr/>
        <a:lstStyle/>
        <a:p>
          <a:r>
            <a:rPr lang="en-US" sz="2000" dirty="0">
              <a:solidFill>
                <a:srgbClr val="1A2A68"/>
              </a:solidFill>
            </a:rPr>
            <a:t>The first step should be achievable, something your child may have already done once or twice. </a:t>
          </a:r>
        </a:p>
      </dgm:t>
    </dgm:pt>
    <dgm:pt modelId="{D69173A6-2266-4B72-A88A-1CA9A019A833}" type="parTrans" cxnId="{7248B456-45C2-4077-9BA7-6ADA26963469}">
      <dgm:prSet/>
      <dgm:spPr/>
      <dgm:t>
        <a:bodyPr/>
        <a:lstStyle/>
        <a:p>
          <a:endParaRPr lang="en-US"/>
        </a:p>
      </dgm:t>
    </dgm:pt>
    <dgm:pt modelId="{CBFB30BE-DC8F-4F45-831B-9685E9BAC531}" type="sibTrans" cxnId="{7248B456-45C2-4077-9BA7-6ADA26963469}">
      <dgm:prSet/>
      <dgm:spPr/>
      <dgm:t>
        <a:bodyPr/>
        <a:lstStyle/>
        <a:p>
          <a:endParaRPr lang="en-US"/>
        </a:p>
      </dgm:t>
    </dgm:pt>
    <dgm:pt modelId="{808170BB-F426-43A8-B901-D87A5DC6FF2B}">
      <dgm:prSet custT="1"/>
      <dgm:spPr/>
      <dgm:t>
        <a:bodyPr/>
        <a:lstStyle/>
        <a:p>
          <a:pPr rtl="0"/>
          <a:r>
            <a:rPr lang="en-US" sz="2000" dirty="0">
              <a:solidFill>
                <a:srgbClr val="1A2A68"/>
              </a:solidFill>
            </a:rPr>
            <a:t>Praise your child for any attempts at a step. </a:t>
          </a:r>
        </a:p>
      </dgm:t>
    </dgm:pt>
    <dgm:pt modelId="{7CE1F2F9-E7AE-402D-A2E3-1C05B051AF91}" type="parTrans" cxnId="{B80314E1-315B-4E49-89E3-E7AE70045442}">
      <dgm:prSet/>
      <dgm:spPr/>
      <dgm:t>
        <a:bodyPr/>
        <a:lstStyle/>
        <a:p>
          <a:endParaRPr lang="en-US"/>
        </a:p>
      </dgm:t>
    </dgm:pt>
    <dgm:pt modelId="{A2D5B57E-190E-44B2-B259-F9800BC1C0E1}" type="sibTrans" cxnId="{B80314E1-315B-4E49-89E3-E7AE70045442}">
      <dgm:prSet/>
      <dgm:spPr/>
      <dgm:t>
        <a:bodyPr/>
        <a:lstStyle/>
        <a:p>
          <a:endParaRPr lang="en-US"/>
        </a:p>
      </dgm:t>
    </dgm:pt>
    <dgm:pt modelId="{0E8CC280-24C7-4CB6-A3D5-84E323275840}">
      <dgm:prSet custT="1"/>
      <dgm:spPr/>
      <dgm:t>
        <a:bodyPr/>
        <a:lstStyle/>
        <a:p>
          <a:pPr rtl="0"/>
          <a:r>
            <a:rPr lang="en-US" sz="2000" dirty="0">
              <a:solidFill>
                <a:srgbClr val="1A2A68"/>
              </a:solidFill>
            </a:rPr>
            <a:t>Repeat each step until your child</a:t>
          </a:r>
          <a:r>
            <a:rPr lang="en-US" sz="2000" dirty="0">
              <a:solidFill>
                <a:srgbClr val="1A2A68"/>
              </a:solidFill>
              <a:latin typeface="Century Gothic" panose="020F0302020204030204"/>
            </a:rPr>
            <a:t> has had a chance to learn something helpful to help them get closer to the goal</a:t>
          </a:r>
          <a:r>
            <a:rPr lang="en-US" sz="2000" dirty="0">
              <a:solidFill>
                <a:srgbClr val="1A2A68"/>
              </a:solidFill>
            </a:rPr>
            <a:t>. </a:t>
          </a:r>
        </a:p>
      </dgm:t>
    </dgm:pt>
    <dgm:pt modelId="{FF8F5CDE-14EF-4B7C-87BC-CA540E30BB4E}" type="parTrans" cxnId="{99FB4B74-8C48-40AC-8FE0-9EB0B1E1E270}">
      <dgm:prSet/>
      <dgm:spPr/>
      <dgm:t>
        <a:bodyPr/>
        <a:lstStyle/>
        <a:p>
          <a:endParaRPr lang="en-US"/>
        </a:p>
      </dgm:t>
    </dgm:pt>
    <dgm:pt modelId="{3841DE9D-2BD5-4E45-BD75-E5BEC09F69E9}" type="sibTrans" cxnId="{99FB4B74-8C48-40AC-8FE0-9EB0B1E1E270}">
      <dgm:prSet/>
      <dgm:spPr/>
      <dgm:t>
        <a:bodyPr/>
        <a:lstStyle/>
        <a:p>
          <a:endParaRPr lang="en-US"/>
        </a:p>
      </dgm:t>
    </dgm:pt>
    <dgm:pt modelId="{9734AC1A-012C-4934-B265-20CDE52EF71C}">
      <dgm:prSet custT="1"/>
      <dgm:spPr/>
      <dgm:t>
        <a:bodyPr/>
        <a:lstStyle/>
        <a:p>
          <a:r>
            <a:rPr lang="en-US" sz="2000" dirty="0">
              <a:solidFill>
                <a:srgbClr val="1A2A68"/>
              </a:solidFill>
            </a:rPr>
            <a:t>If necessary, break a step down into smaller steps. </a:t>
          </a:r>
        </a:p>
      </dgm:t>
    </dgm:pt>
    <dgm:pt modelId="{B6831F8F-F949-45B2-89B6-174CD8B633EB}" type="parTrans" cxnId="{190D7947-5C03-43A7-8C24-17DFC363255D}">
      <dgm:prSet/>
      <dgm:spPr/>
      <dgm:t>
        <a:bodyPr/>
        <a:lstStyle/>
        <a:p>
          <a:endParaRPr lang="en-US"/>
        </a:p>
      </dgm:t>
    </dgm:pt>
    <dgm:pt modelId="{6D377162-2505-4F24-B7E1-8A3964EF1A56}" type="sibTrans" cxnId="{190D7947-5C03-43A7-8C24-17DFC363255D}">
      <dgm:prSet/>
      <dgm:spPr/>
      <dgm:t>
        <a:bodyPr/>
        <a:lstStyle/>
        <a:p>
          <a:endParaRPr lang="en-US"/>
        </a:p>
      </dgm:t>
    </dgm:pt>
    <dgm:pt modelId="{EFBB4076-40D6-47A7-A868-3E08BF5F75DB}">
      <dgm:prSet custT="1"/>
      <dgm:spPr/>
      <dgm:t>
        <a:bodyPr/>
        <a:lstStyle/>
        <a:p>
          <a:pPr rtl="0"/>
          <a:r>
            <a:rPr lang="en-US" sz="2000" dirty="0">
              <a:solidFill>
                <a:srgbClr val="1A2A68"/>
              </a:solidFill>
            </a:rPr>
            <a:t>Look out for </a:t>
          </a:r>
          <a:r>
            <a:rPr lang="en-US" sz="2000" dirty="0">
              <a:solidFill>
                <a:srgbClr val="1A2A68"/>
              </a:solidFill>
              <a:latin typeface="Century Gothic" panose="020F0302020204030204"/>
            </a:rPr>
            <a:t>safety-seeking behaviours</a:t>
          </a:r>
          <a:r>
            <a:rPr lang="en-US" sz="2000" dirty="0">
              <a:solidFill>
                <a:srgbClr val="1A2A68"/>
              </a:solidFill>
            </a:rPr>
            <a:t>. </a:t>
          </a:r>
        </a:p>
      </dgm:t>
    </dgm:pt>
    <dgm:pt modelId="{82837914-6AE8-4F96-85E4-55D908CA2ED3}" type="parTrans" cxnId="{172DEDB6-9C23-400B-988C-5CC614F5247E}">
      <dgm:prSet/>
      <dgm:spPr/>
      <dgm:t>
        <a:bodyPr/>
        <a:lstStyle/>
        <a:p>
          <a:endParaRPr lang="en-US"/>
        </a:p>
      </dgm:t>
    </dgm:pt>
    <dgm:pt modelId="{F428EB17-6EE4-493B-BD78-D8D00ECE2508}" type="sibTrans" cxnId="{172DEDB6-9C23-400B-988C-5CC614F5247E}">
      <dgm:prSet/>
      <dgm:spPr/>
      <dgm:t>
        <a:bodyPr/>
        <a:lstStyle/>
        <a:p>
          <a:endParaRPr lang="en-US"/>
        </a:p>
      </dgm:t>
    </dgm:pt>
    <dgm:pt modelId="{F2484C66-91B4-4F5C-A4A7-35FDADE5E3C6}">
      <dgm:prSet custT="1"/>
      <dgm:spPr/>
      <dgm:t>
        <a:bodyPr/>
        <a:lstStyle/>
        <a:p>
          <a:r>
            <a:rPr lang="en-US" sz="2000" dirty="0">
              <a:solidFill>
                <a:srgbClr val="1A2A68"/>
              </a:solidFill>
            </a:rPr>
            <a:t>Problem solve any difficulties your child faces with a step. </a:t>
          </a:r>
        </a:p>
      </dgm:t>
    </dgm:pt>
    <dgm:pt modelId="{1250708D-5A7C-4E81-A843-47E913FCB748}" type="parTrans" cxnId="{B6716F44-2ED6-4874-A5BD-5A12DF3D4F27}">
      <dgm:prSet/>
      <dgm:spPr/>
      <dgm:t>
        <a:bodyPr/>
        <a:lstStyle/>
        <a:p>
          <a:endParaRPr lang="en-US"/>
        </a:p>
      </dgm:t>
    </dgm:pt>
    <dgm:pt modelId="{AC719355-2C00-4850-8546-0E164DCA1C99}" type="sibTrans" cxnId="{B6716F44-2ED6-4874-A5BD-5A12DF3D4F27}">
      <dgm:prSet/>
      <dgm:spPr/>
      <dgm:t>
        <a:bodyPr/>
        <a:lstStyle/>
        <a:p>
          <a:endParaRPr lang="en-US"/>
        </a:p>
      </dgm:t>
    </dgm:pt>
    <dgm:pt modelId="{71DC6493-DDDC-B84B-A40C-C95A5184C449}" type="pres">
      <dgm:prSet presAssocID="{05A3352D-F060-463D-AA04-99AAD32E0370}" presName="linear" presStyleCnt="0">
        <dgm:presLayoutVars>
          <dgm:animLvl val="lvl"/>
          <dgm:resizeHandles val="exact"/>
        </dgm:presLayoutVars>
      </dgm:prSet>
      <dgm:spPr/>
    </dgm:pt>
    <dgm:pt modelId="{B20633DF-DB56-9044-B65B-2BC583ECF8C0}" type="pres">
      <dgm:prSet presAssocID="{F3E5E80F-66E5-4824-BC2F-C4092F266145}" presName="parentText" presStyleLbl="node1" presStyleIdx="0" presStyleCnt="2">
        <dgm:presLayoutVars>
          <dgm:chMax val="0"/>
          <dgm:bulletEnabled val="1"/>
        </dgm:presLayoutVars>
      </dgm:prSet>
      <dgm:spPr/>
    </dgm:pt>
    <dgm:pt modelId="{C23C75BD-C8B1-7049-BA11-F2B601AB07C5}" type="pres">
      <dgm:prSet presAssocID="{CC7D74F9-5C42-4126-8F53-C1253AFD6B21}" presName="spacer" presStyleCnt="0"/>
      <dgm:spPr/>
    </dgm:pt>
    <dgm:pt modelId="{AB9C6157-FE48-3D43-839C-DF1D91ABA46E}" type="pres">
      <dgm:prSet presAssocID="{9FED1C97-AE0C-44D0-BD75-31DEC867D528}" presName="parentText" presStyleLbl="node1" presStyleIdx="1" presStyleCnt="2" custScaleY="82320">
        <dgm:presLayoutVars>
          <dgm:chMax val="0"/>
          <dgm:bulletEnabled val="1"/>
        </dgm:presLayoutVars>
      </dgm:prSet>
      <dgm:spPr/>
    </dgm:pt>
    <dgm:pt modelId="{E0B65E0C-6341-C445-A78B-6E741CBEBE86}" type="pres">
      <dgm:prSet presAssocID="{9FED1C97-AE0C-44D0-BD75-31DEC867D528}" presName="childText" presStyleLbl="revTx" presStyleIdx="0" presStyleCnt="1">
        <dgm:presLayoutVars>
          <dgm:bulletEnabled val="1"/>
        </dgm:presLayoutVars>
      </dgm:prSet>
      <dgm:spPr/>
    </dgm:pt>
  </dgm:ptLst>
  <dgm:cxnLst>
    <dgm:cxn modelId="{E3002500-18EA-DB48-94B0-4B4BFDE49515}" type="presOf" srcId="{808170BB-F426-43A8-B901-D87A5DC6FF2B}" destId="{E0B65E0C-6341-C445-A78B-6E741CBEBE86}" srcOrd="0" destOrd="1" presId="urn:microsoft.com/office/officeart/2005/8/layout/vList2"/>
    <dgm:cxn modelId="{7E910E25-D748-EE46-A0A2-51E281680D6F}" type="presOf" srcId="{0E8CC280-24C7-4CB6-A3D5-84E323275840}" destId="{E0B65E0C-6341-C445-A78B-6E741CBEBE86}" srcOrd="0" destOrd="2" presId="urn:microsoft.com/office/officeart/2005/8/layout/vList2"/>
    <dgm:cxn modelId="{28F18E26-64A1-4A63-A2AA-A0AFDE3D7520}" srcId="{05A3352D-F060-463D-AA04-99AAD32E0370}" destId="{F3E5E80F-66E5-4824-BC2F-C4092F266145}" srcOrd="0" destOrd="0" parTransId="{44CFB48F-77FF-4C77-8B20-CC0A07B8B05A}" sibTransId="{CC7D74F9-5C42-4126-8F53-C1253AFD6B21}"/>
    <dgm:cxn modelId="{AB79225C-DABD-1E40-A7F6-15544191A9A2}" type="presOf" srcId="{05A3352D-F060-463D-AA04-99AAD32E0370}" destId="{71DC6493-DDDC-B84B-A40C-C95A5184C449}" srcOrd="0" destOrd="0" presId="urn:microsoft.com/office/officeart/2005/8/layout/vList2"/>
    <dgm:cxn modelId="{B6716F44-2ED6-4874-A5BD-5A12DF3D4F27}" srcId="{9FED1C97-AE0C-44D0-BD75-31DEC867D528}" destId="{F2484C66-91B4-4F5C-A4A7-35FDADE5E3C6}" srcOrd="5" destOrd="0" parTransId="{1250708D-5A7C-4E81-A843-47E913FCB748}" sibTransId="{AC719355-2C00-4850-8546-0E164DCA1C99}"/>
    <dgm:cxn modelId="{190D7947-5C03-43A7-8C24-17DFC363255D}" srcId="{9FED1C97-AE0C-44D0-BD75-31DEC867D528}" destId="{9734AC1A-012C-4934-B265-20CDE52EF71C}" srcOrd="3" destOrd="0" parTransId="{B6831F8F-F949-45B2-89B6-174CD8B633EB}" sibTransId="{6D377162-2505-4F24-B7E1-8A3964EF1A56}"/>
    <dgm:cxn modelId="{99FB4B74-8C48-40AC-8FE0-9EB0B1E1E270}" srcId="{9FED1C97-AE0C-44D0-BD75-31DEC867D528}" destId="{0E8CC280-24C7-4CB6-A3D5-84E323275840}" srcOrd="2" destOrd="0" parTransId="{FF8F5CDE-14EF-4B7C-87BC-CA540E30BB4E}" sibTransId="{3841DE9D-2BD5-4E45-BD75-E5BEC09F69E9}"/>
    <dgm:cxn modelId="{7248B456-45C2-4077-9BA7-6ADA26963469}" srcId="{9FED1C97-AE0C-44D0-BD75-31DEC867D528}" destId="{D947B9B4-2DBB-4349-AEEA-83B9B6A7BC34}" srcOrd="0" destOrd="0" parTransId="{D69173A6-2266-4B72-A88A-1CA9A019A833}" sibTransId="{CBFB30BE-DC8F-4F45-831B-9685E9BAC531}"/>
    <dgm:cxn modelId="{1D51EE77-3FAD-224F-B007-1B8663B0F7FA}" type="presOf" srcId="{9734AC1A-012C-4934-B265-20CDE52EF71C}" destId="{E0B65E0C-6341-C445-A78B-6E741CBEBE86}" srcOrd="0" destOrd="3" presId="urn:microsoft.com/office/officeart/2005/8/layout/vList2"/>
    <dgm:cxn modelId="{F9D8148F-8093-A143-8176-3E77DF7D829A}" type="presOf" srcId="{F3E5E80F-66E5-4824-BC2F-C4092F266145}" destId="{B20633DF-DB56-9044-B65B-2BC583ECF8C0}" srcOrd="0" destOrd="0" presId="urn:microsoft.com/office/officeart/2005/8/layout/vList2"/>
    <dgm:cxn modelId="{172DEDB6-9C23-400B-988C-5CC614F5247E}" srcId="{9FED1C97-AE0C-44D0-BD75-31DEC867D528}" destId="{EFBB4076-40D6-47A7-A868-3E08BF5F75DB}" srcOrd="4" destOrd="0" parTransId="{82837914-6AE8-4F96-85E4-55D908CA2ED3}" sibTransId="{F428EB17-6EE4-493B-BD78-D8D00ECE2508}"/>
    <dgm:cxn modelId="{390452BE-FC55-4844-9866-34BB3AC5C4B1}" type="presOf" srcId="{D947B9B4-2DBB-4349-AEEA-83B9B6A7BC34}" destId="{E0B65E0C-6341-C445-A78B-6E741CBEBE86}" srcOrd="0" destOrd="0" presId="urn:microsoft.com/office/officeart/2005/8/layout/vList2"/>
    <dgm:cxn modelId="{7628D0C3-0E29-404B-9D40-CF275DC4CB99}" srcId="{05A3352D-F060-463D-AA04-99AAD32E0370}" destId="{9FED1C97-AE0C-44D0-BD75-31DEC867D528}" srcOrd="1" destOrd="0" parTransId="{703E9135-AC46-4360-998E-BB8788849B5D}" sibTransId="{75F9E427-40ED-4160-9C93-202C2141CC95}"/>
    <dgm:cxn modelId="{D1BE09CB-9C07-4C4A-9A24-A6D0799679BC}" type="presOf" srcId="{EFBB4076-40D6-47A7-A868-3E08BF5F75DB}" destId="{E0B65E0C-6341-C445-A78B-6E741CBEBE86}" srcOrd="0" destOrd="4" presId="urn:microsoft.com/office/officeart/2005/8/layout/vList2"/>
    <dgm:cxn modelId="{A39693D0-9E79-854B-A556-3E7976EF04B3}" type="presOf" srcId="{9FED1C97-AE0C-44D0-BD75-31DEC867D528}" destId="{AB9C6157-FE48-3D43-839C-DF1D91ABA46E}" srcOrd="0" destOrd="0" presId="urn:microsoft.com/office/officeart/2005/8/layout/vList2"/>
    <dgm:cxn modelId="{7F6ACDD6-2C45-4342-911A-5CCBF5B877D2}" type="presOf" srcId="{F2484C66-91B4-4F5C-A4A7-35FDADE5E3C6}" destId="{E0B65E0C-6341-C445-A78B-6E741CBEBE86}" srcOrd="0" destOrd="5" presId="urn:microsoft.com/office/officeart/2005/8/layout/vList2"/>
    <dgm:cxn modelId="{B80314E1-315B-4E49-89E3-E7AE70045442}" srcId="{9FED1C97-AE0C-44D0-BD75-31DEC867D528}" destId="{808170BB-F426-43A8-B901-D87A5DC6FF2B}" srcOrd="1" destOrd="0" parTransId="{7CE1F2F9-E7AE-402D-A2E3-1C05B051AF91}" sibTransId="{A2D5B57E-190E-44B2-B259-F9800BC1C0E1}"/>
    <dgm:cxn modelId="{38A0060A-EF5E-5141-A3B2-E133D007658E}" type="presParOf" srcId="{71DC6493-DDDC-B84B-A40C-C95A5184C449}" destId="{B20633DF-DB56-9044-B65B-2BC583ECF8C0}" srcOrd="0" destOrd="0" presId="urn:microsoft.com/office/officeart/2005/8/layout/vList2"/>
    <dgm:cxn modelId="{B01667CC-9443-F245-A585-E9B4A707840A}" type="presParOf" srcId="{71DC6493-DDDC-B84B-A40C-C95A5184C449}" destId="{C23C75BD-C8B1-7049-BA11-F2B601AB07C5}" srcOrd="1" destOrd="0" presId="urn:microsoft.com/office/officeart/2005/8/layout/vList2"/>
    <dgm:cxn modelId="{1F4EE2D7-DCC3-0B45-8038-87680208928A}" type="presParOf" srcId="{71DC6493-DDDC-B84B-A40C-C95A5184C449}" destId="{AB9C6157-FE48-3D43-839C-DF1D91ABA46E}" srcOrd="2" destOrd="0" presId="urn:microsoft.com/office/officeart/2005/8/layout/vList2"/>
    <dgm:cxn modelId="{7100F947-5E8E-3E44-9266-5869D3715DFC}" type="presParOf" srcId="{71DC6493-DDDC-B84B-A40C-C95A5184C449}" destId="{E0B65E0C-6341-C445-A78B-6E741CBEBE86}"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A63F21-0100-4692-BD5D-9096D3E216C2}">
      <dsp:nvSpPr>
        <dsp:cNvPr id="0" name=""/>
        <dsp:cNvSpPr/>
      </dsp:nvSpPr>
      <dsp:spPr>
        <a:xfrm>
          <a:off x="-396445" y="4512"/>
          <a:ext cx="6243253" cy="8108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0138673-B526-4334-9CD9-592A1813835B}">
      <dsp:nvSpPr>
        <dsp:cNvPr id="0" name=""/>
        <dsp:cNvSpPr/>
      </dsp:nvSpPr>
      <dsp:spPr>
        <a:xfrm>
          <a:off x="-151168" y="186950"/>
          <a:ext cx="445959" cy="44595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2A3FD0-991B-44CF-82F2-5F8539D9DE98}">
      <dsp:nvSpPr>
        <dsp:cNvPr id="0" name=""/>
        <dsp:cNvSpPr/>
      </dsp:nvSpPr>
      <dsp:spPr>
        <a:xfrm>
          <a:off x="540069" y="4512"/>
          <a:ext cx="5304907" cy="810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13" tIns="85813" rIns="85813" bIns="85813" numCol="1" spcCol="1270" anchor="ctr" anchorCtr="0">
          <a:noAutofit/>
        </a:bodyPr>
        <a:lstStyle/>
        <a:p>
          <a:pPr marL="0" lvl="0" indent="0" algn="l" defTabSz="977900">
            <a:lnSpc>
              <a:spcPct val="100000"/>
            </a:lnSpc>
            <a:spcBef>
              <a:spcPct val="0"/>
            </a:spcBef>
            <a:spcAft>
              <a:spcPct val="35000"/>
            </a:spcAft>
            <a:buNone/>
          </a:pPr>
          <a:r>
            <a:rPr lang="en-US" sz="2200" kern="1200" dirty="0">
              <a:solidFill>
                <a:srgbClr val="1A2A68"/>
              </a:solidFill>
            </a:rPr>
            <a:t>Questionnaires (ROMs) &amp; goals review</a:t>
          </a:r>
        </a:p>
      </dsp:txBody>
      <dsp:txXfrm>
        <a:off x="540069" y="4512"/>
        <a:ext cx="5304907" cy="810835"/>
      </dsp:txXfrm>
    </dsp:sp>
    <dsp:sp modelId="{5275EBB4-03B6-45A4-94DA-5E195D3F9B79}">
      <dsp:nvSpPr>
        <dsp:cNvPr id="0" name=""/>
        <dsp:cNvSpPr/>
      </dsp:nvSpPr>
      <dsp:spPr>
        <a:xfrm>
          <a:off x="-396445" y="1018057"/>
          <a:ext cx="6243253" cy="8108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3020574-4DD4-401B-9F45-822982E342DF}">
      <dsp:nvSpPr>
        <dsp:cNvPr id="0" name=""/>
        <dsp:cNvSpPr/>
      </dsp:nvSpPr>
      <dsp:spPr>
        <a:xfrm>
          <a:off x="-151168" y="1200495"/>
          <a:ext cx="445959" cy="44595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1FDA84-050D-4911-AA4E-2DFC8D1988C1}">
      <dsp:nvSpPr>
        <dsp:cNvPr id="0" name=""/>
        <dsp:cNvSpPr/>
      </dsp:nvSpPr>
      <dsp:spPr>
        <a:xfrm>
          <a:off x="540069" y="1018057"/>
          <a:ext cx="5304907" cy="810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13" tIns="85813" rIns="85813" bIns="85813" numCol="1" spcCol="1270" anchor="ctr" anchorCtr="0">
          <a:noAutofit/>
        </a:bodyPr>
        <a:lstStyle/>
        <a:p>
          <a:pPr marL="0" lvl="0" indent="0" algn="l" defTabSz="977900">
            <a:lnSpc>
              <a:spcPct val="100000"/>
            </a:lnSpc>
            <a:spcBef>
              <a:spcPct val="0"/>
            </a:spcBef>
            <a:spcAft>
              <a:spcPct val="35000"/>
            </a:spcAft>
            <a:buNone/>
          </a:pPr>
          <a:r>
            <a:rPr lang="en-US" sz="2200" kern="1200" dirty="0">
              <a:solidFill>
                <a:srgbClr val="1A2A68"/>
              </a:solidFill>
            </a:rPr>
            <a:t>Review homework </a:t>
          </a:r>
        </a:p>
      </dsp:txBody>
      <dsp:txXfrm>
        <a:off x="540069" y="1018057"/>
        <a:ext cx="5304907" cy="810835"/>
      </dsp:txXfrm>
    </dsp:sp>
    <dsp:sp modelId="{7CC8096B-79A6-40D0-A2D4-0E0A95878733}">
      <dsp:nvSpPr>
        <dsp:cNvPr id="0" name=""/>
        <dsp:cNvSpPr/>
      </dsp:nvSpPr>
      <dsp:spPr>
        <a:xfrm>
          <a:off x="-396445" y="2031601"/>
          <a:ext cx="6243253" cy="8108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018CB39-E417-4F22-A63B-8CC26E7AE7AF}">
      <dsp:nvSpPr>
        <dsp:cNvPr id="0" name=""/>
        <dsp:cNvSpPr/>
      </dsp:nvSpPr>
      <dsp:spPr>
        <a:xfrm>
          <a:off x="-151168" y="2214039"/>
          <a:ext cx="445959" cy="44595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00927F-D273-49C2-A5A1-9E25F067FED2}">
      <dsp:nvSpPr>
        <dsp:cNvPr id="0" name=""/>
        <dsp:cNvSpPr/>
      </dsp:nvSpPr>
      <dsp:spPr>
        <a:xfrm>
          <a:off x="540069" y="2031601"/>
          <a:ext cx="2809464" cy="810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13" tIns="85813" rIns="85813" bIns="85813" numCol="1" spcCol="1270" anchor="ctr" anchorCtr="0">
          <a:noAutofit/>
        </a:bodyPr>
        <a:lstStyle/>
        <a:p>
          <a:pPr marL="0" lvl="0" indent="0" algn="l" defTabSz="977900">
            <a:lnSpc>
              <a:spcPct val="100000"/>
            </a:lnSpc>
            <a:spcBef>
              <a:spcPct val="0"/>
            </a:spcBef>
            <a:spcAft>
              <a:spcPct val="35000"/>
            </a:spcAft>
            <a:buNone/>
          </a:pPr>
          <a:r>
            <a:rPr lang="en-US" sz="2200" kern="1200" dirty="0">
              <a:solidFill>
                <a:srgbClr val="1A2A68"/>
              </a:solidFill>
            </a:rPr>
            <a:t>Key concepts: </a:t>
          </a:r>
        </a:p>
      </dsp:txBody>
      <dsp:txXfrm>
        <a:off x="540069" y="2031601"/>
        <a:ext cx="2809464" cy="810835"/>
      </dsp:txXfrm>
    </dsp:sp>
    <dsp:sp modelId="{257697F4-D45D-4819-9310-BD5B640CB6B4}">
      <dsp:nvSpPr>
        <dsp:cNvPr id="0" name=""/>
        <dsp:cNvSpPr/>
      </dsp:nvSpPr>
      <dsp:spPr>
        <a:xfrm>
          <a:off x="2554809" y="2031601"/>
          <a:ext cx="4084890" cy="810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13" tIns="85813" rIns="85813" bIns="85813" numCol="1" spcCol="1270" anchor="ctr" anchorCtr="0">
          <a:noAutofit/>
        </a:bodyPr>
        <a:lstStyle/>
        <a:p>
          <a:pPr marL="0" lvl="0" indent="0" algn="l" defTabSz="577850">
            <a:lnSpc>
              <a:spcPct val="100000"/>
            </a:lnSpc>
            <a:spcBef>
              <a:spcPct val="0"/>
            </a:spcBef>
            <a:spcAft>
              <a:spcPct val="35000"/>
            </a:spcAft>
            <a:buFont typeface="Wingdings" pitchFamily="2" charset="2"/>
            <a:buNone/>
          </a:pPr>
          <a:r>
            <a:rPr lang="en-US" sz="1300" b="1" kern="1200" dirty="0">
              <a:solidFill>
                <a:srgbClr val="1A2A68"/>
              </a:solidFill>
            </a:rPr>
            <a:t>- Introducing a Step-by-Step Plan</a:t>
          </a:r>
        </a:p>
        <a:p>
          <a:pPr marL="0" lvl="0" indent="0" algn="l" defTabSz="622300">
            <a:lnSpc>
              <a:spcPct val="100000"/>
            </a:lnSpc>
            <a:spcBef>
              <a:spcPct val="0"/>
            </a:spcBef>
            <a:spcAft>
              <a:spcPct val="35000"/>
            </a:spcAft>
            <a:buFont typeface="Wingdings" pitchFamily="2" charset="2"/>
            <a:buNone/>
          </a:pPr>
          <a:r>
            <a:rPr lang="en-US" sz="1400" b="1" kern="1200" dirty="0">
              <a:solidFill>
                <a:srgbClr val="1A2A68"/>
              </a:solidFill>
            </a:rPr>
            <a:t>- Unplanned Experiments </a:t>
          </a:r>
        </a:p>
      </dsp:txBody>
      <dsp:txXfrm>
        <a:off x="2554809" y="2031601"/>
        <a:ext cx="4084890" cy="81083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62EFB9-4A9E-45DA-9BF0-822E681D96F7}">
      <dsp:nvSpPr>
        <dsp:cNvPr id="0" name=""/>
        <dsp:cNvSpPr/>
      </dsp:nvSpPr>
      <dsp:spPr>
        <a:xfrm>
          <a:off x="80654" y="1258059"/>
          <a:ext cx="1104272" cy="110427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2CE30E7-A90B-4864-A23D-1F3AE01527B8}">
      <dsp:nvSpPr>
        <dsp:cNvPr id="0" name=""/>
        <dsp:cNvSpPr/>
      </dsp:nvSpPr>
      <dsp:spPr>
        <a:xfrm>
          <a:off x="312551" y="1489956"/>
          <a:ext cx="640478" cy="64047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in">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3D6637-D869-4191-928F-FAB4BF06DB2C}">
      <dsp:nvSpPr>
        <dsp:cNvPr id="0" name=""/>
        <dsp:cNvSpPr/>
      </dsp:nvSpPr>
      <dsp:spPr>
        <a:xfrm>
          <a:off x="1421556" y="1258059"/>
          <a:ext cx="2602928" cy="11042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rtl="0">
            <a:lnSpc>
              <a:spcPct val="100000"/>
            </a:lnSpc>
            <a:spcBef>
              <a:spcPct val="0"/>
            </a:spcBef>
            <a:spcAft>
              <a:spcPct val="35000"/>
            </a:spcAft>
            <a:buNone/>
          </a:pPr>
          <a:r>
            <a:rPr lang="en-GB" sz="1600" b="1" kern="1200" dirty="0">
              <a:solidFill>
                <a:srgbClr val="1A2A68"/>
              </a:solidFill>
            </a:rPr>
            <a:t>Unplanned experiments can be useful opportunities to learn new information or </a:t>
          </a:r>
          <a:r>
            <a:rPr lang="en-GB" sz="1600" b="1" kern="1200" dirty="0">
              <a:solidFill>
                <a:srgbClr val="1A2A68"/>
              </a:solidFill>
              <a:latin typeface="Century Gothic" panose="020F0302020204030204"/>
            </a:rPr>
            <a:t>build on what they have learned</a:t>
          </a:r>
          <a:endParaRPr lang="en-US" sz="1600" b="1" kern="1200" dirty="0">
            <a:solidFill>
              <a:srgbClr val="1A2A68"/>
            </a:solidFill>
          </a:endParaRPr>
        </a:p>
      </dsp:txBody>
      <dsp:txXfrm>
        <a:off x="1421556" y="1258059"/>
        <a:ext cx="2602928" cy="1104272"/>
      </dsp:txXfrm>
    </dsp:sp>
    <dsp:sp modelId="{96771930-6FD0-4C42-AAB5-D4088CC4713E}">
      <dsp:nvSpPr>
        <dsp:cNvPr id="0" name=""/>
        <dsp:cNvSpPr/>
      </dsp:nvSpPr>
      <dsp:spPr>
        <a:xfrm>
          <a:off x="4478026" y="1258059"/>
          <a:ext cx="1104272" cy="110427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50749A1-8C69-41CE-9354-938A0F32456F}">
      <dsp:nvSpPr>
        <dsp:cNvPr id="0" name=""/>
        <dsp:cNvSpPr/>
      </dsp:nvSpPr>
      <dsp:spPr>
        <a:xfrm>
          <a:off x="4709923" y="1489956"/>
          <a:ext cx="640478" cy="64047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in">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6E2C13-279D-4255-9D2D-D8C5DBAD99E8}">
      <dsp:nvSpPr>
        <dsp:cNvPr id="0" name=""/>
        <dsp:cNvSpPr/>
      </dsp:nvSpPr>
      <dsp:spPr>
        <a:xfrm>
          <a:off x="5818929" y="1258059"/>
          <a:ext cx="2602928" cy="11042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rtl="0">
            <a:lnSpc>
              <a:spcPct val="100000"/>
            </a:lnSpc>
            <a:spcBef>
              <a:spcPct val="0"/>
            </a:spcBef>
            <a:spcAft>
              <a:spcPct val="35000"/>
            </a:spcAft>
            <a:buNone/>
          </a:pPr>
          <a:r>
            <a:rPr lang="en-GB" sz="1400" b="1" kern="1200" dirty="0">
              <a:solidFill>
                <a:srgbClr val="1A2A68"/>
              </a:solidFill>
              <a:latin typeface="Century Gothic" panose="020F0302020204030204"/>
              <a:ea typeface="+mn-ea"/>
              <a:cs typeface="+mn-cs"/>
            </a:rPr>
            <a:t>Be on the lookout for other opportunities for your child to face fears, where possible alongside the step plan, e.g. at the park, in a café, or at a relative’s house</a:t>
          </a:r>
          <a:endParaRPr lang="en-US" sz="1400" b="1" kern="1200" dirty="0">
            <a:solidFill>
              <a:srgbClr val="1A2A68"/>
            </a:solidFill>
            <a:latin typeface="Century Gothic" panose="020F0302020204030204"/>
            <a:ea typeface="+mn-ea"/>
            <a:cs typeface="+mn-cs"/>
          </a:endParaRPr>
        </a:p>
      </dsp:txBody>
      <dsp:txXfrm>
        <a:off x="5818929" y="1258059"/>
        <a:ext cx="2602928" cy="1104272"/>
      </dsp:txXfrm>
    </dsp:sp>
    <dsp:sp modelId="{C7647B40-FA61-4617-9E9F-BCD8C58FD96D}">
      <dsp:nvSpPr>
        <dsp:cNvPr id="0" name=""/>
        <dsp:cNvSpPr/>
      </dsp:nvSpPr>
      <dsp:spPr>
        <a:xfrm>
          <a:off x="80654" y="3330034"/>
          <a:ext cx="1104272" cy="110427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1843A2-35D0-417B-9A2E-9359A899A07E}">
      <dsp:nvSpPr>
        <dsp:cNvPr id="0" name=""/>
        <dsp:cNvSpPr/>
      </dsp:nvSpPr>
      <dsp:spPr>
        <a:xfrm>
          <a:off x="312551" y="3561931"/>
          <a:ext cx="640478" cy="64047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in">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C7E6D2-16D0-49F5-8DB1-244A704C5E32}">
      <dsp:nvSpPr>
        <dsp:cNvPr id="0" name=""/>
        <dsp:cNvSpPr/>
      </dsp:nvSpPr>
      <dsp:spPr>
        <a:xfrm>
          <a:off x="1421556" y="3330034"/>
          <a:ext cx="2602928" cy="11042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rtl="0">
            <a:lnSpc>
              <a:spcPct val="100000"/>
            </a:lnSpc>
            <a:spcBef>
              <a:spcPct val="0"/>
            </a:spcBef>
            <a:spcAft>
              <a:spcPct val="35000"/>
            </a:spcAft>
            <a:buNone/>
          </a:pPr>
          <a:r>
            <a:rPr lang="en-GB" sz="1400" b="1" kern="1200" dirty="0">
              <a:solidFill>
                <a:srgbClr val="1A2A68"/>
              </a:solidFill>
              <a:latin typeface="Century Gothic" panose="020F0302020204030204"/>
              <a:ea typeface="+mn-ea"/>
              <a:cs typeface="+mn-cs"/>
            </a:rPr>
            <a:t>If you manage to do unplanned experiments – make sure to ask your child what they think will happen and offer a reward/ encouragement</a:t>
          </a:r>
          <a:endParaRPr lang="en-US" sz="1400" b="1" kern="1200" dirty="0">
            <a:solidFill>
              <a:srgbClr val="1A2A68"/>
            </a:solidFill>
            <a:latin typeface="Century Gothic" panose="020F0302020204030204"/>
            <a:ea typeface="+mn-ea"/>
            <a:cs typeface="+mn-cs"/>
          </a:endParaRPr>
        </a:p>
      </dsp:txBody>
      <dsp:txXfrm>
        <a:off x="1421556" y="3330034"/>
        <a:ext cx="2602928" cy="1104272"/>
      </dsp:txXfrm>
    </dsp:sp>
    <dsp:sp modelId="{255B5F96-09C3-4813-A6D3-F12BDF73077F}">
      <dsp:nvSpPr>
        <dsp:cNvPr id="0" name=""/>
        <dsp:cNvSpPr/>
      </dsp:nvSpPr>
      <dsp:spPr>
        <a:xfrm>
          <a:off x="4478026" y="3330034"/>
          <a:ext cx="1104272" cy="110427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5DD4AE3-276A-4876-A24F-D97D6F9C0767}">
      <dsp:nvSpPr>
        <dsp:cNvPr id="0" name=""/>
        <dsp:cNvSpPr/>
      </dsp:nvSpPr>
      <dsp:spPr>
        <a:xfrm>
          <a:off x="4709923" y="3561931"/>
          <a:ext cx="640478" cy="64047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in">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7648E98-ED91-4F17-8B3C-1211D76F913A}">
      <dsp:nvSpPr>
        <dsp:cNvPr id="0" name=""/>
        <dsp:cNvSpPr/>
      </dsp:nvSpPr>
      <dsp:spPr>
        <a:xfrm>
          <a:off x="5818929" y="3330034"/>
          <a:ext cx="2602928" cy="11042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100000"/>
            </a:lnSpc>
            <a:spcBef>
              <a:spcPct val="0"/>
            </a:spcBef>
            <a:spcAft>
              <a:spcPct val="35000"/>
            </a:spcAft>
            <a:buNone/>
          </a:pPr>
          <a:r>
            <a:rPr lang="en-GB" sz="1600" b="1" kern="1200" dirty="0">
              <a:solidFill>
                <a:srgbClr val="1A2A68"/>
              </a:solidFill>
              <a:latin typeface="Century Gothic" panose="020F0302020204030204"/>
              <a:ea typeface="+mn-ea"/>
              <a:cs typeface="+mn-cs"/>
            </a:rPr>
            <a:t>Check afterwards what happened and what your child learned</a:t>
          </a:r>
          <a:endParaRPr lang="en-US" sz="1600" b="1" kern="1200" dirty="0">
            <a:solidFill>
              <a:srgbClr val="1A2A68"/>
            </a:solidFill>
            <a:latin typeface="Century Gothic" panose="020F0302020204030204"/>
            <a:ea typeface="+mn-ea"/>
            <a:cs typeface="+mn-cs"/>
          </a:endParaRPr>
        </a:p>
      </dsp:txBody>
      <dsp:txXfrm>
        <a:off x="5818929" y="3330034"/>
        <a:ext cx="2602928" cy="110427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3F94E-D34D-413F-9262-3F01734803A0}">
      <dsp:nvSpPr>
        <dsp:cNvPr id="0" name=""/>
        <dsp:cNvSpPr/>
      </dsp:nvSpPr>
      <dsp:spPr>
        <a:xfrm>
          <a:off x="704550" y="42049"/>
          <a:ext cx="2127375" cy="2127375"/>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32A2021-C01C-44FD-98D1-C548D2485860}">
      <dsp:nvSpPr>
        <dsp:cNvPr id="0" name=""/>
        <dsp:cNvSpPr/>
      </dsp:nvSpPr>
      <dsp:spPr>
        <a:xfrm>
          <a:off x="1157925" y="495424"/>
          <a:ext cx="1220625" cy="122062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9A58B5D4-B7EE-4658-B00A-552320E1E1D0}">
      <dsp:nvSpPr>
        <dsp:cNvPr id="0" name=""/>
        <dsp:cNvSpPr/>
      </dsp:nvSpPr>
      <dsp:spPr>
        <a:xfrm>
          <a:off x="24487" y="2832050"/>
          <a:ext cx="348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55700">
            <a:lnSpc>
              <a:spcPct val="90000"/>
            </a:lnSpc>
            <a:spcBef>
              <a:spcPct val="0"/>
            </a:spcBef>
            <a:spcAft>
              <a:spcPct val="35000"/>
            </a:spcAft>
            <a:buNone/>
            <a:defRPr cap="all"/>
          </a:pPr>
          <a:r>
            <a:rPr lang="en-US" sz="2600" kern="1200" dirty="0">
              <a:solidFill>
                <a:srgbClr val="1A2A68"/>
              </a:solidFill>
            </a:rPr>
            <a:t>Next session:</a:t>
          </a:r>
        </a:p>
      </dsp:txBody>
      <dsp:txXfrm>
        <a:off x="24487" y="2832050"/>
        <a:ext cx="3487500" cy="720000"/>
      </dsp:txXfrm>
    </dsp:sp>
    <dsp:sp modelId="{E2045060-3080-48AE-8817-3BE6919A09D2}">
      <dsp:nvSpPr>
        <dsp:cNvPr id="0" name=""/>
        <dsp:cNvSpPr/>
      </dsp:nvSpPr>
      <dsp:spPr>
        <a:xfrm>
          <a:off x="4064631" y="42049"/>
          <a:ext cx="2127375" cy="2127375"/>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B8C7D2A-2DD5-4B9D-BCCC-D73096290291}">
      <dsp:nvSpPr>
        <dsp:cNvPr id="0" name=""/>
        <dsp:cNvSpPr/>
      </dsp:nvSpPr>
      <dsp:spPr>
        <a:xfrm>
          <a:off x="4568684" y="495424"/>
          <a:ext cx="1220625" cy="122062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CE5527F2-4B0D-4D12-AF70-9522B612D5F1}">
      <dsp:nvSpPr>
        <dsp:cNvPr id="0" name=""/>
        <dsp:cNvSpPr/>
      </dsp:nvSpPr>
      <dsp:spPr>
        <a:xfrm>
          <a:off x="3204320" y="2609894"/>
          <a:ext cx="348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55700">
            <a:lnSpc>
              <a:spcPct val="90000"/>
            </a:lnSpc>
            <a:spcBef>
              <a:spcPct val="0"/>
            </a:spcBef>
            <a:spcAft>
              <a:spcPct val="35000"/>
            </a:spcAft>
            <a:buNone/>
            <a:defRPr cap="all"/>
          </a:pPr>
          <a:r>
            <a:rPr lang="en-US" sz="2600" kern="1200" dirty="0">
              <a:solidFill>
                <a:srgbClr val="1A2A68"/>
              </a:solidFill>
            </a:rPr>
            <a:t>Date: </a:t>
          </a:r>
          <a:br>
            <a:rPr lang="en-US" sz="2600" kern="1200" dirty="0">
              <a:solidFill>
                <a:srgbClr val="1A2A68"/>
              </a:solidFill>
            </a:rPr>
          </a:br>
          <a:r>
            <a:rPr lang="en-US" sz="2600" kern="1200" dirty="0">
              <a:solidFill>
                <a:srgbClr val="1A2A68"/>
              </a:solidFill>
            </a:rPr>
            <a:t>Time: </a:t>
          </a:r>
        </a:p>
      </dsp:txBody>
      <dsp:txXfrm>
        <a:off x="3204320" y="2609894"/>
        <a:ext cx="348750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F4F0C0-F2C8-144C-A467-AB599FE2E4A0}">
      <dsp:nvSpPr>
        <dsp:cNvPr id="0" name=""/>
        <dsp:cNvSpPr/>
      </dsp:nvSpPr>
      <dsp:spPr>
        <a:xfrm>
          <a:off x="931" y="585689"/>
          <a:ext cx="3270804" cy="2076961"/>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35C7B2-8C39-4A48-9ABC-75A428703A9A}">
      <dsp:nvSpPr>
        <dsp:cNvPr id="0" name=""/>
        <dsp:cNvSpPr/>
      </dsp:nvSpPr>
      <dsp:spPr>
        <a:xfrm>
          <a:off x="364354" y="930940"/>
          <a:ext cx="3270804" cy="2076961"/>
        </a:xfrm>
        <a:prstGeom prst="roundRect">
          <a:avLst>
            <a:gd name="adj" fmla="val 10000"/>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GB" sz="3900" b="1" kern="1200" dirty="0">
              <a:solidFill>
                <a:srgbClr val="1A2A68"/>
              </a:solidFill>
            </a:rPr>
            <a:t>How has your week been?</a:t>
          </a:r>
          <a:endParaRPr lang="en-US" sz="3900" b="1" kern="1200" dirty="0">
            <a:solidFill>
              <a:srgbClr val="1A2A68"/>
            </a:solidFill>
          </a:endParaRPr>
        </a:p>
      </dsp:txBody>
      <dsp:txXfrm>
        <a:off x="425186" y="991772"/>
        <a:ext cx="3149140" cy="1955297"/>
      </dsp:txXfrm>
    </dsp:sp>
    <dsp:sp modelId="{926B117E-1A2B-9B45-947D-F7D3A06A7360}">
      <dsp:nvSpPr>
        <dsp:cNvPr id="0" name=""/>
        <dsp:cNvSpPr/>
      </dsp:nvSpPr>
      <dsp:spPr>
        <a:xfrm>
          <a:off x="3998582" y="585689"/>
          <a:ext cx="3270804" cy="2076961"/>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31909DD-C9BA-9848-94FD-F21797476A48}">
      <dsp:nvSpPr>
        <dsp:cNvPr id="0" name=""/>
        <dsp:cNvSpPr/>
      </dsp:nvSpPr>
      <dsp:spPr>
        <a:xfrm>
          <a:off x="4362005" y="930940"/>
          <a:ext cx="3270804" cy="2076961"/>
        </a:xfrm>
        <a:prstGeom prst="roundRect">
          <a:avLst>
            <a:gd name="adj" fmla="val 10000"/>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GB" sz="3900" b="1" kern="1200" dirty="0">
              <a:solidFill>
                <a:srgbClr val="1A2A68"/>
              </a:solidFill>
            </a:rPr>
            <a:t>Please rate the 3 goals you set</a:t>
          </a:r>
          <a:endParaRPr lang="en-US" sz="3900" b="1" kern="1200" dirty="0">
            <a:solidFill>
              <a:srgbClr val="1A2A68"/>
            </a:solidFill>
          </a:endParaRPr>
        </a:p>
      </dsp:txBody>
      <dsp:txXfrm>
        <a:off x="4422837" y="991772"/>
        <a:ext cx="3149140" cy="195529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621022-2187-774F-8808-975BF6C3AF59}">
      <dsp:nvSpPr>
        <dsp:cNvPr id="0" name=""/>
        <dsp:cNvSpPr/>
      </dsp:nvSpPr>
      <dsp:spPr>
        <a:xfrm>
          <a:off x="0" y="6593"/>
          <a:ext cx="5291344" cy="887445"/>
        </a:xfrm>
        <a:prstGeom prst="roundRect">
          <a:avLst/>
        </a:prstGeom>
        <a:solidFill>
          <a:srgbClr val="CCE5EC"/>
        </a:solid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a:lnSpc>
              <a:spcPct val="90000"/>
            </a:lnSpc>
            <a:spcBef>
              <a:spcPct val="0"/>
            </a:spcBef>
            <a:spcAft>
              <a:spcPct val="35000"/>
            </a:spcAft>
            <a:buNone/>
          </a:pPr>
          <a:r>
            <a:rPr lang="en-US" sz="1600" b="1" kern="1200" dirty="0">
              <a:solidFill>
                <a:srgbClr val="1A2A68"/>
              </a:solidFill>
            </a:rPr>
            <a:t>Think back to any difficulties your child had in testing out their fears previously (e.g. avoiding a fear or being unable to</a:t>
          </a:r>
          <a:r>
            <a:rPr lang="en-US" sz="1600" b="1" kern="1200" dirty="0">
              <a:solidFill>
                <a:srgbClr val="1A2A68"/>
              </a:solidFill>
              <a:latin typeface="Century Gothic" panose="020F0302020204030204"/>
            </a:rPr>
            <a:t> try</a:t>
          </a:r>
          <a:r>
            <a:rPr lang="en-US" sz="1600" b="1" kern="1200" dirty="0">
              <a:solidFill>
                <a:srgbClr val="1A2A68"/>
              </a:solidFill>
            </a:rPr>
            <a:t> an experiment).</a:t>
          </a:r>
        </a:p>
      </dsp:txBody>
      <dsp:txXfrm>
        <a:off x="43321" y="49914"/>
        <a:ext cx="5204702" cy="800803"/>
      </dsp:txXfrm>
    </dsp:sp>
    <dsp:sp modelId="{192D8116-5FAE-0541-B24C-800DFEC75A97}">
      <dsp:nvSpPr>
        <dsp:cNvPr id="0" name=""/>
        <dsp:cNvSpPr/>
      </dsp:nvSpPr>
      <dsp:spPr>
        <a:xfrm>
          <a:off x="0" y="1000598"/>
          <a:ext cx="5291344" cy="887445"/>
        </a:xfrm>
        <a:prstGeom prst="roundRect">
          <a:avLst/>
        </a:prstGeom>
        <a:solidFill>
          <a:srgbClr val="CCE5EC"/>
        </a:solid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a:lnSpc>
              <a:spcPct val="90000"/>
            </a:lnSpc>
            <a:spcBef>
              <a:spcPct val="0"/>
            </a:spcBef>
            <a:spcAft>
              <a:spcPct val="35000"/>
            </a:spcAft>
            <a:buNone/>
          </a:pPr>
          <a:r>
            <a:rPr lang="en-US" sz="1600" b="1" kern="1200" dirty="0">
              <a:solidFill>
                <a:srgbClr val="1A2A68"/>
              </a:solidFill>
            </a:rPr>
            <a:t>Some fears may</a:t>
          </a:r>
          <a:r>
            <a:rPr lang="en-US" sz="1600" b="1" kern="1200" dirty="0">
              <a:solidFill>
                <a:srgbClr val="1A2A68"/>
              </a:solidFill>
              <a:latin typeface="Century Gothic" panose="020F0302020204030204"/>
            </a:rPr>
            <a:t> feel too much/ be</a:t>
          </a:r>
          <a:r>
            <a:rPr lang="en-US" sz="1600" b="1" kern="1200" dirty="0">
              <a:solidFill>
                <a:srgbClr val="1A2A68"/>
              </a:solidFill>
            </a:rPr>
            <a:t> too overwhelming for a child to simply have a go at.</a:t>
          </a:r>
        </a:p>
      </dsp:txBody>
      <dsp:txXfrm>
        <a:off x="43321" y="1043919"/>
        <a:ext cx="5204702" cy="800803"/>
      </dsp:txXfrm>
    </dsp:sp>
    <dsp:sp modelId="{80E8D72B-D925-6447-918D-37ACE586E6DC}">
      <dsp:nvSpPr>
        <dsp:cNvPr id="0" name=""/>
        <dsp:cNvSpPr/>
      </dsp:nvSpPr>
      <dsp:spPr>
        <a:xfrm>
          <a:off x="0" y="1994603"/>
          <a:ext cx="5291344" cy="887445"/>
        </a:xfrm>
        <a:prstGeom prst="roundRect">
          <a:avLst/>
        </a:prstGeom>
        <a:solidFill>
          <a:srgbClr val="CCE5EC"/>
        </a:solid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dirty="0">
              <a:solidFill>
                <a:srgbClr val="1A2A68"/>
              </a:solidFill>
            </a:rPr>
            <a:t>If this is the case, it is important to build up gradually what they are comfortable with.</a:t>
          </a:r>
        </a:p>
      </dsp:txBody>
      <dsp:txXfrm>
        <a:off x="43321" y="2037924"/>
        <a:ext cx="5204702" cy="800803"/>
      </dsp:txXfrm>
    </dsp:sp>
    <dsp:sp modelId="{44E0248F-8DA3-C34C-85ED-75601ADC427F}">
      <dsp:nvSpPr>
        <dsp:cNvPr id="0" name=""/>
        <dsp:cNvSpPr/>
      </dsp:nvSpPr>
      <dsp:spPr>
        <a:xfrm>
          <a:off x="0" y="2988608"/>
          <a:ext cx="5291344" cy="887445"/>
        </a:xfrm>
        <a:prstGeom prst="roundRect">
          <a:avLst/>
        </a:prstGeom>
        <a:solidFill>
          <a:srgbClr val="CCE5EC"/>
        </a:solid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dirty="0">
              <a:solidFill>
                <a:srgbClr val="1A2A68"/>
              </a:solidFill>
            </a:rPr>
            <a:t>This will be familiar to you having read Step 4.</a:t>
          </a:r>
        </a:p>
      </dsp:txBody>
      <dsp:txXfrm>
        <a:off x="43321" y="3031929"/>
        <a:ext cx="5204702" cy="800803"/>
      </dsp:txXfrm>
    </dsp:sp>
    <dsp:sp modelId="{81C5746C-9AE3-514A-B22C-26B40023E389}">
      <dsp:nvSpPr>
        <dsp:cNvPr id="0" name=""/>
        <dsp:cNvSpPr/>
      </dsp:nvSpPr>
      <dsp:spPr>
        <a:xfrm>
          <a:off x="0" y="3982613"/>
          <a:ext cx="5291344" cy="887445"/>
        </a:xfrm>
        <a:prstGeom prst="roundRect">
          <a:avLst/>
        </a:prstGeom>
        <a:solidFill>
          <a:srgbClr val="CCE5EC"/>
        </a:solid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a:lnSpc>
              <a:spcPct val="90000"/>
            </a:lnSpc>
            <a:spcBef>
              <a:spcPct val="0"/>
            </a:spcBef>
            <a:spcAft>
              <a:spcPct val="35000"/>
            </a:spcAft>
            <a:buNone/>
          </a:pPr>
          <a:r>
            <a:rPr lang="en-US" sz="1600" b="1" kern="1200" dirty="0">
              <a:solidFill>
                <a:srgbClr val="1A2A68"/>
              </a:solidFill>
            </a:rPr>
            <a:t>We will work with you to start to</a:t>
          </a:r>
          <a:r>
            <a:rPr lang="en-US" sz="1600" b="1" kern="1200" dirty="0">
              <a:solidFill>
                <a:srgbClr val="1A2A68"/>
              </a:solidFill>
              <a:latin typeface="Century Gothic" panose="020F0302020204030204"/>
            </a:rPr>
            <a:t> make</a:t>
          </a:r>
          <a:r>
            <a:rPr lang="en-US" sz="1600" b="1" kern="1200" dirty="0">
              <a:solidFill>
                <a:srgbClr val="1A2A68"/>
              </a:solidFill>
            </a:rPr>
            <a:t> a step-by-step plan for your child that you will </a:t>
          </a:r>
          <a:r>
            <a:rPr lang="en-US" sz="1600" b="1" kern="1200" dirty="0">
              <a:solidFill>
                <a:srgbClr val="1A2A68"/>
              </a:solidFill>
              <a:latin typeface="Century Gothic" panose="020F0302020204030204"/>
            </a:rPr>
            <a:t>finish off at</a:t>
          </a:r>
          <a:r>
            <a:rPr lang="en-US" sz="1600" b="1" kern="1200" dirty="0">
              <a:solidFill>
                <a:srgbClr val="1A2A68"/>
              </a:solidFill>
            </a:rPr>
            <a:t> home.</a:t>
          </a:r>
        </a:p>
      </dsp:txBody>
      <dsp:txXfrm>
        <a:off x="43321" y="4025934"/>
        <a:ext cx="5204702" cy="80080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9F69E6-9767-F54C-81B4-5AB139D2B2E6}">
      <dsp:nvSpPr>
        <dsp:cNvPr id="0" name=""/>
        <dsp:cNvSpPr/>
      </dsp:nvSpPr>
      <dsp:spPr>
        <a:xfrm>
          <a:off x="0" y="11845"/>
          <a:ext cx="7171536" cy="954719"/>
        </a:xfrm>
        <a:prstGeom prst="roundRect">
          <a:avLst/>
        </a:prstGeom>
        <a:solidFill>
          <a:srgbClr val="CCE5EC"/>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baseline="0" dirty="0">
              <a:solidFill>
                <a:srgbClr val="1A2A68"/>
              </a:solidFill>
            </a:rPr>
            <a:t>Has anyone tried to help their child to face fears already? What happened?</a:t>
          </a:r>
          <a:endParaRPr lang="en-US" sz="2400" kern="1200" dirty="0">
            <a:solidFill>
              <a:srgbClr val="1A2A68"/>
            </a:solidFill>
          </a:endParaRPr>
        </a:p>
      </dsp:txBody>
      <dsp:txXfrm>
        <a:off x="46606" y="58451"/>
        <a:ext cx="7078324" cy="861507"/>
      </dsp:txXfrm>
    </dsp:sp>
    <dsp:sp modelId="{6C798C5F-4560-E043-AF9B-0AEB39235C73}">
      <dsp:nvSpPr>
        <dsp:cNvPr id="0" name=""/>
        <dsp:cNvSpPr/>
      </dsp:nvSpPr>
      <dsp:spPr>
        <a:xfrm>
          <a:off x="0" y="1035685"/>
          <a:ext cx="7171536" cy="954719"/>
        </a:xfrm>
        <a:prstGeom prst="roundRect">
          <a:avLst/>
        </a:prstGeom>
        <a:solidFill>
          <a:srgbClr val="CCE5EC"/>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baseline="0" dirty="0">
              <a:solidFill>
                <a:srgbClr val="1A2A68"/>
              </a:solidFill>
            </a:rPr>
            <a:t>Does anyone have concerns about encouraging your child to face their fears?</a:t>
          </a:r>
          <a:endParaRPr lang="en-US" sz="2400" kern="1200" dirty="0">
            <a:solidFill>
              <a:srgbClr val="1A2A68"/>
            </a:solidFill>
          </a:endParaRPr>
        </a:p>
      </dsp:txBody>
      <dsp:txXfrm>
        <a:off x="46606" y="1082291"/>
        <a:ext cx="7078324" cy="8615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DBE42D-88B2-48BB-B11B-8773DD8265E3}">
      <dsp:nvSpPr>
        <dsp:cNvPr id="0" name=""/>
        <dsp:cNvSpPr/>
      </dsp:nvSpPr>
      <dsp:spPr>
        <a:xfrm>
          <a:off x="0" y="4560"/>
          <a:ext cx="6999974" cy="47799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58E08E8-8EEC-47A6-9408-0A4AA7E020A7}">
      <dsp:nvSpPr>
        <dsp:cNvPr id="0" name=""/>
        <dsp:cNvSpPr/>
      </dsp:nvSpPr>
      <dsp:spPr>
        <a:xfrm>
          <a:off x="144594" y="112109"/>
          <a:ext cx="263155" cy="26289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C19DD3EC-FDFB-44B1-94AB-3CA199AAA053}">
      <dsp:nvSpPr>
        <dsp:cNvPr id="0" name=""/>
        <dsp:cNvSpPr/>
      </dsp:nvSpPr>
      <dsp:spPr>
        <a:xfrm>
          <a:off x="552343" y="4560"/>
          <a:ext cx="6381558" cy="5974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235" tIns="63235" rIns="63235" bIns="63235" numCol="1" spcCol="1270" anchor="ctr" anchorCtr="0">
          <a:noAutofit/>
        </a:bodyPr>
        <a:lstStyle/>
        <a:p>
          <a:pPr marL="0" lvl="0" indent="0" algn="l" defTabSz="622300">
            <a:lnSpc>
              <a:spcPct val="90000"/>
            </a:lnSpc>
            <a:spcBef>
              <a:spcPct val="0"/>
            </a:spcBef>
            <a:spcAft>
              <a:spcPct val="35000"/>
            </a:spcAft>
            <a:buNone/>
          </a:pPr>
          <a:r>
            <a:rPr lang="en-US" sz="1400" b="1" kern="1200" dirty="0">
              <a:solidFill>
                <a:srgbClr val="1A2A68"/>
              </a:solidFill>
            </a:rPr>
            <a:t>This is covered in ‘Making a Step Plan’ page 131</a:t>
          </a:r>
        </a:p>
      </dsp:txBody>
      <dsp:txXfrm>
        <a:off x="552343" y="4560"/>
        <a:ext cx="6381558" cy="597496"/>
      </dsp:txXfrm>
    </dsp:sp>
    <dsp:sp modelId="{6ECB30D0-1BDF-4114-A226-4C9BC65F2730}">
      <dsp:nvSpPr>
        <dsp:cNvPr id="0" name=""/>
        <dsp:cNvSpPr/>
      </dsp:nvSpPr>
      <dsp:spPr>
        <a:xfrm>
          <a:off x="0" y="751430"/>
          <a:ext cx="6999974" cy="47799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5A7619F-55A5-465C-BE32-703FB1B99D14}">
      <dsp:nvSpPr>
        <dsp:cNvPr id="0" name=""/>
        <dsp:cNvSpPr/>
      </dsp:nvSpPr>
      <dsp:spPr>
        <a:xfrm>
          <a:off x="144594" y="858980"/>
          <a:ext cx="263155" cy="26289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BB706919-AA11-427B-B8B3-02B157F1CEB1}">
      <dsp:nvSpPr>
        <dsp:cNvPr id="0" name=""/>
        <dsp:cNvSpPr/>
      </dsp:nvSpPr>
      <dsp:spPr>
        <a:xfrm>
          <a:off x="552343" y="751430"/>
          <a:ext cx="6381558" cy="5974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235" tIns="63235" rIns="63235" bIns="63235" numCol="1" spcCol="1270" anchor="ctr" anchorCtr="0">
          <a:noAutofit/>
        </a:bodyPr>
        <a:lstStyle/>
        <a:p>
          <a:pPr marL="0" lvl="0" indent="0" algn="l" defTabSz="622300" rtl="0">
            <a:lnSpc>
              <a:spcPct val="90000"/>
            </a:lnSpc>
            <a:spcBef>
              <a:spcPct val="0"/>
            </a:spcBef>
            <a:spcAft>
              <a:spcPct val="35000"/>
            </a:spcAft>
            <a:buNone/>
          </a:pPr>
          <a:r>
            <a:rPr lang="en-US" sz="1400" b="1" kern="1200" dirty="0">
              <a:solidFill>
                <a:srgbClr val="1A2A68"/>
              </a:solidFill>
              <a:latin typeface="Century Gothic" panose="020F0302020204030204"/>
              <a:ea typeface="+mn-ea"/>
              <a:cs typeface="+mn-cs"/>
            </a:rPr>
            <a:t>Fears are faced gradually. </a:t>
          </a:r>
        </a:p>
      </dsp:txBody>
      <dsp:txXfrm>
        <a:off x="552343" y="751430"/>
        <a:ext cx="6381558" cy="597496"/>
      </dsp:txXfrm>
    </dsp:sp>
    <dsp:sp modelId="{FFB7D133-28C9-4ABD-BD56-A70EBDBAB936}">
      <dsp:nvSpPr>
        <dsp:cNvPr id="0" name=""/>
        <dsp:cNvSpPr/>
      </dsp:nvSpPr>
      <dsp:spPr>
        <a:xfrm>
          <a:off x="0" y="1498301"/>
          <a:ext cx="6999974" cy="47799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A2D3660-3069-4A6E-A590-1F5EB935E7BF}">
      <dsp:nvSpPr>
        <dsp:cNvPr id="0" name=""/>
        <dsp:cNvSpPr/>
      </dsp:nvSpPr>
      <dsp:spPr>
        <a:xfrm>
          <a:off x="144594" y="1605851"/>
          <a:ext cx="263155" cy="26289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034E509F-F23A-4D13-9D6E-E648206042FA}">
      <dsp:nvSpPr>
        <dsp:cNvPr id="0" name=""/>
        <dsp:cNvSpPr/>
      </dsp:nvSpPr>
      <dsp:spPr>
        <a:xfrm>
          <a:off x="552343" y="1498301"/>
          <a:ext cx="6381558" cy="5974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235" tIns="63235" rIns="63235" bIns="63235" numCol="1" spcCol="1270" anchor="ctr" anchorCtr="0">
          <a:noAutofit/>
        </a:bodyPr>
        <a:lstStyle/>
        <a:p>
          <a:pPr marL="0" lvl="0" indent="0" algn="l" defTabSz="622300">
            <a:lnSpc>
              <a:spcPct val="90000"/>
            </a:lnSpc>
            <a:spcBef>
              <a:spcPct val="0"/>
            </a:spcBef>
            <a:spcAft>
              <a:spcPct val="35000"/>
            </a:spcAft>
            <a:buNone/>
          </a:pPr>
          <a:r>
            <a:rPr lang="en-US" sz="1400" b="1" kern="1200" dirty="0">
              <a:solidFill>
                <a:srgbClr val="1A2A68"/>
              </a:solidFill>
            </a:rPr>
            <a:t>Decide on which fear to face first. </a:t>
          </a:r>
        </a:p>
      </dsp:txBody>
      <dsp:txXfrm>
        <a:off x="552343" y="1498301"/>
        <a:ext cx="6381558" cy="597496"/>
      </dsp:txXfrm>
    </dsp:sp>
    <dsp:sp modelId="{8F9D0DE7-14F3-4CDA-928E-FDEF9425E823}">
      <dsp:nvSpPr>
        <dsp:cNvPr id="0" name=""/>
        <dsp:cNvSpPr/>
      </dsp:nvSpPr>
      <dsp:spPr>
        <a:xfrm>
          <a:off x="0" y="2245172"/>
          <a:ext cx="6999974" cy="47799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AE72839-B9A0-4BE2-AD19-1F6948E01248}">
      <dsp:nvSpPr>
        <dsp:cNvPr id="0" name=""/>
        <dsp:cNvSpPr/>
      </dsp:nvSpPr>
      <dsp:spPr>
        <a:xfrm>
          <a:off x="144594" y="2352721"/>
          <a:ext cx="263155" cy="26289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8996A700-31C1-433E-95E7-15DB7EBBA1A4}">
      <dsp:nvSpPr>
        <dsp:cNvPr id="0" name=""/>
        <dsp:cNvSpPr/>
      </dsp:nvSpPr>
      <dsp:spPr>
        <a:xfrm>
          <a:off x="552343" y="2245172"/>
          <a:ext cx="6381558" cy="5974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235" tIns="63235" rIns="63235" bIns="63235" numCol="1" spcCol="1270" anchor="ctr" anchorCtr="0">
          <a:noAutofit/>
        </a:bodyPr>
        <a:lstStyle/>
        <a:p>
          <a:pPr marL="0" lvl="0" indent="0" algn="l" defTabSz="622300" rtl="0">
            <a:lnSpc>
              <a:spcPct val="90000"/>
            </a:lnSpc>
            <a:spcBef>
              <a:spcPct val="0"/>
            </a:spcBef>
            <a:spcAft>
              <a:spcPct val="35000"/>
            </a:spcAft>
            <a:buNone/>
          </a:pPr>
          <a:r>
            <a:rPr lang="en-US" sz="1400" b="1" kern="1200" dirty="0">
              <a:solidFill>
                <a:srgbClr val="1A2A68"/>
              </a:solidFill>
              <a:latin typeface="Century Gothic" panose="020F0302020204030204"/>
              <a:ea typeface="+mn-ea"/>
              <a:cs typeface="+mn-cs"/>
            </a:rPr>
            <a:t>Come up with an ultimate goal (the thing you are aiming for at the end of the step plan) which is achievable and realistic (see Ultimate Goals p.132-133). </a:t>
          </a:r>
        </a:p>
      </dsp:txBody>
      <dsp:txXfrm>
        <a:off x="552343" y="2245172"/>
        <a:ext cx="6381558" cy="597496"/>
      </dsp:txXfrm>
    </dsp:sp>
    <dsp:sp modelId="{1EB9604E-A26D-43B8-9C97-2883098CD1AC}">
      <dsp:nvSpPr>
        <dsp:cNvPr id="0" name=""/>
        <dsp:cNvSpPr/>
      </dsp:nvSpPr>
      <dsp:spPr>
        <a:xfrm>
          <a:off x="0" y="2992043"/>
          <a:ext cx="6999974" cy="47799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5237F6C-5B60-4CE6-BB7A-1C925C3DDFD8}">
      <dsp:nvSpPr>
        <dsp:cNvPr id="0" name=""/>
        <dsp:cNvSpPr/>
      </dsp:nvSpPr>
      <dsp:spPr>
        <a:xfrm>
          <a:off x="144594" y="3099592"/>
          <a:ext cx="263155" cy="262898"/>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58CF07B6-5FE5-47BA-9C8C-9F02C08BFEF8}">
      <dsp:nvSpPr>
        <dsp:cNvPr id="0" name=""/>
        <dsp:cNvSpPr/>
      </dsp:nvSpPr>
      <dsp:spPr>
        <a:xfrm>
          <a:off x="552343" y="2992043"/>
          <a:ext cx="6381558" cy="5974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235" tIns="63235" rIns="63235" bIns="63235" numCol="1" spcCol="1270" anchor="ctr" anchorCtr="0">
          <a:noAutofit/>
        </a:bodyPr>
        <a:lstStyle/>
        <a:p>
          <a:pPr marL="0" lvl="0" indent="0" algn="l" defTabSz="622300">
            <a:lnSpc>
              <a:spcPct val="90000"/>
            </a:lnSpc>
            <a:spcBef>
              <a:spcPct val="0"/>
            </a:spcBef>
            <a:spcAft>
              <a:spcPct val="35000"/>
            </a:spcAft>
            <a:buNone/>
          </a:pPr>
          <a:r>
            <a:rPr lang="en-US" sz="1400" b="1" kern="1200" dirty="0">
              <a:solidFill>
                <a:srgbClr val="1A2A68"/>
              </a:solidFill>
              <a:latin typeface="Century Gothic" panose="020F0302020204030204"/>
              <a:ea typeface="+mn-ea"/>
              <a:cs typeface="+mn-cs"/>
            </a:rPr>
            <a:t>Come up with an ultimate reward for the ultimate goal (see Ultimate goals and rewards p.134). </a:t>
          </a:r>
        </a:p>
      </dsp:txBody>
      <dsp:txXfrm>
        <a:off x="552343" y="2992043"/>
        <a:ext cx="6381558" cy="59749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EFFE5A-4A74-8E4A-B920-7557ADA77E68}">
      <dsp:nvSpPr>
        <dsp:cNvPr id="0" name=""/>
        <dsp:cNvSpPr/>
      </dsp:nvSpPr>
      <dsp:spPr>
        <a:xfrm>
          <a:off x="722367" y="1053725"/>
          <a:ext cx="576947" cy="72"/>
        </a:xfrm>
        <a:prstGeom prst="rect">
          <a:avLst/>
        </a:prstGeom>
        <a:solidFill>
          <a:schemeClr val="accent1">
            <a:alpha val="90000"/>
            <a:tint val="40000"/>
            <a:hueOff val="0"/>
            <a:satOff val="0"/>
            <a:lumOff val="0"/>
            <a:alphaOff val="0"/>
          </a:schemeClr>
        </a:solidFill>
        <a:ln w="12700"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89CD9B5-3AE5-E846-B7E4-53DD280105CF}">
      <dsp:nvSpPr>
        <dsp:cNvPr id="0" name=""/>
        <dsp:cNvSpPr/>
      </dsp:nvSpPr>
      <dsp:spPr>
        <a:xfrm>
          <a:off x="1333932" y="1005297"/>
          <a:ext cx="66349" cy="124620"/>
        </a:xfrm>
        <a:prstGeom prst="chevron">
          <a:avLst>
            <a:gd name="adj" fmla="val 90000"/>
          </a:avLst>
        </a:prstGeom>
        <a:solidFill>
          <a:schemeClr val="accent1">
            <a:alpha val="90000"/>
            <a:tint val="40000"/>
            <a:hueOff val="0"/>
            <a:satOff val="0"/>
            <a:lumOff val="0"/>
            <a:alphaOff val="0"/>
          </a:schemeClr>
        </a:solidFill>
        <a:ln w="12700"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DD887B7-4DF0-EE4F-AC6A-DEB9573CC6D6}">
      <dsp:nvSpPr>
        <dsp:cNvPr id="0" name=""/>
        <dsp:cNvSpPr/>
      </dsp:nvSpPr>
      <dsp:spPr>
        <a:xfrm>
          <a:off x="386880" y="790392"/>
          <a:ext cx="526737" cy="526737"/>
        </a:xfrm>
        <a:prstGeom prst="ellips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40" tIns="20440" rIns="20440" bIns="20440" numCol="1" spcCol="1270" anchor="ctr" anchorCtr="0">
          <a:noAutofit/>
        </a:bodyPr>
        <a:lstStyle/>
        <a:p>
          <a:pPr marL="0" lvl="0" indent="0" algn="ctr" defTabSz="1022350">
            <a:lnSpc>
              <a:spcPct val="90000"/>
            </a:lnSpc>
            <a:spcBef>
              <a:spcPct val="0"/>
            </a:spcBef>
            <a:spcAft>
              <a:spcPct val="35000"/>
            </a:spcAft>
            <a:buNone/>
          </a:pPr>
          <a:r>
            <a:rPr lang="en-US" sz="2300" kern="1200"/>
            <a:t>1</a:t>
          </a:r>
        </a:p>
      </dsp:txBody>
      <dsp:txXfrm>
        <a:off x="464019" y="867531"/>
        <a:ext cx="372459" cy="372459"/>
      </dsp:txXfrm>
    </dsp:sp>
    <dsp:sp modelId="{078BA5A8-7136-124B-9A0A-21FB5085C96D}">
      <dsp:nvSpPr>
        <dsp:cNvPr id="0" name=""/>
        <dsp:cNvSpPr/>
      </dsp:nvSpPr>
      <dsp:spPr>
        <a:xfrm>
          <a:off x="1182" y="1482730"/>
          <a:ext cx="1298132" cy="2818063"/>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12700"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398" tIns="165100" rIns="102398" bIns="165100" numCol="1" spcCol="1270" anchor="t" anchorCtr="0">
          <a:noAutofit/>
        </a:bodyPr>
        <a:lstStyle/>
        <a:p>
          <a:pPr marL="0" lvl="0" indent="0" algn="l" defTabSz="622300">
            <a:lnSpc>
              <a:spcPct val="90000"/>
            </a:lnSpc>
            <a:spcBef>
              <a:spcPct val="0"/>
            </a:spcBef>
            <a:spcAft>
              <a:spcPct val="35000"/>
            </a:spcAft>
            <a:buNone/>
          </a:pPr>
          <a:r>
            <a:rPr lang="en-US" sz="1400" b="1" kern="1200" dirty="0">
              <a:solidFill>
                <a:srgbClr val="1A2A68"/>
              </a:solidFill>
            </a:rPr>
            <a:t>Break the ultimate goal down into a series of steps (aim for about 10). </a:t>
          </a:r>
        </a:p>
      </dsp:txBody>
      <dsp:txXfrm>
        <a:off x="1182" y="1742356"/>
        <a:ext cx="1298132" cy="2558437"/>
      </dsp:txXfrm>
    </dsp:sp>
    <dsp:sp modelId="{3585B9E1-1C01-AF4D-8674-DAAF3E7535BA}">
      <dsp:nvSpPr>
        <dsp:cNvPr id="0" name=""/>
        <dsp:cNvSpPr/>
      </dsp:nvSpPr>
      <dsp:spPr>
        <a:xfrm>
          <a:off x="1443552" y="1053725"/>
          <a:ext cx="1298132" cy="72"/>
        </a:xfrm>
        <a:prstGeom prst="rect">
          <a:avLst/>
        </a:prstGeom>
        <a:solidFill>
          <a:schemeClr val="accent1">
            <a:alpha val="90000"/>
            <a:tint val="40000"/>
            <a:hueOff val="0"/>
            <a:satOff val="0"/>
            <a:lumOff val="0"/>
            <a:alphaOff val="0"/>
          </a:schemeClr>
        </a:solidFill>
        <a:ln w="12700"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B299533-B657-DB44-B240-9566A1763D99}">
      <dsp:nvSpPr>
        <dsp:cNvPr id="0" name=""/>
        <dsp:cNvSpPr/>
      </dsp:nvSpPr>
      <dsp:spPr>
        <a:xfrm>
          <a:off x="2776301" y="1005297"/>
          <a:ext cx="66349" cy="124620"/>
        </a:xfrm>
        <a:prstGeom prst="chevron">
          <a:avLst>
            <a:gd name="adj" fmla="val 90000"/>
          </a:avLst>
        </a:prstGeom>
        <a:solidFill>
          <a:schemeClr val="accent1">
            <a:alpha val="90000"/>
            <a:tint val="40000"/>
            <a:hueOff val="0"/>
            <a:satOff val="0"/>
            <a:lumOff val="0"/>
            <a:alphaOff val="0"/>
          </a:schemeClr>
        </a:solidFill>
        <a:ln w="12700"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0BC71A2-4F72-294C-BF03-F684AD316B24}">
      <dsp:nvSpPr>
        <dsp:cNvPr id="0" name=""/>
        <dsp:cNvSpPr/>
      </dsp:nvSpPr>
      <dsp:spPr>
        <a:xfrm>
          <a:off x="1829250" y="790392"/>
          <a:ext cx="526737" cy="526737"/>
        </a:xfrm>
        <a:prstGeom prst="ellips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40" tIns="20440" rIns="20440" bIns="20440" numCol="1" spcCol="1270" anchor="ctr" anchorCtr="0">
          <a:noAutofit/>
        </a:bodyPr>
        <a:lstStyle/>
        <a:p>
          <a:pPr marL="0" lvl="0" indent="0" algn="ctr" defTabSz="1022350">
            <a:lnSpc>
              <a:spcPct val="90000"/>
            </a:lnSpc>
            <a:spcBef>
              <a:spcPct val="0"/>
            </a:spcBef>
            <a:spcAft>
              <a:spcPct val="35000"/>
            </a:spcAft>
            <a:buNone/>
          </a:pPr>
          <a:r>
            <a:rPr lang="en-US" sz="2300" kern="1200"/>
            <a:t>2</a:t>
          </a:r>
        </a:p>
      </dsp:txBody>
      <dsp:txXfrm>
        <a:off x="1906389" y="867531"/>
        <a:ext cx="372459" cy="372459"/>
      </dsp:txXfrm>
    </dsp:sp>
    <dsp:sp modelId="{59D8E42A-4F92-8345-BD5A-99FDDDC0F44D}">
      <dsp:nvSpPr>
        <dsp:cNvPr id="0" name=""/>
        <dsp:cNvSpPr/>
      </dsp:nvSpPr>
      <dsp:spPr>
        <a:xfrm>
          <a:off x="1443552" y="1482730"/>
          <a:ext cx="1298132" cy="2818063"/>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12700"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398" tIns="165100" rIns="102398" bIns="165100" numCol="1" spcCol="1270" anchor="t" anchorCtr="0">
          <a:noAutofit/>
        </a:bodyPr>
        <a:lstStyle/>
        <a:p>
          <a:pPr marL="0" lvl="0" indent="0" algn="l" defTabSz="622300" rtl="0">
            <a:lnSpc>
              <a:spcPct val="90000"/>
            </a:lnSpc>
            <a:spcBef>
              <a:spcPct val="0"/>
            </a:spcBef>
            <a:spcAft>
              <a:spcPct val="35000"/>
            </a:spcAft>
            <a:buNone/>
          </a:pPr>
          <a:r>
            <a:rPr lang="en-US" sz="1400" b="1" kern="1200" dirty="0">
              <a:solidFill>
                <a:srgbClr val="1A2A68"/>
              </a:solidFill>
            </a:rPr>
            <a:t>All steps should</a:t>
          </a:r>
          <a:r>
            <a:rPr lang="en-US" sz="1400" b="1" kern="1200" dirty="0">
              <a:solidFill>
                <a:srgbClr val="1A2A68"/>
              </a:solidFill>
              <a:latin typeface="Century Gothic" panose="020F0302020204030204"/>
            </a:rPr>
            <a:t> build up</a:t>
          </a:r>
          <a:r>
            <a:rPr lang="en-US" sz="1400" b="1" kern="1200" dirty="0">
              <a:solidFill>
                <a:srgbClr val="1A2A68"/>
              </a:solidFill>
            </a:rPr>
            <a:t> to the ultimate goal. </a:t>
          </a:r>
        </a:p>
      </dsp:txBody>
      <dsp:txXfrm>
        <a:off x="1443552" y="1742356"/>
        <a:ext cx="1298132" cy="2558437"/>
      </dsp:txXfrm>
    </dsp:sp>
    <dsp:sp modelId="{1A13497A-21DA-AA4C-A1AD-EF4911A6437C}">
      <dsp:nvSpPr>
        <dsp:cNvPr id="0" name=""/>
        <dsp:cNvSpPr/>
      </dsp:nvSpPr>
      <dsp:spPr>
        <a:xfrm>
          <a:off x="3038790" y="1053725"/>
          <a:ext cx="1298132" cy="72"/>
        </a:xfrm>
        <a:prstGeom prst="rect">
          <a:avLst/>
        </a:prstGeom>
        <a:solidFill>
          <a:schemeClr val="accent1">
            <a:alpha val="90000"/>
            <a:tint val="40000"/>
            <a:hueOff val="0"/>
            <a:satOff val="0"/>
            <a:lumOff val="0"/>
            <a:alphaOff val="0"/>
          </a:schemeClr>
        </a:solidFill>
        <a:ln w="12700"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C66CEC-B49A-0248-9043-B5C86323DB37}">
      <dsp:nvSpPr>
        <dsp:cNvPr id="0" name=""/>
        <dsp:cNvSpPr/>
      </dsp:nvSpPr>
      <dsp:spPr>
        <a:xfrm>
          <a:off x="4371539" y="1005297"/>
          <a:ext cx="66349" cy="124620"/>
        </a:xfrm>
        <a:prstGeom prst="chevron">
          <a:avLst>
            <a:gd name="adj" fmla="val 90000"/>
          </a:avLst>
        </a:prstGeom>
        <a:solidFill>
          <a:schemeClr val="accent1">
            <a:alpha val="90000"/>
            <a:tint val="40000"/>
            <a:hueOff val="0"/>
            <a:satOff val="0"/>
            <a:lumOff val="0"/>
            <a:alphaOff val="0"/>
          </a:schemeClr>
        </a:solidFill>
        <a:ln w="12700"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138F785-A72D-EA4D-8A9D-B8847271DA62}">
      <dsp:nvSpPr>
        <dsp:cNvPr id="0" name=""/>
        <dsp:cNvSpPr/>
      </dsp:nvSpPr>
      <dsp:spPr>
        <a:xfrm>
          <a:off x="3424487" y="790392"/>
          <a:ext cx="526737" cy="526737"/>
        </a:xfrm>
        <a:prstGeom prst="ellips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40" tIns="20440" rIns="20440" bIns="20440" numCol="1" spcCol="1270" anchor="ctr" anchorCtr="0">
          <a:noAutofit/>
        </a:bodyPr>
        <a:lstStyle/>
        <a:p>
          <a:pPr marL="0" lvl="0" indent="0" algn="ctr" defTabSz="1022350">
            <a:lnSpc>
              <a:spcPct val="90000"/>
            </a:lnSpc>
            <a:spcBef>
              <a:spcPct val="0"/>
            </a:spcBef>
            <a:spcAft>
              <a:spcPct val="35000"/>
            </a:spcAft>
            <a:buNone/>
          </a:pPr>
          <a:r>
            <a:rPr lang="en-US" sz="2300" kern="1200"/>
            <a:t>3</a:t>
          </a:r>
        </a:p>
      </dsp:txBody>
      <dsp:txXfrm>
        <a:off x="3501626" y="867531"/>
        <a:ext cx="372459" cy="372459"/>
      </dsp:txXfrm>
    </dsp:sp>
    <dsp:sp modelId="{2CF42C3F-FC66-6E4A-AE22-F0FBCB1DB888}">
      <dsp:nvSpPr>
        <dsp:cNvPr id="0" name=""/>
        <dsp:cNvSpPr/>
      </dsp:nvSpPr>
      <dsp:spPr>
        <a:xfrm>
          <a:off x="2848873" y="1482730"/>
          <a:ext cx="1603868" cy="2818063"/>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12700"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398" tIns="165100" rIns="102398" bIns="165100" numCol="1" spcCol="1270" anchor="t" anchorCtr="0">
          <a:noAutofit/>
        </a:bodyPr>
        <a:lstStyle/>
        <a:p>
          <a:pPr marL="0" lvl="0" indent="0" algn="l" defTabSz="533400">
            <a:lnSpc>
              <a:spcPct val="90000"/>
            </a:lnSpc>
            <a:spcBef>
              <a:spcPct val="0"/>
            </a:spcBef>
            <a:spcAft>
              <a:spcPct val="35000"/>
            </a:spcAft>
            <a:buNone/>
          </a:pPr>
          <a:r>
            <a:rPr lang="en-US" sz="1200" b="1" kern="1200" dirty="0">
              <a:solidFill>
                <a:srgbClr val="1A2A68"/>
              </a:solidFill>
            </a:rPr>
            <a:t>Rate each step in terms of how anxious you think it will make your child feel (using the How Anxious Does My Child Feel Doing Each Step? Handout 7 and the Worry Scale, p.137). </a:t>
          </a:r>
        </a:p>
      </dsp:txBody>
      <dsp:txXfrm>
        <a:off x="2848873" y="1803504"/>
        <a:ext cx="1603868" cy="2497289"/>
      </dsp:txXfrm>
    </dsp:sp>
    <dsp:sp modelId="{0A4AA63F-9998-AF47-AF60-1CB72C68817C}">
      <dsp:nvSpPr>
        <dsp:cNvPr id="0" name=""/>
        <dsp:cNvSpPr/>
      </dsp:nvSpPr>
      <dsp:spPr>
        <a:xfrm>
          <a:off x="4489790" y="1053725"/>
          <a:ext cx="1298132" cy="72"/>
        </a:xfrm>
        <a:prstGeom prst="rect">
          <a:avLst/>
        </a:prstGeom>
        <a:solidFill>
          <a:schemeClr val="accent1">
            <a:alpha val="90000"/>
            <a:tint val="40000"/>
            <a:hueOff val="0"/>
            <a:satOff val="0"/>
            <a:lumOff val="0"/>
            <a:alphaOff val="0"/>
          </a:schemeClr>
        </a:solidFill>
        <a:ln w="12700"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A79530E-BD3F-974D-8BE6-99F9F26E7DB9}">
      <dsp:nvSpPr>
        <dsp:cNvPr id="0" name=""/>
        <dsp:cNvSpPr/>
      </dsp:nvSpPr>
      <dsp:spPr>
        <a:xfrm>
          <a:off x="5822540" y="1005297"/>
          <a:ext cx="66349" cy="124620"/>
        </a:xfrm>
        <a:prstGeom prst="chevron">
          <a:avLst>
            <a:gd name="adj" fmla="val 90000"/>
          </a:avLst>
        </a:prstGeom>
        <a:solidFill>
          <a:schemeClr val="accent1">
            <a:alpha val="90000"/>
            <a:tint val="40000"/>
            <a:hueOff val="0"/>
            <a:satOff val="0"/>
            <a:lumOff val="0"/>
            <a:alphaOff val="0"/>
          </a:schemeClr>
        </a:solidFill>
        <a:ln w="12700"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B178136-3AE0-2E4A-88F6-94CA5964D144}">
      <dsp:nvSpPr>
        <dsp:cNvPr id="0" name=""/>
        <dsp:cNvSpPr/>
      </dsp:nvSpPr>
      <dsp:spPr>
        <a:xfrm>
          <a:off x="4875488" y="790392"/>
          <a:ext cx="526737" cy="526737"/>
        </a:xfrm>
        <a:prstGeom prst="ellips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40" tIns="20440" rIns="20440" bIns="20440" numCol="1" spcCol="1270" anchor="ctr" anchorCtr="0">
          <a:noAutofit/>
        </a:bodyPr>
        <a:lstStyle/>
        <a:p>
          <a:pPr marL="0" lvl="0" indent="0" algn="ctr" defTabSz="1022350">
            <a:lnSpc>
              <a:spcPct val="90000"/>
            </a:lnSpc>
            <a:spcBef>
              <a:spcPct val="0"/>
            </a:spcBef>
            <a:spcAft>
              <a:spcPct val="35000"/>
            </a:spcAft>
            <a:buNone/>
          </a:pPr>
          <a:r>
            <a:rPr lang="en-US" sz="2300" kern="1200"/>
            <a:t>4</a:t>
          </a:r>
        </a:p>
      </dsp:txBody>
      <dsp:txXfrm>
        <a:off x="4952627" y="867531"/>
        <a:ext cx="372459" cy="372459"/>
      </dsp:txXfrm>
    </dsp:sp>
    <dsp:sp modelId="{E8AAD421-ABB3-4546-8700-2FA90BA4A020}">
      <dsp:nvSpPr>
        <dsp:cNvPr id="0" name=""/>
        <dsp:cNvSpPr/>
      </dsp:nvSpPr>
      <dsp:spPr>
        <a:xfrm>
          <a:off x="4577817" y="1482730"/>
          <a:ext cx="1298132" cy="2818063"/>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12700"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398" tIns="165100" rIns="102398" bIns="165100" numCol="1" spcCol="1270" anchor="t" anchorCtr="0">
          <a:noAutofit/>
        </a:bodyPr>
        <a:lstStyle/>
        <a:p>
          <a:pPr marL="0" lvl="0" indent="0" algn="l" defTabSz="533400" rtl="0">
            <a:lnSpc>
              <a:spcPct val="90000"/>
            </a:lnSpc>
            <a:spcBef>
              <a:spcPct val="0"/>
            </a:spcBef>
            <a:spcAft>
              <a:spcPct val="35000"/>
            </a:spcAft>
            <a:buNone/>
          </a:pPr>
          <a:r>
            <a:rPr lang="en-US" sz="1200" b="1" kern="1200" dirty="0">
              <a:solidFill>
                <a:srgbClr val="1A2A68"/>
              </a:solidFill>
            </a:rPr>
            <a:t>Order the steps</a:t>
          </a:r>
          <a:r>
            <a:rPr lang="en-US" sz="1200" b="1" kern="1200" dirty="0">
              <a:solidFill>
                <a:srgbClr val="1A2A68"/>
              </a:solidFill>
              <a:latin typeface="Century Gothic" panose="020F0302020204030204"/>
            </a:rPr>
            <a:t> using the ratings (from</a:t>
          </a:r>
          <a:r>
            <a:rPr lang="en-US" sz="1200" b="1" kern="1200" dirty="0">
              <a:solidFill>
                <a:srgbClr val="1A2A68"/>
              </a:solidFill>
            </a:rPr>
            <a:t> </a:t>
          </a:r>
          <a:r>
            <a:rPr lang="en-US" sz="1200" b="1" kern="1200" dirty="0">
              <a:solidFill>
                <a:srgbClr val="1A2A68"/>
              </a:solidFill>
              <a:latin typeface="Century Gothic" panose="020F0302020204030204"/>
            </a:rPr>
            <a:t>lowest to highest)</a:t>
          </a:r>
          <a:r>
            <a:rPr lang="en-US" sz="1200" b="1" kern="1200" dirty="0">
              <a:solidFill>
                <a:srgbClr val="1A2A68"/>
              </a:solidFill>
            </a:rPr>
            <a:t> finishing with the ultimate goal. </a:t>
          </a:r>
        </a:p>
      </dsp:txBody>
      <dsp:txXfrm>
        <a:off x="4577817" y="1742356"/>
        <a:ext cx="1298132" cy="2558437"/>
      </dsp:txXfrm>
    </dsp:sp>
    <dsp:sp modelId="{7BDD5AC1-3EB2-674B-9D1A-55BE31B51E7B}">
      <dsp:nvSpPr>
        <dsp:cNvPr id="0" name=""/>
        <dsp:cNvSpPr/>
      </dsp:nvSpPr>
      <dsp:spPr>
        <a:xfrm>
          <a:off x="5932160" y="1053725"/>
          <a:ext cx="649066" cy="72"/>
        </a:xfrm>
        <a:prstGeom prst="rect">
          <a:avLst/>
        </a:prstGeom>
        <a:solidFill>
          <a:schemeClr val="accent1">
            <a:alpha val="90000"/>
            <a:tint val="40000"/>
            <a:hueOff val="0"/>
            <a:satOff val="0"/>
            <a:lumOff val="0"/>
            <a:alphaOff val="0"/>
          </a:schemeClr>
        </a:solidFill>
        <a:ln w="12700"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FC6B6C2-D225-4441-A1FE-614F9ED00CB3}">
      <dsp:nvSpPr>
        <dsp:cNvPr id="0" name=""/>
        <dsp:cNvSpPr/>
      </dsp:nvSpPr>
      <dsp:spPr>
        <a:xfrm>
          <a:off x="6317858" y="790392"/>
          <a:ext cx="526737" cy="526737"/>
        </a:xfrm>
        <a:prstGeom prst="ellips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40" tIns="20440" rIns="20440" bIns="20440" numCol="1" spcCol="1270" anchor="ctr" anchorCtr="0">
          <a:noAutofit/>
        </a:bodyPr>
        <a:lstStyle/>
        <a:p>
          <a:pPr marL="0" lvl="0" indent="0" algn="ctr" defTabSz="1022350">
            <a:lnSpc>
              <a:spcPct val="90000"/>
            </a:lnSpc>
            <a:spcBef>
              <a:spcPct val="0"/>
            </a:spcBef>
            <a:spcAft>
              <a:spcPct val="35000"/>
            </a:spcAft>
            <a:buNone/>
          </a:pPr>
          <a:r>
            <a:rPr lang="en-US" sz="2300" kern="1200"/>
            <a:t>5</a:t>
          </a:r>
        </a:p>
      </dsp:txBody>
      <dsp:txXfrm>
        <a:off x="6394997" y="867531"/>
        <a:ext cx="372459" cy="372459"/>
      </dsp:txXfrm>
    </dsp:sp>
    <dsp:sp modelId="{8A8EC48A-4056-7C47-9B9A-25900C462BB9}">
      <dsp:nvSpPr>
        <dsp:cNvPr id="0" name=""/>
        <dsp:cNvSpPr/>
      </dsp:nvSpPr>
      <dsp:spPr>
        <a:xfrm>
          <a:off x="5969300" y="1482730"/>
          <a:ext cx="1298132" cy="2818063"/>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12700"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398" tIns="165100" rIns="102398" bIns="165100" numCol="1" spcCol="1270" anchor="t" anchorCtr="0">
          <a:noAutofit/>
        </a:bodyPr>
        <a:lstStyle/>
        <a:p>
          <a:pPr marL="0" lvl="0" indent="0" algn="l" defTabSz="622300">
            <a:lnSpc>
              <a:spcPct val="90000"/>
            </a:lnSpc>
            <a:spcBef>
              <a:spcPct val="0"/>
            </a:spcBef>
            <a:spcAft>
              <a:spcPct val="35000"/>
            </a:spcAft>
            <a:buNone/>
          </a:pPr>
          <a:r>
            <a:rPr lang="en-US" sz="1400" b="1" kern="1200" dirty="0">
              <a:solidFill>
                <a:srgbClr val="1A2A68"/>
              </a:solidFill>
            </a:rPr>
            <a:t>Agree a reward for each step (use Handout 6 for ideas). </a:t>
          </a:r>
        </a:p>
      </dsp:txBody>
      <dsp:txXfrm>
        <a:off x="5969300" y="1742356"/>
        <a:ext cx="1298132" cy="255843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186338-C762-40E3-912A-5C1AAEE8667C}">
      <dsp:nvSpPr>
        <dsp:cNvPr id="0" name=""/>
        <dsp:cNvSpPr/>
      </dsp:nvSpPr>
      <dsp:spPr>
        <a:xfrm>
          <a:off x="0" y="1503"/>
          <a:ext cx="6984776" cy="76212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4DB007-7A80-4DCD-8635-0F2AF301EB0E}">
      <dsp:nvSpPr>
        <dsp:cNvPr id="0" name=""/>
        <dsp:cNvSpPr/>
      </dsp:nvSpPr>
      <dsp:spPr>
        <a:xfrm>
          <a:off x="230544" y="172982"/>
          <a:ext cx="419170" cy="41917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C1AE40-46A6-443A-BF53-88D268AD052B}">
      <dsp:nvSpPr>
        <dsp:cNvPr id="0" name=""/>
        <dsp:cNvSpPr/>
      </dsp:nvSpPr>
      <dsp:spPr>
        <a:xfrm>
          <a:off x="880258" y="1503"/>
          <a:ext cx="6104517" cy="762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659" tIns="80659" rIns="80659" bIns="80659" numCol="1" spcCol="1270" anchor="ctr" anchorCtr="0">
          <a:noAutofit/>
        </a:bodyPr>
        <a:lstStyle/>
        <a:p>
          <a:pPr marL="0" lvl="0" indent="0" algn="l" defTabSz="844550" rtl="0">
            <a:lnSpc>
              <a:spcPct val="100000"/>
            </a:lnSpc>
            <a:spcBef>
              <a:spcPct val="0"/>
            </a:spcBef>
            <a:spcAft>
              <a:spcPct val="35000"/>
            </a:spcAft>
            <a:buNone/>
          </a:pPr>
          <a:r>
            <a:rPr lang="en-US" sz="1900" kern="1200" baseline="0" dirty="0">
              <a:solidFill>
                <a:srgbClr val="1A2A68"/>
              </a:solidFill>
            </a:rPr>
            <a:t>We are going to work through</a:t>
          </a:r>
          <a:r>
            <a:rPr lang="en-US" sz="1900" kern="1200" baseline="0" dirty="0">
              <a:solidFill>
                <a:srgbClr val="1A2A68"/>
              </a:solidFill>
              <a:latin typeface="Century Gothic" panose="020F0302020204030204"/>
            </a:rPr>
            <a:t> making </a:t>
          </a:r>
          <a:r>
            <a:rPr lang="en-US" sz="1900" kern="1200" baseline="0" dirty="0">
              <a:solidFill>
                <a:srgbClr val="1A2A68"/>
              </a:solidFill>
            </a:rPr>
            <a:t>a step-by-step plan together as a group.</a:t>
          </a:r>
          <a:r>
            <a:rPr lang="en-US" sz="1900" kern="1200" baseline="0" dirty="0">
              <a:solidFill>
                <a:srgbClr val="1A2A68"/>
              </a:solidFill>
              <a:latin typeface="Century Gothic" panose="020F0302020204030204"/>
            </a:rPr>
            <a:t> </a:t>
          </a:r>
          <a:endParaRPr lang="en-US" sz="1900" kern="1200" dirty="0">
            <a:solidFill>
              <a:srgbClr val="1A2A68"/>
            </a:solidFill>
          </a:endParaRPr>
        </a:p>
      </dsp:txBody>
      <dsp:txXfrm>
        <a:off x="880258" y="1503"/>
        <a:ext cx="6104517" cy="762128"/>
      </dsp:txXfrm>
    </dsp:sp>
    <dsp:sp modelId="{98DC7C97-A6C0-4BEE-8CF6-93D2432F8296}">
      <dsp:nvSpPr>
        <dsp:cNvPr id="0" name=""/>
        <dsp:cNvSpPr/>
      </dsp:nvSpPr>
      <dsp:spPr>
        <a:xfrm>
          <a:off x="0" y="954164"/>
          <a:ext cx="6984776" cy="76212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D9E369D-399A-480C-9059-0F2A6439706D}">
      <dsp:nvSpPr>
        <dsp:cNvPr id="0" name=""/>
        <dsp:cNvSpPr/>
      </dsp:nvSpPr>
      <dsp:spPr>
        <a:xfrm>
          <a:off x="230544" y="1125643"/>
          <a:ext cx="419170" cy="41917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49DBE1-694C-4607-B985-73F55061F727}">
      <dsp:nvSpPr>
        <dsp:cNvPr id="0" name=""/>
        <dsp:cNvSpPr/>
      </dsp:nvSpPr>
      <dsp:spPr>
        <a:xfrm>
          <a:off x="880258" y="954164"/>
          <a:ext cx="6104517" cy="762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659" tIns="80659" rIns="80659" bIns="80659" numCol="1" spcCol="1270" anchor="ctr" anchorCtr="0">
          <a:noAutofit/>
        </a:bodyPr>
        <a:lstStyle/>
        <a:p>
          <a:pPr marL="0" lvl="0" indent="0" algn="l" defTabSz="844550">
            <a:lnSpc>
              <a:spcPct val="100000"/>
            </a:lnSpc>
            <a:spcBef>
              <a:spcPct val="0"/>
            </a:spcBef>
            <a:spcAft>
              <a:spcPct val="35000"/>
            </a:spcAft>
            <a:buNone/>
          </a:pPr>
          <a:r>
            <a:rPr lang="en-US" sz="1900" kern="1200" baseline="0" dirty="0">
              <a:solidFill>
                <a:srgbClr val="1A2A68"/>
              </a:solidFill>
            </a:rPr>
            <a:t>Does anyone have a suggestion for a fear we could use?</a:t>
          </a:r>
          <a:endParaRPr lang="en-US" sz="1900" kern="1200" dirty="0">
            <a:solidFill>
              <a:srgbClr val="1A2A68"/>
            </a:solidFill>
          </a:endParaRPr>
        </a:p>
      </dsp:txBody>
      <dsp:txXfrm>
        <a:off x="880258" y="954164"/>
        <a:ext cx="6104517" cy="762128"/>
      </dsp:txXfrm>
    </dsp:sp>
    <dsp:sp modelId="{6EFD27D5-3D3C-45A0-96A5-4CEF48791BDC}">
      <dsp:nvSpPr>
        <dsp:cNvPr id="0" name=""/>
        <dsp:cNvSpPr/>
      </dsp:nvSpPr>
      <dsp:spPr>
        <a:xfrm>
          <a:off x="0" y="1906826"/>
          <a:ext cx="6984776" cy="76212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0D995FC-E572-4490-A800-1965A138F095}">
      <dsp:nvSpPr>
        <dsp:cNvPr id="0" name=""/>
        <dsp:cNvSpPr/>
      </dsp:nvSpPr>
      <dsp:spPr>
        <a:xfrm>
          <a:off x="230544" y="2078305"/>
          <a:ext cx="419170" cy="41917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A9F15C4-A8DC-4405-9243-81D33B1CC527}">
      <dsp:nvSpPr>
        <dsp:cNvPr id="0" name=""/>
        <dsp:cNvSpPr/>
      </dsp:nvSpPr>
      <dsp:spPr>
        <a:xfrm>
          <a:off x="880258" y="1906826"/>
          <a:ext cx="6104517" cy="762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659" tIns="80659" rIns="80659" bIns="80659" numCol="1" spcCol="1270" anchor="ctr" anchorCtr="0">
          <a:noAutofit/>
        </a:bodyPr>
        <a:lstStyle/>
        <a:p>
          <a:pPr marL="0" lvl="0" indent="0" algn="l" defTabSz="844550">
            <a:lnSpc>
              <a:spcPct val="100000"/>
            </a:lnSpc>
            <a:spcBef>
              <a:spcPct val="0"/>
            </a:spcBef>
            <a:spcAft>
              <a:spcPct val="35000"/>
            </a:spcAft>
            <a:buNone/>
          </a:pPr>
          <a:r>
            <a:rPr lang="en-US" sz="1900" kern="1200" baseline="0" dirty="0">
              <a:solidFill>
                <a:srgbClr val="1A2A68"/>
              </a:solidFill>
            </a:rPr>
            <a:t>What is the ultimate goal to work towards?</a:t>
          </a:r>
          <a:endParaRPr lang="en-US" sz="1900" kern="1200" dirty="0">
            <a:solidFill>
              <a:srgbClr val="1A2A68"/>
            </a:solidFill>
          </a:endParaRPr>
        </a:p>
      </dsp:txBody>
      <dsp:txXfrm>
        <a:off x="880258" y="1906826"/>
        <a:ext cx="6104517" cy="762128"/>
      </dsp:txXfrm>
    </dsp:sp>
    <dsp:sp modelId="{E38DF960-8C9D-4EA8-B84B-D01C5B09C722}">
      <dsp:nvSpPr>
        <dsp:cNvPr id="0" name=""/>
        <dsp:cNvSpPr/>
      </dsp:nvSpPr>
      <dsp:spPr>
        <a:xfrm>
          <a:off x="0" y="2859487"/>
          <a:ext cx="6984776" cy="76212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D41F4C6-3E36-40B1-99B2-119B5F0529F9}">
      <dsp:nvSpPr>
        <dsp:cNvPr id="0" name=""/>
        <dsp:cNvSpPr/>
      </dsp:nvSpPr>
      <dsp:spPr>
        <a:xfrm>
          <a:off x="230544" y="3030966"/>
          <a:ext cx="419170" cy="41917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F02D5D-2197-45D5-9D66-8EC82F9B07E4}">
      <dsp:nvSpPr>
        <dsp:cNvPr id="0" name=""/>
        <dsp:cNvSpPr/>
      </dsp:nvSpPr>
      <dsp:spPr>
        <a:xfrm>
          <a:off x="880258" y="2859487"/>
          <a:ext cx="6104517" cy="762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659" tIns="80659" rIns="80659" bIns="80659" numCol="1" spcCol="1270" anchor="ctr" anchorCtr="0">
          <a:noAutofit/>
        </a:bodyPr>
        <a:lstStyle/>
        <a:p>
          <a:pPr marL="0" lvl="0" indent="0" algn="l" defTabSz="844550">
            <a:lnSpc>
              <a:spcPct val="100000"/>
            </a:lnSpc>
            <a:spcBef>
              <a:spcPct val="0"/>
            </a:spcBef>
            <a:spcAft>
              <a:spcPct val="35000"/>
            </a:spcAft>
            <a:buNone/>
          </a:pPr>
          <a:r>
            <a:rPr lang="en-US" sz="1900" kern="1200" baseline="0" dirty="0">
              <a:solidFill>
                <a:srgbClr val="1A2A68"/>
              </a:solidFill>
            </a:rPr>
            <a:t>How can we break down the goal into a series of steps?</a:t>
          </a:r>
          <a:endParaRPr lang="en-US" sz="1900" kern="1200" dirty="0">
            <a:solidFill>
              <a:srgbClr val="1A2A68"/>
            </a:solidFill>
          </a:endParaRPr>
        </a:p>
      </dsp:txBody>
      <dsp:txXfrm>
        <a:off x="880258" y="2859487"/>
        <a:ext cx="6104517" cy="76212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B6CEC9-39BC-4D9A-8EF0-AC08631ADA2B}">
      <dsp:nvSpPr>
        <dsp:cNvPr id="0" name=""/>
        <dsp:cNvSpPr/>
      </dsp:nvSpPr>
      <dsp:spPr>
        <a:xfrm>
          <a:off x="0" y="213369"/>
          <a:ext cx="7315200" cy="144866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0E86F7E-0224-4AB8-8BF2-C471DB428836}">
      <dsp:nvSpPr>
        <dsp:cNvPr id="0" name=""/>
        <dsp:cNvSpPr/>
      </dsp:nvSpPr>
      <dsp:spPr>
        <a:xfrm>
          <a:off x="438221" y="539319"/>
          <a:ext cx="796766" cy="79676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E1531B-6C82-45F9-AB45-7A43865513B3}">
      <dsp:nvSpPr>
        <dsp:cNvPr id="0" name=""/>
        <dsp:cNvSpPr/>
      </dsp:nvSpPr>
      <dsp:spPr>
        <a:xfrm>
          <a:off x="1673209" y="213369"/>
          <a:ext cx="5641990" cy="14486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3317" tIns="153317" rIns="153317" bIns="153317" numCol="1" spcCol="1270" anchor="ctr" anchorCtr="0">
          <a:noAutofit/>
        </a:bodyPr>
        <a:lstStyle/>
        <a:p>
          <a:pPr marL="0" lvl="0" indent="0" algn="l" defTabSz="800100" rtl="0">
            <a:lnSpc>
              <a:spcPct val="100000"/>
            </a:lnSpc>
            <a:spcBef>
              <a:spcPct val="0"/>
            </a:spcBef>
            <a:spcAft>
              <a:spcPct val="35000"/>
            </a:spcAft>
            <a:buNone/>
          </a:pPr>
          <a:r>
            <a:rPr lang="en-US" sz="1800" kern="1200" dirty="0">
              <a:solidFill>
                <a:srgbClr val="1A2A68"/>
              </a:solidFill>
            </a:rPr>
            <a:t>If your child is reluctant, </a:t>
          </a:r>
          <a:r>
            <a:rPr lang="en-US" sz="1800" kern="1200" dirty="0">
              <a:solidFill>
                <a:srgbClr val="1A2A68"/>
              </a:solidFill>
              <a:latin typeface="Century Gothic" panose="020F0302020204030204"/>
            </a:rPr>
            <a:t>see the book for how to use</a:t>
          </a:r>
          <a:r>
            <a:rPr lang="en-US" sz="1800" kern="1200" dirty="0">
              <a:solidFill>
                <a:srgbClr val="1A2A68"/>
              </a:solidFill>
            </a:rPr>
            <a:t> thought challenging to help them come up with a helpful thought that will encourage them to have a try at the next step. </a:t>
          </a:r>
        </a:p>
      </dsp:txBody>
      <dsp:txXfrm>
        <a:off x="1673209" y="213369"/>
        <a:ext cx="5641990" cy="1448666"/>
      </dsp:txXfrm>
    </dsp:sp>
    <dsp:sp modelId="{166B6B9A-19DB-4C62-B9A9-9B5E9648756F}">
      <dsp:nvSpPr>
        <dsp:cNvPr id="0" name=""/>
        <dsp:cNvSpPr/>
      </dsp:nvSpPr>
      <dsp:spPr>
        <a:xfrm>
          <a:off x="0" y="1931555"/>
          <a:ext cx="7315200" cy="144866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D41189-3B7A-4B52-9FD6-5EFE28C1579C}">
      <dsp:nvSpPr>
        <dsp:cNvPr id="0" name=""/>
        <dsp:cNvSpPr/>
      </dsp:nvSpPr>
      <dsp:spPr>
        <a:xfrm>
          <a:off x="438221" y="2257505"/>
          <a:ext cx="796766" cy="79676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F3EF48-C3DB-410B-89B5-6BA3B4EE8346}">
      <dsp:nvSpPr>
        <dsp:cNvPr id="0" name=""/>
        <dsp:cNvSpPr/>
      </dsp:nvSpPr>
      <dsp:spPr>
        <a:xfrm>
          <a:off x="1673209" y="1931555"/>
          <a:ext cx="5641990" cy="14486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3317" tIns="153317" rIns="153317" bIns="153317" numCol="1" spcCol="1270" anchor="ctr" anchorCtr="0">
          <a:noAutofit/>
        </a:bodyPr>
        <a:lstStyle/>
        <a:p>
          <a:pPr marL="0" lvl="0" indent="0" algn="l" defTabSz="800100" rtl="0">
            <a:lnSpc>
              <a:spcPct val="100000"/>
            </a:lnSpc>
            <a:spcBef>
              <a:spcPct val="0"/>
            </a:spcBef>
            <a:spcAft>
              <a:spcPct val="35000"/>
            </a:spcAft>
            <a:buNone/>
          </a:pPr>
          <a:r>
            <a:rPr lang="en-US" sz="1800" kern="1200" dirty="0">
              <a:solidFill>
                <a:srgbClr val="1A2A68"/>
              </a:solidFill>
            </a:rPr>
            <a:t>Only do this for the next step they are going to try and overcome. Your child can use any evidence from</a:t>
          </a:r>
          <a:r>
            <a:rPr lang="en-US" sz="1800" kern="1200" dirty="0">
              <a:solidFill>
                <a:srgbClr val="1A2A68"/>
              </a:solidFill>
              <a:latin typeface="Century Gothic" panose="020F0302020204030204"/>
            </a:rPr>
            <a:t> their success with</a:t>
          </a:r>
          <a:r>
            <a:rPr lang="en-US" sz="1800" kern="1200" dirty="0">
              <a:solidFill>
                <a:srgbClr val="1A2A68"/>
              </a:solidFill>
            </a:rPr>
            <a:t> previous steps to challenge their anxious thoughts. </a:t>
          </a:r>
        </a:p>
      </dsp:txBody>
      <dsp:txXfrm>
        <a:off x="1673209" y="1931555"/>
        <a:ext cx="5641990" cy="144866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0633DF-DB56-9044-B65B-2BC583ECF8C0}">
      <dsp:nvSpPr>
        <dsp:cNvPr id="0" name=""/>
        <dsp:cNvSpPr/>
      </dsp:nvSpPr>
      <dsp:spPr>
        <a:xfrm>
          <a:off x="0" y="724"/>
          <a:ext cx="7242254" cy="779828"/>
        </a:xfrm>
        <a:prstGeom prst="roundRect">
          <a:avLst/>
        </a:prstGeom>
        <a:solidFill>
          <a:srgbClr val="CCE5EC"/>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solidFill>
                <a:srgbClr val="1A2A68"/>
              </a:solidFill>
            </a:rPr>
            <a:t>Which step will your child try first and what will the reward be?</a:t>
          </a:r>
        </a:p>
      </dsp:txBody>
      <dsp:txXfrm>
        <a:off x="38068" y="38792"/>
        <a:ext cx="7166118" cy="703692"/>
      </dsp:txXfrm>
    </dsp:sp>
    <dsp:sp modelId="{AB9C6157-FE48-3D43-839C-DF1D91ABA46E}">
      <dsp:nvSpPr>
        <dsp:cNvPr id="0" name=""/>
        <dsp:cNvSpPr/>
      </dsp:nvSpPr>
      <dsp:spPr>
        <a:xfrm>
          <a:off x="0" y="790187"/>
          <a:ext cx="7242254" cy="641954"/>
        </a:xfrm>
        <a:prstGeom prst="roundRect">
          <a:avLst/>
        </a:prstGeom>
        <a:solidFill>
          <a:schemeClr val="accent4">
            <a:lumMod val="20000"/>
            <a:lumOff val="8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dirty="0">
              <a:solidFill>
                <a:srgbClr val="1A2A68"/>
              </a:solidFill>
            </a:rPr>
            <a:t>Remember:</a:t>
          </a:r>
        </a:p>
      </dsp:txBody>
      <dsp:txXfrm>
        <a:off x="31338" y="821525"/>
        <a:ext cx="7179578" cy="579278"/>
      </dsp:txXfrm>
    </dsp:sp>
    <dsp:sp modelId="{E0B65E0C-6341-C445-A78B-6E741CBEBE86}">
      <dsp:nvSpPr>
        <dsp:cNvPr id="0" name=""/>
        <dsp:cNvSpPr/>
      </dsp:nvSpPr>
      <dsp:spPr>
        <a:xfrm>
          <a:off x="0" y="1432142"/>
          <a:ext cx="7242254" cy="21607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9942"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US" sz="2000" kern="1200" dirty="0">
              <a:solidFill>
                <a:srgbClr val="1A2A68"/>
              </a:solidFill>
            </a:rPr>
            <a:t>The first step should be achievable, something your child may have already done once or twice. </a:t>
          </a:r>
        </a:p>
        <a:p>
          <a:pPr marL="228600" lvl="1" indent="-228600" algn="l" defTabSz="889000" rtl="0">
            <a:lnSpc>
              <a:spcPct val="90000"/>
            </a:lnSpc>
            <a:spcBef>
              <a:spcPct val="0"/>
            </a:spcBef>
            <a:spcAft>
              <a:spcPct val="20000"/>
            </a:spcAft>
            <a:buChar char="•"/>
          </a:pPr>
          <a:r>
            <a:rPr lang="en-US" sz="2000" kern="1200" dirty="0">
              <a:solidFill>
                <a:srgbClr val="1A2A68"/>
              </a:solidFill>
            </a:rPr>
            <a:t>Praise your child for any attempts at a step. </a:t>
          </a:r>
        </a:p>
        <a:p>
          <a:pPr marL="228600" lvl="1" indent="-228600" algn="l" defTabSz="889000" rtl="0">
            <a:lnSpc>
              <a:spcPct val="90000"/>
            </a:lnSpc>
            <a:spcBef>
              <a:spcPct val="0"/>
            </a:spcBef>
            <a:spcAft>
              <a:spcPct val="20000"/>
            </a:spcAft>
            <a:buChar char="•"/>
          </a:pPr>
          <a:r>
            <a:rPr lang="en-US" sz="2000" kern="1200" dirty="0">
              <a:solidFill>
                <a:srgbClr val="1A2A68"/>
              </a:solidFill>
            </a:rPr>
            <a:t>Repeat each step until your child</a:t>
          </a:r>
          <a:r>
            <a:rPr lang="en-US" sz="2000" kern="1200" dirty="0">
              <a:solidFill>
                <a:srgbClr val="1A2A68"/>
              </a:solidFill>
              <a:latin typeface="Century Gothic" panose="020F0302020204030204"/>
            </a:rPr>
            <a:t> has had a chance to learn something helpful to help them get closer to the goal</a:t>
          </a:r>
          <a:r>
            <a:rPr lang="en-US" sz="2000" kern="1200" dirty="0">
              <a:solidFill>
                <a:srgbClr val="1A2A68"/>
              </a:solidFill>
            </a:rPr>
            <a:t>. </a:t>
          </a:r>
        </a:p>
        <a:p>
          <a:pPr marL="228600" lvl="1" indent="-228600" algn="l" defTabSz="889000">
            <a:lnSpc>
              <a:spcPct val="90000"/>
            </a:lnSpc>
            <a:spcBef>
              <a:spcPct val="0"/>
            </a:spcBef>
            <a:spcAft>
              <a:spcPct val="20000"/>
            </a:spcAft>
            <a:buChar char="•"/>
          </a:pPr>
          <a:r>
            <a:rPr lang="en-US" sz="2000" kern="1200" dirty="0">
              <a:solidFill>
                <a:srgbClr val="1A2A68"/>
              </a:solidFill>
            </a:rPr>
            <a:t>If necessary, break a step down into smaller steps. </a:t>
          </a:r>
        </a:p>
        <a:p>
          <a:pPr marL="228600" lvl="1" indent="-228600" algn="l" defTabSz="889000" rtl="0">
            <a:lnSpc>
              <a:spcPct val="90000"/>
            </a:lnSpc>
            <a:spcBef>
              <a:spcPct val="0"/>
            </a:spcBef>
            <a:spcAft>
              <a:spcPct val="20000"/>
            </a:spcAft>
            <a:buChar char="•"/>
          </a:pPr>
          <a:r>
            <a:rPr lang="en-US" sz="2000" kern="1200" dirty="0">
              <a:solidFill>
                <a:srgbClr val="1A2A68"/>
              </a:solidFill>
            </a:rPr>
            <a:t>Look out for </a:t>
          </a:r>
          <a:r>
            <a:rPr lang="en-US" sz="2000" kern="1200" dirty="0">
              <a:solidFill>
                <a:srgbClr val="1A2A68"/>
              </a:solidFill>
              <a:latin typeface="Century Gothic" panose="020F0302020204030204"/>
            </a:rPr>
            <a:t>safety-seeking behaviours</a:t>
          </a:r>
          <a:r>
            <a:rPr lang="en-US" sz="2000" kern="1200" dirty="0">
              <a:solidFill>
                <a:srgbClr val="1A2A68"/>
              </a:solidFill>
            </a:rPr>
            <a:t>. </a:t>
          </a:r>
        </a:p>
        <a:p>
          <a:pPr marL="228600" lvl="1" indent="-228600" algn="l" defTabSz="889000">
            <a:lnSpc>
              <a:spcPct val="90000"/>
            </a:lnSpc>
            <a:spcBef>
              <a:spcPct val="0"/>
            </a:spcBef>
            <a:spcAft>
              <a:spcPct val="20000"/>
            </a:spcAft>
            <a:buChar char="•"/>
          </a:pPr>
          <a:r>
            <a:rPr lang="en-US" sz="2000" kern="1200" dirty="0">
              <a:solidFill>
                <a:srgbClr val="1A2A68"/>
              </a:solidFill>
            </a:rPr>
            <a:t>Problem solve any difficulties your child faces with a step. </a:t>
          </a:r>
        </a:p>
      </dsp:txBody>
      <dsp:txXfrm>
        <a:off x="0" y="1432142"/>
        <a:ext cx="7242254" cy="2160724"/>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1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6/7/layout/LinearArrowProcessNumbered">
  <dgm:title val="Linear Arrow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shape called UpArrowCallout. Also the nodes are connected by an arrow like shape emphasizing the process natur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3"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L"/>
      <dgm:param type="nodeVertAlign" val="t"/>
    </dgm:alg>
    <dgm:shape xmlns:r="http://schemas.openxmlformats.org/officeDocument/2006/relationships" r:blip="">
      <dgm:adjLst/>
    </dgm:shape>
    <dgm:presOf/>
    <dgm:constrLst>
      <dgm:constr type="w" for="ch" forName="compositeNode" refType="w"/>
      <dgm:constr type="h" for="ch" forName="compositeNode" op="equ"/>
      <dgm:constr type="w" for="ch" forName="sibTransComposite" refType="w" refFor="ch" refForName="compositeNode" fact="0"/>
      <dgm:constr type="w" for="des" forName="parTx"/>
      <dgm:constr type="h" for="des" forName="parTx" op="equ"/>
      <dgm:constr type="h" for="des" forName="parSh" op="equ"/>
      <dgm:constr type="w" for="des" forName="nodeText"/>
      <dgm:constr type="h" for="des" forName="nodeText" op="equ"/>
      <dgm:constr type="w" for="des" forName="parSh"/>
      <dgm:constr type="w" for="des" forName="parSh" op="equ"/>
      <dgm:constr type="primFontSz" for="des" forName="parTx" val="26"/>
      <dgm:constr type="primFontSz" for="des" forName="parTx" op="equ"/>
      <dgm:constr type="primFontSz" for="des" forName="parSh" op="equ"/>
      <dgm:constr type="primFontSz" for="des" forName="nodeText" op="equ"/>
      <dgm:constr type="secFontSz" for="des" forName="nodeText" op="equ"/>
      <dgm:constr type="primFontSz" for="des" forName="sibTransNodeCircle" op="equ"/>
      <dgm:constr type="h" for="des" forName="sibTransNodeCircle" op="equ"/>
      <dgm:constr type="w" for="des" forName="sibTransNodeCircle" op="equ"/>
      <dgm:constr type="h" for="des" forName="parTx" refType="primFontSz" refFor="des" refForName="parTx" fact="1.5"/>
      <dgm:constr type="h" for="ch" forName="compositeNode" refType="h"/>
      <dgm:constr type="h" for="des" forName="parSh" refType="w"/>
      <dgm:constr type="h" for="des" forName="nodeText" refType="primFontSz" refFor="des" refForName="parTx" fact="2.1"/>
      <dgm:constr type="h" for="des" forName="parSh" refType="h" refFor="des" refForName="parTx" op="lte" fact="1.2"/>
      <dgm:constr type="h" for="des" forName="parSh" refType="h" refFor="des" refForName="parTx" op="gte" fact="1.2"/>
    </dgm:constrLst>
    <dgm:ruleLst>
      <dgm:rule type="primFontSz" for="des" forName="parSh" val="5" fact="NaN" max="NaN"/>
    </dgm:ruleLst>
    <dgm:forEach name="Name3" axis="ch" ptType="node">
      <dgm:layoutNode name="compositeNode">
        <dgm:alg type="composite"/>
        <dgm:shape xmlns:r="http://schemas.openxmlformats.org/officeDocument/2006/relationships" r:blip="">
          <dgm:adjLst/>
        </dgm:shape>
        <dgm:presOf/>
        <dgm:choose name="Name004">
          <dgm:if name="Name5" axis="self" ptType="node" func="cnt" op="equ" val="0">
            <dgm:constrLst>
              <dgm:constr type="w" for="ch" forName="parTx" refType="w"/>
              <dgm:constr type="w" for="ch" forName="parSh" refType="w" refFor="ch" refForName="parTx"/>
              <dgm:constr type="w" for="ch" forName="nodeText" refType="w" refFor="ch" refForName="parTx"/>
              <dgm:constr type="t" for="ch" forName="nodeText" refType="b" refFor="ch" refForName="parSh"/>
            </dgm:constrLst>
          </dgm:if>
          <dgm:else name="Name6">
            <dgm:constrLst>
              <dgm:constr type="w" for="ch" forName="parTx" refType="w"/>
              <dgm:constr type="w" for="ch" forName="parSh" refType="w" refFor="ch" refForName="parTx"/>
              <dgm:constr type="w" for="ch" forName="nodeText" refType="w" refFor="ch" refForName="parTx" fact="0.9"/>
              <dgm:constr type="t" for="ch" forName="nodeText" refType="b" refFor="ch" refForName="parSh"/>
            </dgm:constrLst>
          </dgm:else>
        </dgm:choose>
        <dgm:ruleLst>
          <dgm:rule type="h" val="INF" fact="NaN" max="NaN"/>
        </dgm:ruleLst>
        <dgm:layoutNode name="parTx">
          <dgm:varLst>
            <dgm:chMax val="0"/>
            <dgm:chPref val="0"/>
            <dgm:bulletEnabled val="1"/>
          </dgm:varLst>
          <dgm:alg type="tx"/>
          <dgm:shape xmlns:r="http://schemas.openxmlformats.org/officeDocument/2006/relationships" type="rect" r:blip="" zOrderOff="1" hideGeom="1">
            <dgm:adjLst/>
          </dgm:shape>
          <dgm:presOf/>
          <dgm:constrLst>
            <dgm:constr type="h" refType="w" op="lte" fact="0.4"/>
            <dgm:constr type="h"/>
          </dgm:constrLst>
          <dgm:ruleLst>
            <dgm:rule type="h" val="INF" fact="NaN" max="NaN"/>
          </dgm:ruleLst>
        </dgm:layoutNode>
        <dgm:layoutNode name="parSh">
          <dgm:alg type="composite"/>
          <dgm:shape xmlns:r="http://schemas.openxmlformats.org/officeDocument/2006/relationships" r:blip="">
            <dgm:adjLst/>
          </dgm:shape>
          <dgm:presOf axis="self" ptType="node"/>
          <dgm:choose name="casesForFirstAndLastNode">
            <dgm:if name="ifFirstNode" axis="self" ptType="node" func="pos" op="equ" val="1">
              <dgm:choose name="removeLineWhenOnlyOneNode">
                <dgm:if name="ifOnlyOneNode" axis="followSib" ptType="node" func="cnt" op="equ" val="0">
                  <dgm:constrLst>
                    <dgm:constr type="h"/>
                    <dgm:constr type="h" for="ch" forName="lineNode" val="0.002"/>
                    <dgm:constr type="w" for="ch" forName="lineNode" refType="w" fact="0"/>
                    <dgm:constr type="w" for="ch" forName="lineArrowNode" refType="w" fact="0"/>
                    <dgm:constr type="h" for="ch" forName="lineArrowNode" refType="h" fact="0"/>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ifMoreThanOneNode">
                  <dgm:constrLst>
                    <dgm:constr type="h"/>
                    <dgm:constr type="h" for="ch" forName="lineNode" val="0.002"/>
                    <dgm:constr type="w" for="ch" forName="lineNode" refType="w" fact="0.4"/>
                    <dgm:constr type="l" for="ch" forName="lineNode" refType="w" fact="0.5"/>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if>
            <dgm:if name="ifLastNode" axis="self" ptType="node" func="revPos" op="equ" val="1">
              <dgm:constrLst>
                <dgm:constr type="h"/>
                <dgm:constr type="h" for="ch" forName="lineNode" val="0.002"/>
                <dgm:constr type="w" for="ch" forName="lineNode" refType="w" fact="0.45"/>
                <dgm:constr type="w" for="ch" forName="lineArrowNode" refType="w" fact="0"/>
                <dgm:constr type="h" for="ch" forName="lineArrowNode" refType="h" fact="0"/>
                <dgm:constr type="ctrY" for="ch" forName="lineNode" refType="ctrY" refFor="ch" refForName="sibTransNodeCircle"/>
                <dgm:constr type="h" for="ch" forName="sibTransNodeCircle" refType="h"/>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allOtherNodes">
              <dgm:constrLst>
                <dgm:constr type="h"/>
                <dgm:constr type="h" for="ch" forName="lineNode" val="0.002"/>
                <dgm:constr type="w" for="ch" forName="lineNode" refType="w" fact="0.9"/>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layoutNode name="lineNode" styleLbl="alignAccFollowNode1">
            <dgm:alg type="sp"/>
            <dgm:shape xmlns:r="http://schemas.openxmlformats.org/officeDocument/2006/relationships" type="rect" r:blip="">
              <dgm:adjLst/>
            </dgm:shape>
            <dgm:presOf/>
            <dgm:constrLst/>
            <dgm:ruleLst/>
          </dgm:layoutNode>
          <dgm:layoutNode name="lineArrowNode" styleLbl="alignAccFollowNode1">
            <dgm:alg type="sp"/>
            <dgm:shape xmlns:r="http://schemas.openxmlformats.org/officeDocument/2006/relationships" type="chevron" r:blip="">
              <dgm:adjLst>
                <dgm:adj idx="1" val="0.9"/>
              </dgm:adjLst>
            </dgm:shape>
            <dgm:presOf/>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param type="parTxRTLAlign" val="l"/>
              </dgm:alg>
              <dgm:shape xmlns:r="http://schemas.openxmlformats.org/officeDocument/2006/relationships" type="ellipse" r:blip="">
                <dgm:adjLst/>
              </dgm:shape>
              <dgm:constrLst>
                <dgm:constr type="w" refType="h" op="equ"/>
                <dgm:constr type="primFontSz" val="60"/>
                <dgm:constr type="tMarg" refType="w" fact="0.11"/>
                <dgm:constr type="lMarg" refType="w" fact="0.11"/>
                <dgm:constr type="rMarg" refType="w" fact="0.11"/>
                <dgm:constr type="bMarg" refType="w" fact="0.11"/>
              </dgm:constrLst>
              <dgm:ruleLst>
                <dgm:rule type="primFontSz" val="14" fact="NaN" max="NaN"/>
              </dgm:ruleLst>
            </dgm:layoutNode>
            <dgm:layoutNode name="spacerBetweenCircleAndCallout">
              <dgm:varLst/>
              <dgm:presOf/>
              <dgm:alg type="sp"/>
              <dgm:shape xmlns:r="http://schemas.openxmlformats.org/officeDocument/2006/relationships" r:blip="">
                <dgm:adjLst/>
              </dgm:shape>
              <dgm:constrLst/>
              <dgm:ruleLst/>
            </dgm:layoutNode>
          </dgm:forEach>
          <dgm:presOf/>
          <dgm:ruleLst/>
        </dgm:layoutNode>
        <dgm:layoutNode name="nodeText" styleLbl="alignAccFollowNode1">
          <dgm:varLst>
            <dgm:bulletEnabled val="1"/>
          </dgm:varLst>
          <dgm:alg type="tx">
            <dgm:param type="parTxLTRAlign" val="l"/>
            <dgm:param type="parTxRTLAlign" val="r"/>
            <dgm:param type="txAnchorVert" val="t"/>
          </dgm:alg>
          <dgm:shape xmlns:r="http://schemas.openxmlformats.org/officeDocument/2006/relationships" type="upArrowCallout" r:blip="">
            <dgm:adjLst>
              <dgm:adj idx="1" val="0.5"/>
              <dgm:adj idx="2" val="0.2"/>
              <dgm:adj idx="3" val="0.2"/>
              <dgm:adj idx="4" val="1"/>
            </dgm:adjLst>
          </dgm:shape>
          <dgm:presOf axis="desOrSelf" ptType="node"/>
          <dgm:constrLst>
            <dgm:constr type="secFontSz" val="16"/>
            <dgm:constr type="primFontSz" val="26"/>
            <dgm:constr type="h"/>
            <dgm:constr type="tMarg" val="13"/>
            <dgm:constr type="lMarg" refType="w" fact="0.2236"/>
            <dgm:constr type="rMarg" refType="w" fact="0.2236"/>
            <dgm:constr type="bMarg" val="13"/>
          </dgm:constrLst>
          <dgm:ruleLst>
            <dgm:rule type="secFontSz" val="11" fact="NaN" max="NaN"/>
            <dgm:rule type="primFontSz" val="11" fact="NaN" max="NaN"/>
            <dgm:rule type="h" val="INF" fact="NaN" max="NaN"/>
          </dgm:ruleLst>
        </dgm:layoutNode>
      </dgm:layoutNode>
      <dgm:forEach name="sibTransForEach" axis="followSib" ptType="sibTrans" cnt="1">
        <dgm:layoutNode name="sibTransComposite" styleLbl="alignAccFollowNode1">
          <dgm:alg type="sp"/>
          <dgm:shape xmlns:r="http://schemas.openxmlformats.org/officeDocument/2006/relationships" r:blip="">
            <dgm:adjLst/>
          </dgm:shape>
          <dgm:ruleLst/>
        </dgm:layoutNode>
        <dgm:ruleLst>
          <dgm:rule type="h" val="INF" fact="NaN" max="NaN"/>
        </dgm:ruleLst>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9778" name="Rectangle 2"/>
          <p:cNvSpPr>
            <a:spLocks noGrp="1" noChangeArrowheads="1"/>
          </p:cNvSpPr>
          <p:nvPr>
            <p:ph type="hdr" sz="quarter"/>
          </p:nvPr>
        </p:nvSpPr>
        <p:spPr bwMode="auto">
          <a:xfrm>
            <a:off x="0" y="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34" tIns="45716" rIns="91434" bIns="45716" numCol="1" anchor="ctr" anchorCtr="0" compatLnSpc="1">
            <a:prstTxWarp prst="textNoShape">
              <a:avLst/>
            </a:prstTxWarp>
          </a:bodyPr>
          <a:lstStyle>
            <a:lvl1pPr>
              <a:defRPr sz="1200">
                <a:solidFill>
                  <a:schemeClr val="bg1"/>
                </a:solidFill>
              </a:defRPr>
            </a:lvl1pPr>
          </a:lstStyle>
          <a:p>
            <a:endParaRPr lang="en-GB" altLang="en-US" dirty="0">
              <a:latin typeface="Effra" panose="020B0603020203020204" pitchFamily="34" charset="0"/>
            </a:endParaRPr>
          </a:p>
        </p:txBody>
      </p:sp>
      <p:sp>
        <p:nvSpPr>
          <p:cNvPr id="459779" name="Rectangle 3"/>
          <p:cNvSpPr>
            <a:spLocks noGrp="1" noChangeArrowheads="1"/>
          </p:cNvSpPr>
          <p:nvPr>
            <p:ph type="dt" sz="quarter" idx="1"/>
          </p:nvPr>
        </p:nvSpPr>
        <p:spPr bwMode="auto">
          <a:xfrm>
            <a:off x="3806825" y="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34" tIns="45716" rIns="91434" bIns="45716" numCol="1" anchor="ctr" anchorCtr="0" compatLnSpc="1">
            <a:prstTxWarp prst="textNoShape">
              <a:avLst/>
            </a:prstTxWarp>
          </a:bodyPr>
          <a:lstStyle>
            <a:lvl1pPr algn="r">
              <a:defRPr sz="1200">
                <a:solidFill>
                  <a:schemeClr val="bg1"/>
                </a:solidFill>
              </a:defRPr>
            </a:lvl1pPr>
          </a:lstStyle>
          <a:p>
            <a:endParaRPr lang="en-GB" altLang="en-US" dirty="0">
              <a:latin typeface="Effra" panose="020B0603020203020204" pitchFamily="34" charset="0"/>
            </a:endParaRPr>
          </a:p>
        </p:txBody>
      </p:sp>
      <p:sp>
        <p:nvSpPr>
          <p:cNvPr id="459780" name="Rectangle 4"/>
          <p:cNvSpPr>
            <a:spLocks noGrp="1" noChangeArrowheads="1"/>
          </p:cNvSpPr>
          <p:nvPr>
            <p:ph type="ftr" sz="quarter" idx="2"/>
          </p:nvPr>
        </p:nvSpPr>
        <p:spPr bwMode="auto">
          <a:xfrm>
            <a:off x="0" y="9374188"/>
            <a:ext cx="2911475"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34" tIns="45716" rIns="91434" bIns="45716" numCol="1" anchor="b" anchorCtr="0" compatLnSpc="1">
            <a:prstTxWarp prst="textNoShape">
              <a:avLst/>
            </a:prstTxWarp>
          </a:bodyPr>
          <a:lstStyle>
            <a:lvl1pPr>
              <a:defRPr sz="1200">
                <a:solidFill>
                  <a:schemeClr val="bg1"/>
                </a:solidFill>
              </a:defRPr>
            </a:lvl1pPr>
          </a:lstStyle>
          <a:p>
            <a:endParaRPr lang="en-GB" altLang="en-US" dirty="0">
              <a:latin typeface="Effra" panose="020B0603020203020204" pitchFamily="34" charset="0"/>
            </a:endParaRPr>
          </a:p>
        </p:txBody>
      </p:sp>
      <p:sp>
        <p:nvSpPr>
          <p:cNvPr id="459781" name="Rectangle 5"/>
          <p:cNvSpPr>
            <a:spLocks noGrp="1" noChangeArrowheads="1"/>
          </p:cNvSpPr>
          <p:nvPr>
            <p:ph type="sldNum" sz="quarter" idx="3"/>
          </p:nvPr>
        </p:nvSpPr>
        <p:spPr bwMode="auto">
          <a:xfrm>
            <a:off x="3806825" y="9374188"/>
            <a:ext cx="2911475"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34" tIns="45716" rIns="91434" bIns="45716" numCol="1" anchor="b" anchorCtr="0" compatLnSpc="1">
            <a:prstTxWarp prst="textNoShape">
              <a:avLst/>
            </a:prstTxWarp>
          </a:bodyPr>
          <a:lstStyle>
            <a:lvl1pPr algn="r">
              <a:defRPr sz="1200">
                <a:solidFill>
                  <a:schemeClr val="bg1"/>
                </a:solidFill>
              </a:defRPr>
            </a:lvl1pPr>
          </a:lstStyle>
          <a:p>
            <a:fld id="{6BDED6D5-33CC-49C8-A14A-4660977D1BEE}" type="slidenum">
              <a:rPr lang="en-GB" altLang="en-US">
                <a:latin typeface="Effra" panose="020B0603020203020204" pitchFamily="34" charset="0"/>
              </a:rPr>
              <a:pPr/>
              <a:t>‹#›</a:t>
            </a:fld>
            <a:endParaRPr lang="en-GB" altLang="en-US" dirty="0">
              <a:latin typeface="Effra" panose="020B0603020203020204" pitchFamily="34" charset="0"/>
            </a:endParaRPr>
          </a:p>
        </p:txBody>
      </p:sp>
    </p:spTree>
    <p:extLst>
      <p:ext uri="{BB962C8B-B14F-4D97-AF65-F5344CB8AC3E}">
        <p14:creationId xmlns:p14="http://schemas.microsoft.com/office/powerpoint/2010/main" val="3343499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t" anchorCtr="0" compatLnSpc="1">
            <a:prstTxWarp prst="textNoShape">
              <a:avLst/>
            </a:prstTxWarp>
          </a:bodyPr>
          <a:lstStyle>
            <a:lvl1pPr>
              <a:defRPr sz="1200">
                <a:latin typeface="Effra" panose="020B0603020203020204" pitchFamily="34" charset="0"/>
              </a:defRPr>
            </a:lvl1pPr>
          </a:lstStyle>
          <a:p>
            <a:endParaRPr lang="en-GB" altLang="en-US" dirty="0"/>
          </a:p>
        </p:txBody>
      </p:sp>
      <p:sp>
        <p:nvSpPr>
          <p:cNvPr id="9219" name="Rectangle 3"/>
          <p:cNvSpPr>
            <a:spLocks noGrp="1" noChangeArrowheads="1"/>
          </p:cNvSpPr>
          <p:nvPr>
            <p:ph type="dt" idx="1"/>
          </p:nvPr>
        </p:nvSpPr>
        <p:spPr bwMode="auto">
          <a:xfrm>
            <a:off x="3805238" y="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t" anchorCtr="0" compatLnSpc="1">
            <a:prstTxWarp prst="textNoShape">
              <a:avLst/>
            </a:prstTxWarp>
          </a:bodyPr>
          <a:lstStyle>
            <a:lvl1pPr algn="r">
              <a:defRPr sz="1200">
                <a:latin typeface="Effra" panose="020B0603020203020204" pitchFamily="34" charset="0"/>
              </a:defRPr>
            </a:lvl1pPr>
          </a:lstStyle>
          <a:p>
            <a:endParaRPr lang="en-GB" altLang="en-US" dirty="0"/>
          </a:p>
        </p:txBody>
      </p:sp>
      <p:sp>
        <p:nvSpPr>
          <p:cNvPr id="9220" name="Rectangle 4"/>
          <p:cNvSpPr>
            <a:spLocks noGrp="1" noRot="1" noChangeAspect="1" noChangeArrowheads="1" noTextEdit="1"/>
          </p:cNvSpPr>
          <p:nvPr>
            <p:ph type="sldImg" idx="2"/>
          </p:nvPr>
        </p:nvSpPr>
        <p:spPr bwMode="auto">
          <a:xfrm>
            <a:off x="893763" y="739775"/>
            <a:ext cx="4933950" cy="3700463"/>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671513" y="4687888"/>
            <a:ext cx="5375275" cy="4440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a:p>
            <a:pPr lvl="3"/>
            <a:r>
              <a:rPr lang="en-GB" altLang="en-US" dirty="0"/>
              <a:t>Fourth level</a:t>
            </a:r>
          </a:p>
          <a:p>
            <a:pPr lvl="4"/>
            <a:r>
              <a:rPr lang="en-GB" altLang="en-US" dirty="0"/>
              <a:t>Fifth level</a:t>
            </a:r>
          </a:p>
        </p:txBody>
      </p:sp>
      <p:sp>
        <p:nvSpPr>
          <p:cNvPr id="9222" name="Rectangle 6"/>
          <p:cNvSpPr>
            <a:spLocks noGrp="1" noChangeArrowheads="1"/>
          </p:cNvSpPr>
          <p:nvPr>
            <p:ph type="ftr" sz="quarter" idx="4"/>
          </p:nvPr>
        </p:nvSpPr>
        <p:spPr bwMode="auto">
          <a:xfrm>
            <a:off x="0" y="937260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b" anchorCtr="0" compatLnSpc="1">
            <a:prstTxWarp prst="textNoShape">
              <a:avLst/>
            </a:prstTxWarp>
          </a:bodyPr>
          <a:lstStyle>
            <a:lvl1pPr>
              <a:defRPr sz="1200">
                <a:latin typeface="Effra" panose="020B0603020203020204" pitchFamily="34" charset="0"/>
              </a:defRPr>
            </a:lvl1pPr>
          </a:lstStyle>
          <a:p>
            <a:endParaRPr lang="en-GB" altLang="en-US" dirty="0"/>
          </a:p>
        </p:txBody>
      </p:sp>
      <p:sp>
        <p:nvSpPr>
          <p:cNvPr id="9223" name="Rectangle 7"/>
          <p:cNvSpPr>
            <a:spLocks noGrp="1" noChangeArrowheads="1"/>
          </p:cNvSpPr>
          <p:nvPr>
            <p:ph type="sldNum" sz="quarter" idx="5"/>
          </p:nvPr>
        </p:nvSpPr>
        <p:spPr bwMode="auto">
          <a:xfrm>
            <a:off x="3805238" y="9372600"/>
            <a:ext cx="29114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6" rIns="91434" bIns="45716" numCol="1" anchor="b" anchorCtr="0" compatLnSpc="1">
            <a:prstTxWarp prst="textNoShape">
              <a:avLst/>
            </a:prstTxWarp>
          </a:bodyPr>
          <a:lstStyle>
            <a:lvl1pPr algn="r">
              <a:defRPr sz="1200">
                <a:latin typeface="Effra" panose="020B0603020203020204" pitchFamily="34" charset="0"/>
              </a:defRPr>
            </a:lvl1pPr>
          </a:lstStyle>
          <a:p>
            <a:fld id="{A3ADB805-8BF7-47B5-B5FB-292FECAF2630}" type="slidenum">
              <a:rPr lang="en-GB" altLang="en-US" smtClean="0"/>
              <a:pPr/>
              <a:t>‹#›</a:t>
            </a:fld>
            <a:endParaRPr lang="en-GB" altLang="en-US" dirty="0"/>
          </a:p>
        </p:txBody>
      </p:sp>
    </p:spTree>
    <p:extLst>
      <p:ext uri="{BB962C8B-B14F-4D97-AF65-F5344CB8AC3E}">
        <p14:creationId xmlns:p14="http://schemas.microsoft.com/office/powerpoint/2010/main" val="186465418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Effra" panose="020B0603020203020204" pitchFamily="34" charset="0"/>
        <a:ea typeface="+mn-ea"/>
        <a:cs typeface="+mn-cs"/>
      </a:defRPr>
    </a:lvl1pPr>
    <a:lvl2pPr marL="457200" algn="l" rtl="0" fontAlgn="base">
      <a:spcBef>
        <a:spcPct val="30000"/>
      </a:spcBef>
      <a:spcAft>
        <a:spcPct val="0"/>
      </a:spcAft>
      <a:defRPr sz="1200" kern="1200">
        <a:solidFill>
          <a:schemeClr val="tx1"/>
        </a:solidFill>
        <a:latin typeface="Effra" panose="020B0603020203020204" pitchFamily="34" charset="0"/>
        <a:ea typeface="+mn-ea"/>
        <a:cs typeface="+mn-cs"/>
      </a:defRPr>
    </a:lvl2pPr>
    <a:lvl3pPr marL="914400" algn="l" rtl="0" fontAlgn="base">
      <a:spcBef>
        <a:spcPct val="30000"/>
      </a:spcBef>
      <a:spcAft>
        <a:spcPct val="0"/>
      </a:spcAft>
      <a:defRPr sz="1200" kern="1200">
        <a:solidFill>
          <a:schemeClr val="tx1"/>
        </a:solidFill>
        <a:latin typeface="Effra" panose="020B0603020203020204" pitchFamily="34" charset="0"/>
        <a:ea typeface="+mn-ea"/>
        <a:cs typeface="+mn-cs"/>
      </a:defRPr>
    </a:lvl3pPr>
    <a:lvl4pPr marL="1371600" algn="l" rtl="0" fontAlgn="base">
      <a:spcBef>
        <a:spcPct val="30000"/>
      </a:spcBef>
      <a:spcAft>
        <a:spcPct val="0"/>
      </a:spcAft>
      <a:defRPr sz="1200" kern="1200">
        <a:solidFill>
          <a:schemeClr val="tx1"/>
        </a:solidFill>
        <a:latin typeface="Effra" panose="020B0603020203020204" pitchFamily="34" charset="0"/>
        <a:ea typeface="+mn-ea"/>
        <a:cs typeface="+mn-cs"/>
      </a:defRPr>
    </a:lvl4pPr>
    <a:lvl5pPr marL="1828800" algn="l" rtl="0" fontAlgn="base">
      <a:spcBef>
        <a:spcPct val="30000"/>
      </a:spcBef>
      <a:spcAft>
        <a:spcPct val="0"/>
      </a:spcAft>
      <a:defRPr sz="1200" kern="1200">
        <a:solidFill>
          <a:schemeClr val="tx1"/>
        </a:solidFill>
        <a:latin typeface="Effra" panose="020B0603020203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Effra" panose="020B0603020203020204" pitchFamily="34" charset="0"/>
                <a:ea typeface="+mn-ea"/>
                <a:cs typeface="+mn-cs"/>
              </a:rPr>
              <a:t>HANDOUTS TO USE IN SESSION 3</a:t>
            </a:r>
          </a:p>
          <a:p>
            <a:pPr lvl="0"/>
            <a:r>
              <a:rPr lang="en-GB" sz="1200" kern="1200" dirty="0">
                <a:solidFill>
                  <a:schemeClr val="tx1"/>
                </a:solidFill>
                <a:effectLst/>
                <a:latin typeface="Effra" panose="020B0603020203020204" pitchFamily="34" charset="0"/>
                <a:ea typeface="+mn-ea"/>
                <a:cs typeface="+mn-cs"/>
              </a:rPr>
              <a:t>Handout 7 - Ideas for a Step-by-Step plan</a:t>
            </a:r>
          </a:p>
          <a:p>
            <a:pPr lvl="0"/>
            <a:r>
              <a:rPr lang="en-GB" sz="1200" kern="1200" dirty="0">
                <a:solidFill>
                  <a:schemeClr val="tx1"/>
                </a:solidFill>
                <a:effectLst/>
                <a:latin typeface="Effra" panose="020B0603020203020204" pitchFamily="34" charset="0"/>
                <a:ea typeface="+mn-ea"/>
                <a:cs typeface="+mn-cs"/>
              </a:rPr>
              <a:t>Handout 8 – Step-by-Step plan</a:t>
            </a:r>
          </a:p>
          <a:p>
            <a:pPr lvl="0"/>
            <a:r>
              <a:rPr lang="en-GB" sz="1200" kern="1200" dirty="0">
                <a:solidFill>
                  <a:schemeClr val="tx1"/>
                </a:solidFill>
                <a:effectLst/>
                <a:latin typeface="Effra" panose="020B0603020203020204" pitchFamily="34" charset="0"/>
                <a:ea typeface="+mn-ea"/>
                <a:cs typeface="+mn-cs"/>
              </a:rPr>
              <a:t>Handout 9 – Keeping track of the Step-by-Step plan</a:t>
            </a:r>
          </a:p>
          <a:p>
            <a:pPr lvl="0"/>
            <a:r>
              <a:rPr lang="en-GB" sz="1200" kern="1200" dirty="0">
                <a:solidFill>
                  <a:schemeClr val="tx1"/>
                </a:solidFill>
                <a:effectLst/>
                <a:latin typeface="Effra" panose="020B0603020203020204" pitchFamily="34" charset="0"/>
                <a:ea typeface="+mn-ea"/>
                <a:cs typeface="+mn-cs"/>
              </a:rPr>
              <a:t>Give ROMs for parent to take home and complete before next session</a:t>
            </a:r>
          </a:p>
          <a:p>
            <a:endParaRPr lang="en-US" dirty="0"/>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a:t>
            </a:fld>
            <a:endParaRPr lang="en-GB" altLang="en-US" dirty="0"/>
          </a:p>
        </p:txBody>
      </p:sp>
    </p:spTree>
    <p:extLst>
      <p:ext uri="{BB962C8B-B14F-4D97-AF65-F5344CB8AC3E}">
        <p14:creationId xmlns:p14="http://schemas.microsoft.com/office/powerpoint/2010/main" val="15745152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a:solidFill>
                  <a:schemeClr val="tx1"/>
                </a:solidFill>
                <a:effectLst/>
                <a:latin typeface="Effra" panose="020B0603020203020204" pitchFamily="34" charset="0"/>
                <a:ea typeface="+mn-ea"/>
                <a:cs typeface="+mn-cs"/>
              </a:rPr>
              <a:t>A step-by-step approach </a:t>
            </a:r>
            <a:r>
              <a:rPr lang="en-US" sz="1200" kern="1200" dirty="0">
                <a:solidFill>
                  <a:schemeClr val="tx1"/>
                </a:solidFill>
                <a:effectLst/>
                <a:latin typeface="Effra" panose="020B0603020203020204" pitchFamily="34" charset="0"/>
                <a:ea typeface="+mn-ea"/>
                <a:cs typeface="+mn-cs"/>
              </a:rPr>
              <a:t>(refer to Making a Step Plan p.131) </a:t>
            </a:r>
          </a:p>
          <a:p>
            <a:r>
              <a:rPr lang="en-US" sz="1200" kern="1200" dirty="0">
                <a:solidFill>
                  <a:schemeClr val="tx1"/>
                </a:solidFill>
                <a:effectLst/>
                <a:latin typeface="Effra" panose="020B0603020203020204" pitchFamily="34" charset="0"/>
                <a:ea typeface="+mn-ea"/>
                <a:cs typeface="+mn-cs"/>
              </a:rPr>
              <a:t> Fears need to be faced gradually. </a:t>
            </a:r>
          </a:p>
          <a:p>
            <a:r>
              <a:rPr lang="en-US" sz="1200" kern="1200" dirty="0">
                <a:solidFill>
                  <a:schemeClr val="tx1"/>
                </a:solidFill>
                <a:effectLst/>
                <a:latin typeface="Effra" panose="020B0603020203020204" pitchFamily="34" charset="0"/>
                <a:ea typeface="+mn-ea"/>
                <a:cs typeface="+mn-cs"/>
              </a:rPr>
              <a:t> Decide on which fear to face first. </a:t>
            </a:r>
          </a:p>
          <a:p>
            <a:r>
              <a:rPr lang="en-US" sz="1200" kern="1200" dirty="0">
                <a:solidFill>
                  <a:schemeClr val="tx1"/>
                </a:solidFill>
                <a:effectLst/>
                <a:latin typeface="Effra" panose="020B0603020203020204" pitchFamily="34" charset="0"/>
                <a:ea typeface="+mn-ea"/>
                <a:cs typeface="+mn-cs"/>
              </a:rPr>
              <a:t> Come up with an ultimate goal which is achievable and realistic (refer to Ultimate Goals p.132-133). </a:t>
            </a:r>
          </a:p>
          <a:p>
            <a:r>
              <a:rPr lang="en-US" sz="1200" kern="1200" dirty="0">
                <a:solidFill>
                  <a:schemeClr val="tx1"/>
                </a:solidFill>
                <a:effectLst/>
                <a:latin typeface="Effra" panose="020B0603020203020204" pitchFamily="34" charset="0"/>
                <a:ea typeface="+mn-ea"/>
                <a:cs typeface="+mn-cs"/>
              </a:rPr>
              <a:t> Come up with an ultimate reward for the ultimate goal (refer to Ultimate goals and rewards p.134). </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11</a:t>
            </a:fld>
            <a:endParaRPr lang="en-GB" altLang="en-US" dirty="0"/>
          </a:p>
        </p:txBody>
      </p:sp>
    </p:spTree>
    <p:extLst>
      <p:ext uri="{BB962C8B-B14F-4D97-AF65-F5344CB8AC3E}">
        <p14:creationId xmlns:p14="http://schemas.microsoft.com/office/powerpoint/2010/main" val="9968887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a:solidFill>
                  <a:schemeClr val="tx1"/>
                </a:solidFill>
                <a:effectLst/>
                <a:latin typeface="Effra" panose="020B0603020203020204" pitchFamily="34" charset="0"/>
                <a:ea typeface="+mn-ea"/>
                <a:cs typeface="+mn-cs"/>
              </a:rPr>
              <a:t>Breaking it down into steps </a:t>
            </a:r>
            <a:endParaRPr lang="en-US" sz="1200" kern="1200" dirty="0">
              <a:solidFill>
                <a:schemeClr val="tx1"/>
              </a:solidFill>
              <a:effectLst/>
              <a:latin typeface="Effra" panose="020B0603020203020204" pitchFamily="34" charset="0"/>
              <a:ea typeface="+mn-ea"/>
              <a:cs typeface="+mn-cs"/>
            </a:endParaRPr>
          </a:p>
          <a:p>
            <a:r>
              <a:rPr lang="en-US" sz="1200" kern="1200" dirty="0">
                <a:solidFill>
                  <a:schemeClr val="tx1"/>
                </a:solidFill>
                <a:effectLst/>
                <a:latin typeface="Effra" panose="020B0603020203020204" pitchFamily="34" charset="0"/>
                <a:ea typeface="+mn-ea"/>
                <a:cs typeface="+mn-cs"/>
              </a:rPr>
              <a:t> Break the ultimate goal down into a series of steps (aim for about 10). </a:t>
            </a:r>
          </a:p>
          <a:p>
            <a:r>
              <a:rPr lang="en-US" sz="1200" kern="1200" baseline="0" dirty="0">
                <a:solidFill>
                  <a:schemeClr val="tx1"/>
                </a:solidFill>
                <a:effectLst/>
                <a:latin typeface="Effra" panose="020B0603020203020204" pitchFamily="34" charset="0"/>
                <a:ea typeface="+mn-ea"/>
                <a:cs typeface="+mn-cs"/>
              </a:rPr>
              <a:t>    </a:t>
            </a:r>
            <a:r>
              <a:rPr lang="en-US" sz="1200" kern="1200" dirty="0">
                <a:solidFill>
                  <a:schemeClr val="tx1"/>
                </a:solidFill>
                <a:effectLst/>
                <a:latin typeface="Effra" panose="020B0603020203020204" pitchFamily="34" charset="0"/>
                <a:ea typeface="+mn-ea"/>
                <a:cs typeface="+mn-cs"/>
              </a:rPr>
              <a:t>All steps should relate to the ultimate goal. </a:t>
            </a:r>
          </a:p>
          <a:p>
            <a:r>
              <a:rPr lang="en-US" sz="1200" kern="1200" dirty="0">
                <a:solidFill>
                  <a:schemeClr val="tx1"/>
                </a:solidFill>
                <a:effectLst/>
                <a:latin typeface="Effra" panose="020B0603020203020204" pitchFamily="34" charset="0"/>
                <a:ea typeface="+mn-ea"/>
                <a:cs typeface="+mn-cs"/>
              </a:rPr>
              <a:t> Rate each step in terms of how anxious you think it will make your child feel (using the How Anxious Does My Child Feel Doing Each Step? handout 6 and the Worry Scale, p.137). </a:t>
            </a:r>
          </a:p>
          <a:p>
            <a:r>
              <a:rPr lang="en-US" sz="1200" kern="1200" dirty="0">
                <a:solidFill>
                  <a:schemeClr val="tx1"/>
                </a:solidFill>
                <a:effectLst/>
                <a:latin typeface="Effra" panose="020B0603020203020204" pitchFamily="34" charset="0"/>
                <a:ea typeface="+mn-ea"/>
                <a:cs typeface="+mn-cs"/>
              </a:rPr>
              <a:t> Order the steps from least anxiety-provoking to most anxiety-provoking finishing with the ultimate goal. </a:t>
            </a:r>
          </a:p>
          <a:p>
            <a:r>
              <a:rPr lang="en-US" sz="1200" kern="1200" dirty="0">
                <a:solidFill>
                  <a:schemeClr val="tx1"/>
                </a:solidFill>
                <a:effectLst/>
                <a:latin typeface="Effra" panose="020B0603020203020204" pitchFamily="34" charset="0"/>
                <a:ea typeface="+mn-ea"/>
                <a:cs typeface="+mn-cs"/>
              </a:rPr>
              <a:t> Agree a reward for each step (use handout 5 for ideas). </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12</a:t>
            </a:fld>
            <a:endParaRPr lang="en-GB" altLang="en-US" dirty="0"/>
          </a:p>
        </p:txBody>
      </p:sp>
    </p:spTree>
    <p:extLst>
      <p:ext uri="{BB962C8B-B14F-4D97-AF65-F5344CB8AC3E}">
        <p14:creationId xmlns:p14="http://schemas.microsoft.com/office/powerpoint/2010/main" val="7763182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Effra" panose="020B0603020203020204" pitchFamily="34" charset="0"/>
                <a:ea typeface="+mn-ea"/>
                <a:cs typeface="+mn-cs"/>
              </a:rPr>
              <a:t>Exercise 4 </a:t>
            </a:r>
            <a:endParaRPr lang="en-US" sz="1200" kern="1200" dirty="0">
              <a:solidFill>
                <a:schemeClr val="tx1"/>
              </a:solidFill>
              <a:effectLst/>
              <a:latin typeface="Effra" panose="020B0603020203020204" pitchFamily="34" charset="0"/>
              <a:ea typeface="+mn-ea"/>
              <a:cs typeface="+mn-cs"/>
            </a:endParaRPr>
          </a:p>
          <a:p>
            <a:r>
              <a:rPr lang="en-US" sz="1200" b="1" kern="1200" dirty="0">
                <a:solidFill>
                  <a:schemeClr val="tx1"/>
                </a:solidFill>
                <a:effectLst/>
                <a:latin typeface="Effra" panose="020B0603020203020204" pitchFamily="34" charset="0"/>
                <a:ea typeface="+mn-ea"/>
                <a:cs typeface="+mn-cs"/>
              </a:rPr>
              <a:t>Explain to parents that you are going to work through the process of developing a step-by-step plan together as a group. Ask if anyone has any suggestions regarding a fear that could be used for the example (group facilitators should have one in mind in case there are no suggestions). Group facilitators should assist the group in working together to decide on an ultimate goal and then breaking the goal down into a series of steps using the stages outlined above (refer to Making a Step Plan p.131. as a guide). Ask parents for feedback on how they found the task. </a:t>
            </a:r>
            <a:endParaRPr lang="en-US" sz="1200" kern="1200" dirty="0">
              <a:solidFill>
                <a:schemeClr val="tx1"/>
              </a:solidFill>
              <a:effectLst/>
              <a:latin typeface="Effra" panose="020B0603020203020204" pitchFamily="34" charset="0"/>
              <a:ea typeface="+mn-ea"/>
              <a:cs typeface="+mn-cs"/>
            </a:endParaRPr>
          </a:p>
          <a:p>
            <a:endParaRPr lang="en-US" dirty="0"/>
          </a:p>
          <a:p>
            <a:r>
              <a:rPr lang="en-US" sz="1200" b="1" kern="1200" dirty="0">
                <a:solidFill>
                  <a:schemeClr val="tx1"/>
                </a:solidFill>
                <a:effectLst/>
                <a:latin typeface="Effra" panose="020B0603020203020204" pitchFamily="34" charset="0"/>
                <a:ea typeface="+mn-ea"/>
                <a:cs typeface="+mn-cs"/>
              </a:rPr>
              <a:t>Trouble-shooting </a:t>
            </a:r>
            <a:endParaRPr lang="en-US" sz="1200" kern="1200" dirty="0">
              <a:solidFill>
                <a:schemeClr val="tx1"/>
              </a:solidFill>
              <a:effectLst/>
              <a:latin typeface="Effra" panose="020B0603020203020204" pitchFamily="34" charset="0"/>
              <a:ea typeface="+mn-ea"/>
              <a:cs typeface="+mn-cs"/>
            </a:endParaRPr>
          </a:p>
          <a:p>
            <a:r>
              <a:rPr lang="en-US" sz="1200" kern="1200" dirty="0">
                <a:solidFill>
                  <a:schemeClr val="tx1"/>
                </a:solidFill>
                <a:effectLst/>
                <a:latin typeface="Effra" panose="020B0603020203020204" pitchFamily="34" charset="0"/>
                <a:ea typeface="+mn-ea"/>
                <a:cs typeface="+mn-cs"/>
              </a:rPr>
              <a:t>Can’t think of a fear to focus on 		Review handouts 1, 2 &amp; 4 </a:t>
            </a:r>
          </a:p>
          <a:p>
            <a:r>
              <a:rPr lang="en-US" sz="1200" kern="1200" dirty="0">
                <a:solidFill>
                  <a:schemeClr val="tx1"/>
                </a:solidFill>
                <a:effectLst/>
                <a:latin typeface="Effra" panose="020B0603020203020204" pitchFamily="34" charset="0"/>
                <a:ea typeface="+mn-ea"/>
                <a:cs typeface="+mn-cs"/>
              </a:rPr>
              <a:t>Can’t think of an ultimate goal 		</a:t>
            </a:r>
            <a:r>
              <a:rPr lang="en-US" sz="1800" dirty="0">
                <a:effectLst/>
                <a:latin typeface="Calisto MT" panose="02040603050505030304" pitchFamily="18" charset="0"/>
                <a:ea typeface="Calisto MT" panose="02040603050505030304" pitchFamily="18" charset="0"/>
                <a:cs typeface="Calisto MT" panose="02040603050505030304" pitchFamily="18" charset="0"/>
              </a:rPr>
              <a:t>Review the families’ treatment </a:t>
            </a:r>
            <a:r>
              <a:rPr lang="en-GB" sz="1800" dirty="0">
                <a:effectLst/>
                <a:latin typeface="Calisto MT" panose="02040603050505030304" pitchFamily="18" charset="0"/>
                <a:ea typeface="Calisto MT" panose="02040603050505030304" pitchFamily="18" charset="0"/>
                <a:cs typeface="Calisto MT" panose="02040603050505030304" pitchFamily="18" charset="0"/>
              </a:rPr>
              <a:t>goals from the first session and consider whether one of these could be an 				ultimate goal. See pages 132 – 133 for examples of ‘ultimate goals’. </a:t>
            </a:r>
          </a:p>
          <a:p>
            <a:r>
              <a:rPr lang="en-US" sz="1200" kern="1200" dirty="0">
                <a:solidFill>
                  <a:schemeClr val="tx1"/>
                </a:solidFill>
                <a:effectLst/>
                <a:latin typeface="Effra" panose="020B0603020203020204" pitchFamily="34" charset="0"/>
                <a:ea typeface="+mn-ea"/>
                <a:cs typeface="+mn-cs"/>
              </a:rPr>
              <a:t>Difficulty breaking down fear into steps 	See Breaking it down into steps p. 135 and see example step-by-step plans p. 136, 141, 143, 144</a:t>
            </a:r>
          </a:p>
          <a:p>
            <a:r>
              <a:rPr lang="en-US" sz="1200" kern="1200" dirty="0">
                <a:solidFill>
                  <a:schemeClr val="tx1"/>
                </a:solidFill>
                <a:effectLst/>
                <a:latin typeface="Effra" panose="020B0603020203020204" pitchFamily="34" charset="0"/>
                <a:ea typeface="+mn-ea"/>
                <a:cs typeface="+mn-cs"/>
              </a:rPr>
              <a:t>Can’t come up with appropriate rewards 	Refer to handout 5 and Rewards, p.119-122 </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Effra" panose="020B0603020203020204" pitchFamily="34" charset="0"/>
                <a:ea typeface="+mn-ea"/>
                <a:cs typeface="+mn-cs"/>
              </a:rPr>
              <a:t>Don’t know how anxious the step will make 	Have a guess and check with child once home using Worry Scale (p.137) </a:t>
            </a:r>
          </a:p>
          <a:p>
            <a:r>
              <a:rPr lang="en-US" sz="1200" kern="1200" dirty="0">
                <a:solidFill>
                  <a:schemeClr val="tx1"/>
                </a:solidFill>
                <a:effectLst/>
                <a:latin typeface="Effra" panose="020B0603020203020204" pitchFamily="34" charset="0"/>
                <a:ea typeface="+mn-ea"/>
                <a:cs typeface="+mn-cs"/>
              </a:rPr>
              <a:t>child feel</a:t>
            </a:r>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13</a:t>
            </a:fld>
            <a:endParaRPr lang="en-GB" altLang="en-US" dirty="0"/>
          </a:p>
        </p:txBody>
      </p:sp>
    </p:spTree>
    <p:extLst>
      <p:ext uri="{BB962C8B-B14F-4D97-AF65-F5344CB8AC3E}">
        <p14:creationId xmlns:p14="http://schemas.microsoft.com/office/powerpoint/2010/main" val="38556604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Effra" panose="020B0603020203020204" pitchFamily="34" charset="0"/>
                <a:ea typeface="+mn-ea"/>
                <a:cs typeface="+mn-cs"/>
              </a:rPr>
              <a:t>Exercise 5 </a:t>
            </a:r>
            <a:endParaRPr lang="en-US" sz="1200" kern="1200" dirty="0">
              <a:solidFill>
                <a:schemeClr val="tx1"/>
              </a:solidFill>
              <a:effectLst/>
              <a:latin typeface="Effra" panose="020B0603020203020204" pitchFamily="34" charset="0"/>
              <a:ea typeface="+mn-ea"/>
              <a:cs typeface="+mn-cs"/>
            </a:endParaRPr>
          </a:p>
          <a:p>
            <a:r>
              <a:rPr lang="en-US" sz="1200" b="1" kern="1200" dirty="0">
                <a:solidFill>
                  <a:schemeClr val="tx1"/>
                </a:solidFill>
                <a:effectLst/>
                <a:latin typeface="Effra" panose="020B0603020203020204" pitchFamily="34" charset="0"/>
                <a:ea typeface="+mn-ea"/>
                <a:cs typeface="+mn-cs"/>
              </a:rPr>
              <a:t>Ask parents to remain in their pairs and help each other to break the ultimate goal down into a series of steps and produce a step-by-step plan for each of their children using the procedure you have just explained. Group facilitators check in with parents as they are working and use the Trouble-shooting table to assist parents if required. Ask pairs if they have anything they would like to feedback to the group or if they have any questions. </a:t>
            </a:r>
          </a:p>
          <a:p>
            <a:endParaRPr lang="en-US" sz="1200" b="1" kern="1200" dirty="0">
              <a:solidFill>
                <a:schemeClr val="tx1"/>
              </a:solidFill>
              <a:effectLst/>
              <a:latin typeface="Effra" panose="020B0603020203020204" pitchFamily="34" charset="0"/>
              <a:ea typeface="+mn-ea"/>
              <a:cs typeface="+mn-cs"/>
            </a:endParaRPr>
          </a:p>
          <a:p>
            <a:r>
              <a:rPr lang="en-US" sz="1200" b="1" kern="1200" dirty="0">
                <a:solidFill>
                  <a:schemeClr val="tx1"/>
                </a:solidFill>
                <a:effectLst/>
                <a:latin typeface="Effra" panose="020B0603020203020204" pitchFamily="34" charset="0"/>
                <a:ea typeface="+mn-ea"/>
                <a:cs typeface="+mn-cs"/>
              </a:rPr>
              <a:t>Trouble-shooting </a:t>
            </a:r>
            <a:endParaRPr lang="en-US" sz="1200" kern="1200" dirty="0">
              <a:solidFill>
                <a:schemeClr val="tx1"/>
              </a:solidFill>
              <a:effectLst/>
              <a:latin typeface="Effra" panose="020B0603020203020204" pitchFamily="34" charset="0"/>
              <a:ea typeface="+mn-ea"/>
              <a:cs typeface="+mn-cs"/>
            </a:endParaRPr>
          </a:p>
          <a:p>
            <a:r>
              <a:rPr lang="en-US" sz="1200" kern="1200" dirty="0">
                <a:solidFill>
                  <a:schemeClr val="tx1"/>
                </a:solidFill>
                <a:effectLst/>
                <a:latin typeface="Effra" panose="020B0603020203020204" pitchFamily="34" charset="0"/>
                <a:ea typeface="+mn-ea"/>
                <a:cs typeface="+mn-cs"/>
              </a:rPr>
              <a:t>Can’t think of a fear to focus on 		Review handouts 1, 2 &amp; 4 </a:t>
            </a:r>
          </a:p>
          <a:p>
            <a:r>
              <a:rPr lang="en-US" sz="1200" kern="1200" dirty="0">
                <a:solidFill>
                  <a:schemeClr val="tx1"/>
                </a:solidFill>
                <a:effectLst/>
                <a:latin typeface="Effra" panose="020B0603020203020204" pitchFamily="34" charset="0"/>
                <a:ea typeface="+mn-ea"/>
                <a:cs typeface="+mn-cs"/>
              </a:rPr>
              <a:t>Can’t think of an ultimate goal 		</a:t>
            </a:r>
            <a:r>
              <a:rPr lang="en-US" sz="1800" dirty="0">
                <a:effectLst/>
                <a:latin typeface="Calisto MT" panose="02040603050505030304" pitchFamily="18" charset="0"/>
                <a:ea typeface="Calisto MT" panose="02040603050505030304" pitchFamily="18" charset="0"/>
                <a:cs typeface="Calisto MT" panose="02040603050505030304" pitchFamily="18" charset="0"/>
              </a:rPr>
              <a:t>Review the families’ treatment </a:t>
            </a:r>
            <a:r>
              <a:rPr lang="en-GB" sz="1800" dirty="0">
                <a:effectLst/>
                <a:latin typeface="Calisto MT" panose="02040603050505030304" pitchFamily="18" charset="0"/>
                <a:ea typeface="Calisto MT" panose="02040603050505030304" pitchFamily="18" charset="0"/>
                <a:cs typeface="Calisto MT" panose="02040603050505030304" pitchFamily="18" charset="0"/>
              </a:rPr>
              <a:t>goals from the first session and consider whether one of these could be an 				ultimate goal. See pages 132 – 133 for examples of ‘ultimate goals’. </a:t>
            </a:r>
          </a:p>
          <a:p>
            <a:r>
              <a:rPr lang="en-US" sz="1200" kern="1200" dirty="0">
                <a:solidFill>
                  <a:schemeClr val="tx1"/>
                </a:solidFill>
                <a:effectLst/>
                <a:latin typeface="Effra" panose="020B0603020203020204" pitchFamily="34" charset="0"/>
                <a:ea typeface="+mn-ea"/>
                <a:cs typeface="+mn-cs"/>
              </a:rPr>
              <a:t>Difficulty breaking down fear into steps 	See Breaking it down into steps p. 135 and see example step-by-step plans p. 136, 141, 143, 144 </a:t>
            </a:r>
          </a:p>
          <a:p>
            <a:r>
              <a:rPr lang="en-US" sz="1200" kern="1200" dirty="0">
                <a:solidFill>
                  <a:schemeClr val="tx1"/>
                </a:solidFill>
                <a:effectLst/>
                <a:latin typeface="Effra" panose="020B0603020203020204" pitchFamily="34" charset="0"/>
                <a:ea typeface="+mn-ea"/>
                <a:cs typeface="+mn-cs"/>
              </a:rPr>
              <a:t>Can’t come up with appropriate rewards 	Refer to handout 5 and Rewards, p.119-122</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Effra" panose="020B0603020203020204" pitchFamily="34" charset="0"/>
                <a:ea typeface="+mn-ea"/>
                <a:cs typeface="+mn-cs"/>
              </a:rPr>
              <a:t>Don’t know how anxious the step will make 	Have a guess and check with child once home using Worry Scale (p.137) </a:t>
            </a:r>
          </a:p>
          <a:p>
            <a:r>
              <a:rPr lang="en-US" sz="1200" kern="1200" dirty="0">
                <a:solidFill>
                  <a:schemeClr val="tx1"/>
                </a:solidFill>
                <a:effectLst/>
                <a:latin typeface="Effra" panose="020B0603020203020204" pitchFamily="34" charset="0"/>
                <a:ea typeface="+mn-ea"/>
                <a:cs typeface="+mn-cs"/>
              </a:rPr>
              <a:t>child feel</a:t>
            </a:r>
            <a:endParaRPr lang="en-US" dirty="0"/>
          </a:p>
          <a:p>
            <a:endParaRPr lang="en-US"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14</a:t>
            </a:fld>
            <a:endParaRPr lang="en-GB" altLang="en-US" dirty="0"/>
          </a:p>
        </p:txBody>
      </p:sp>
    </p:spTree>
    <p:extLst>
      <p:ext uri="{BB962C8B-B14F-4D97-AF65-F5344CB8AC3E}">
        <p14:creationId xmlns:p14="http://schemas.microsoft.com/office/powerpoint/2010/main" val="13227211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Effra" panose="020B0603020203020204" pitchFamily="34" charset="0"/>
                <a:ea typeface="+mn-ea"/>
                <a:cs typeface="+mn-cs"/>
              </a:rPr>
              <a:t>Explain that once parents have completed the step-by-step plan, they will need to check it out with their child to ensure that the steps are in the right order and that the rewards are motivating enough for the child. </a:t>
            </a:r>
          </a:p>
          <a:p>
            <a:endParaRPr lang="en-US"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15</a:t>
            </a:fld>
            <a:endParaRPr lang="en-GB" altLang="en-US" dirty="0"/>
          </a:p>
        </p:txBody>
      </p:sp>
    </p:spTree>
    <p:extLst>
      <p:ext uri="{BB962C8B-B14F-4D97-AF65-F5344CB8AC3E}">
        <p14:creationId xmlns:p14="http://schemas.microsoft.com/office/powerpoint/2010/main" val="2781502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Effra" panose="020B0603020203020204" pitchFamily="34" charset="0"/>
                <a:ea typeface="+mn-ea"/>
                <a:cs typeface="+mn-cs"/>
              </a:rPr>
              <a:t>*IF A FAMILY’S PLAN RELATES TO A SLEEP PROBLEM, REFER THE PARENT TO CHAPTER 18, P.258, ‘A STEP-BY-STEP APPROACH TO HELP YOUR CHILD SLEEP ALONE. IF THE STEP PLAN RELATES TO SCHOOL ATTENDANCE, REFER THE PARENT TO CHAPTER 20, ‘SCHOOL REFUSAL’. </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19</a:t>
            </a:fld>
            <a:endParaRPr lang="en-GB" altLang="en-US" dirty="0"/>
          </a:p>
        </p:txBody>
      </p:sp>
    </p:spTree>
    <p:extLst>
      <p:ext uri="{BB962C8B-B14F-4D97-AF65-F5344CB8AC3E}">
        <p14:creationId xmlns:p14="http://schemas.microsoft.com/office/powerpoint/2010/main" val="32911309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Effra" panose="020B0603020203020204" pitchFamily="34" charset="0"/>
                <a:ea typeface="+mn-ea"/>
                <a:cs typeface="+mn-cs"/>
              </a:rPr>
              <a:t> Invite the parent to say what they will take away from the session and remind them of any other critical elements that they may have missed, using the following ‘take home messages’ as guidance: </a:t>
            </a:r>
            <a:r>
              <a:rPr lang="en-GB" sz="1200" kern="1200" dirty="0">
                <a:solidFill>
                  <a:schemeClr val="tx1"/>
                </a:solidFill>
                <a:effectLst/>
                <a:latin typeface="Effra" panose="020B0603020203020204" pitchFamily="34" charset="0"/>
                <a:ea typeface="+mn-ea"/>
                <a:cs typeface="+mn-cs"/>
              </a:rPr>
              <a:t>Facing fears allows children to gather new information about their anxious expectations</a:t>
            </a:r>
            <a:endParaRPr lang="en-IS" sz="1200" kern="120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Fears need to be faced gradually which can be done by making a Step-by-Step plan </a:t>
            </a:r>
            <a:endParaRPr lang="en-IS" sz="1200" kern="120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Predictions should be made about each step and added to Handout 8 they should then be reviewed after the step is attempted </a:t>
            </a:r>
            <a:endParaRPr lang="en-IS" sz="1200" kern="120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Each step should have a reward agreed ahead of time</a:t>
            </a:r>
            <a:endParaRPr lang="en-IS" sz="1200" kern="120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Unplanned experiments can be useful opportunities to learn new information or consolidate learning</a:t>
            </a:r>
            <a:endParaRPr lang="en-IS" sz="1200" kern="1200">
              <a:solidFill>
                <a:schemeClr val="tx1"/>
              </a:solidFill>
              <a:effectLst/>
              <a:latin typeface="Effra" panose="020B0603020203020204" pitchFamily="34" charset="0"/>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When a step is completed parents should record what happened using handout 9</a:t>
            </a:r>
            <a:endParaRPr lang="en-IS" sz="1200" kern="1200">
              <a:solidFill>
                <a:schemeClr val="tx1"/>
              </a:solidFill>
              <a:effectLst/>
              <a:latin typeface="Effra" panose="020B0603020203020204" pitchFamily="34" charset="0"/>
              <a:ea typeface="+mn-ea"/>
              <a:cs typeface="+mn-cs"/>
            </a:endParaRPr>
          </a:p>
          <a:p>
            <a:pPr marL="17145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Rewards can help to motivate an anxious child, as well as show that their </a:t>
            </a:r>
            <a:endParaRPr lang="en-US" sz="1200" kern="1200" dirty="0">
              <a:solidFill>
                <a:schemeClr val="tx1"/>
              </a:solidFill>
              <a:effectLst/>
              <a:latin typeface="Effra" panose="020B0603020203020204" pitchFamily="34" charset="0"/>
              <a:ea typeface="+mn-ea"/>
              <a:cs typeface="+mn-cs"/>
            </a:endParaRPr>
          </a:p>
          <a:p>
            <a:endParaRPr lang="en-GB" sz="1200" kern="1200" dirty="0">
              <a:solidFill>
                <a:schemeClr val="tx1"/>
              </a:solidFill>
              <a:effectLst/>
              <a:latin typeface="Effra" panose="020B0603020203020204" pitchFamily="34" charset="0"/>
              <a:ea typeface="+mn-ea"/>
              <a:cs typeface="+mn-cs"/>
            </a:endParaRP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20</a:t>
            </a:fld>
            <a:endParaRPr lang="en-GB" altLang="en-US" dirty="0"/>
          </a:p>
        </p:txBody>
      </p:sp>
    </p:spTree>
    <p:extLst>
      <p:ext uri="{BB962C8B-B14F-4D97-AF65-F5344CB8AC3E}">
        <p14:creationId xmlns:p14="http://schemas.microsoft.com/office/powerpoint/2010/main" val="11545816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Effra" panose="020B0603020203020204" pitchFamily="34" charset="0"/>
                <a:ea typeface="+mn-ea"/>
                <a:cs typeface="+mn-cs"/>
              </a:rPr>
              <a:t>Talk about any other issues that the parent has specifically requested that you discuss. Acknowledge these issues, </a:t>
            </a:r>
            <a:r>
              <a:rPr lang="en-US" sz="1200" kern="1200" dirty="0" err="1">
                <a:solidFill>
                  <a:schemeClr val="tx1"/>
                </a:solidFill>
                <a:effectLst/>
                <a:latin typeface="Effra" panose="020B0603020203020204" pitchFamily="34" charset="0"/>
                <a:ea typeface="+mn-ea"/>
                <a:cs typeface="+mn-cs"/>
              </a:rPr>
              <a:t>empathise</a:t>
            </a:r>
            <a:r>
              <a:rPr lang="en-US" sz="1200" kern="1200" dirty="0">
                <a:solidFill>
                  <a:schemeClr val="tx1"/>
                </a:solidFill>
                <a:effectLst/>
                <a:latin typeface="Effra" panose="020B0603020203020204" pitchFamily="34" charset="0"/>
                <a:ea typeface="+mn-ea"/>
                <a:cs typeface="+mn-cs"/>
              </a:rPr>
              <a:t> with the parent and apply/signpost any relevant strategies covered in the programme. If relevant, refer to later chapters in the book and suggest that the parent read them. </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21</a:t>
            </a:fld>
            <a:endParaRPr lang="en-GB" altLang="en-US" dirty="0"/>
          </a:p>
        </p:txBody>
      </p:sp>
    </p:spTree>
    <p:extLst>
      <p:ext uri="{BB962C8B-B14F-4D97-AF65-F5344CB8AC3E}">
        <p14:creationId xmlns:p14="http://schemas.microsoft.com/office/powerpoint/2010/main" val="201741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Effra" panose="020B0603020203020204" pitchFamily="34" charset="0"/>
                <a:ea typeface="+mn-ea"/>
                <a:cs typeface="+mn-cs"/>
              </a:rPr>
              <a:t>HOMEWORK AFTER SESSION 3</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Finalise Step-by-Step plan with child (Handout 8)</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Start implementing Step-by-Step plan </a:t>
            </a:r>
          </a:p>
          <a:p>
            <a:pPr marL="171450" lvl="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Monitor progress of Step-by-Step plan (Handout 9)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kern="1200" dirty="0">
                <a:solidFill>
                  <a:schemeClr val="tx1"/>
                </a:solidFill>
                <a:effectLst/>
                <a:latin typeface="Effra" panose="020B0603020203020204" pitchFamily="34" charset="0"/>
                <a:ea typeface="+mn-ea"/>
                <a:cs typeface="+mn-cs"/>
              </a:rPr>
              <a:t>Complete ROMs before next session?</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endParaRPr lang="en-GB" sz="1200" kern="1200" dirty="0">
              <a:solidFill>
                <a:schemeClr val="tx1"/>
              </a:solidFill>
              <a:effectLst/>
              <a:latin typeface="Effra" panose="020B0603020203020204" pitchFamily="34" charset="0"/>
              <a:ea typeface="+mn-ea"/>
              <a:cs typeface="+mn-cs"/>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kern="1200" dirty="0">
                <a:solidFill>
                  <a:schemeClr val="tx1"/>
                </a:solidFill>
                <a:effectLst/>
                <a:latin typeface="Effra" panose="020B0603020203020204" pitchFamily="34" charset="0"/>
                <a:ea typeface="+mn-ea"/>
                <a:cs typeface="+mn-cs"/>
              </a:rPr>
              <a:t>*NB Group leaders to graph up ROMs before next session </a:t>
            </a:r>
          </a:p>
          <a:p>
            <a:pPr marL="171450" lvl="0" indent="-171450">
              <a:buFont typeface="Arial" panose="020B0604020202020204" pitchFamily="34" charset="0"/>
              <a:buChar char="•"/>
            </a:pPr>
            <a:endParaRPr lang="en-GB" sz="1200" kern="1200" dirty="0">
              <a:solidFill>
                <a:schemeClr val="tx1"/>
              </a:solidFill>
              <a:effectLst/>
              <a:latin typeface="Effra" panose="020B0603020203020204" pitchFamily="34" charset="0"/>
              <a:ea typeface="+mn-ea"/>
              <a:cs typeface="+mn-cs"/>
            </a:endParaRPr>
          </a:p>
          <a:p>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22</a:t>
            </a:fld>
            <a:endParaRPr lang="en-GB" altLang="en-US" dirty="0"/>
          </a:p>
        </p:txBody>
      </p:sp>
    </p:spTree>
    <p:extLst>
      <p:ext uri="{BB962C8B-B14F-4D97-AF65-F5344CB8AC3E}">
        <p14:creationId xmlns:p14="http://schemas.microsoft.com/office/powerpoint/2010/main" val="4111294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chemeClr val="tx1"/>
                </a:solidFill>
                <a:effectLst/>
                <a:latin typeface="Effra" panose="020B0603020203020204" pitchFamily="34" charset="0"/>
                <a:ea typeface="+mn-ea"/>
                <a:cs typeface="+mn-cs"/>
              </a:rPr>
              <a:t>Ask parents if they have any other issues that they would like to discuss. Acknowledge these issues and empathise with the parents, if appropriate ask the group if others have experienced similar issues. If relevant, refer to later chapters in the book and suggest that the parent(s) read them. Signpost to other sources of information/ support if applicable.</a:t>
            </a:r>
          </a:p>
          <a:p>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23</a:t>
            </a:fld>
            <a:endParaRPr lang="en-GB" altLang="en-US" dirty="0"/>
          </a:p>
        </p:txBody>
      </p:sp>
    </p:spTree>
    <p:extLst>
      <p:ext uri="{BB962C8B-B14F-4D97-AF65-F5344CB8AC3E}">
        <p14:creationId xmlns:p14="http://schemas.microsoft.com/office/powerpoint/2010/main" val="20713908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Effra" panose="020B0603020203020204" pitchFamily="34" charset="0"/>
                <a:ea typeface="+mn-ea"/>
                <a:cs typeface="+mn-cs"/>
              </a:rPr>
              <a:t>Outline the content of the session and ask parents if there is anything in particular they would like to discuss. Write items for discussion up on whiteboard or flipchart and allocate time for this at the end. </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2</a:t>
            </a:fld>
            <a:endParaRPr lang="en-GB" altLang="en-US" dirty="0"/>
          </a:p>
        </p:txBody>
      </p:sp>
    </p:spTree>
    <p:extLst>
      <p:ext uri="{BB962C8B-B14F-4D97-AF65-F5344CB8AC3E}">
        <p14:creationId xmlns:p14="http://schemas.microsoft.com/office/powerpoint/2010/main" val="1700584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chemeClr val="tx1"/>
                </a:solidFill>
                <a:effectLst/>
                <a:latin typeface="Effra" panose="020B0603020203020204" pitchFamily="34" charset="0"/>
                <a:ea typeface="+mn-ea"/>
                <a:cs typeface="+mn-cs"/>
              </a:rPr>
              <a:t>Ask parents to complete the Group Session Rating Scale (GSRS) and discuss feedback given. </a:t>
            </a:r>
          </a:p>
          <a:p>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24</a:t>
            </a:fld>
            <a:endParaRPr lang="en-GB" altLang="en-US" dirty="0"/>
          </a:p>
        </p:txBody>
      </p:sp>
    </p:spTree>
    <p:extLst>
      <p:ext uri="{BB962C8B-B14F-4D97-AF65-F5344CB8AC3E}">
        <p14:creationId xmlns:p14="http://schemas.microsoft.com/office/powerpoint/2010/main" val="18615362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a:solidFill>
                  <a:schemeClr val="tx1"/>
                </a:solidFill>
                <a:effectLst/>
                <a:latin typeface="Effra" panose="020B0603020203020204" pitchFamily="34" charset="0"/>
                <a:ea typeface="+mn-ea"/>
                <a:cs typeface="+mn-cs"/>
              </a:rPr>
              <a:t>*NB Group leaders to graph up ROMs before next session </a:t>
            </a:r>
            <a:endParaRPr lang="en-US"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25</a:t>
            </a:fld>
            <a:endParaRPr lang="en-GB" altLang="en-US" dirty="0"/>
          </a:p>
        </p:txBody>
      </p:sp>
    </p:spTree>
    <p:extLst>
      <p:ext uri="{BB962C8B-B14F-4D97-AF65-F5344CB8AC3E}">
        <p14:creationId xmlns:p14="http://schemas.microsoft.com/office/powerpoint/2010/main" val="2964389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Effra" panose="020B0603020203020204" pitchFamily="34" charset="0"/>
                <a:ea typeface="+mn-ea"/>
                <a:cs typeface="+mn-cs"/>
              </a:rPr>
              <a:t>Ask Parents about the ORS and Goal progress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kern="1200" dirty="0">
              <a:solidFill>
                <a:schemeClr val="tx1"/>
              </a:solidFill>
              <a:effectLst/>
              <a:latin typeface="Effra" panose="020B0603020203020204" pitchFamily="34"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1" dirty="0"/>
              <a:t>*NB </a:t>
            </a:r>
            <a:r>
              <a:rPr lang="en-US" dirty="0"/>
              <a:t>Remember we would not expect change in ROMS at this stage, however, note any changes (improvement or deterioration) and discuss with parents what may account for any changes. Praise parents for any efforts they have made to make a change.</a:t>
            </a:r>
            <a:endParaRPr lang="en-GB" dirty="0"/>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kern="1200" dirty="0">
              <a:solidFill>
                <a:schemeClr val="tx1"/>
              </a:solidFill>
              <a:effectLst/>
              <a:latin typeface="Effra" panose="020B0603020203020204"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3</a:t>
            </a:fld>
            <a:endParaRPr lang="en-GB" altLang="en-US" dirty="0"/>
          </a:p>
        </p:txBody>
      </p:sp>
    </p:spTree>
    <p:extLst>
      <p:ext uri="{BB962C8B-B14F-4D97-AF65-F5344CB8AC3E}">
        <p14:creationId xmlns:p14="http://schemas.microsoft.com/office/powerpoint/2010/main" val="26535945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kern="1200" dirty="0">
                <a:solidFill>
                  <a:schemeClr val="tx1"/>
                </a:solidFill>
                <a:effectLst/>
                <a:latin typeface="Effra" panose="020B0603020203020204" pitchFamily="34" charset="0"/>
                <a:ea typeface="+mn-ea"/>
                <a:cs typeface="+mn-cs"/>
              </a:rPr>
              <a:t>Ask what they thought about the material covered in Chapter 10.</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kern="1200" dirty="0">
                <a:solidFill>
                  <a:schemeClr val="tx1"/>
                </a:solidFill>
                <a:effectLst/>
                <a:latin typeface="Effra" panose="020B0603020203020204" pitchFamily="34" charset="0"/>
                <a:ea typeface="+mn-ea"/>
                <a:cs typeface="+mn-cs"/>
              </a:rPr>
              <a:t>Review Handouts 3 - What are my child’s anxious expectations?</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kern="1200" dirty="0">
                <a:solidFill>
                  <a:schemeClr val="tx1"/>
                </a:solidFill>
                <a:effectLst/>
                <a:latin typeface="Effra" panose="020B0603020203020204" pitchFamily="34" charset="0"/>
                <a:ea typeface="+mn-ea"/>
                <a:cs typeface="+mn-cs"/>
              </a:rPr>
              <a:t>Review Handout 4  - What does my child need to learn?</a:t>
            </a:r>
          </a:p>
          <a:p>
            <a:pPr marL="17145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Ask what the parents learned from trying out the questioning skills. </a:t>
            </a:r>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4</a:t>
            </a:fld>
            <a:endParaRPr lang="en-GB" altLang="en-US" dirty="0"/>
          </a:p>
        </p:txBody>
      </p:sp>
    </p:spTree>
    <p:extLst>
      <p:ext uri="{BB962C8B-B14F-4D97-AF65-F5344CB8AC3E}">
        <p14:creationId xmlns:p14="http://schemas.microsoft.com/office/powerpoint/2010/main" val="1561330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Review Handout 5 (encouraging independence) and ask them how they got on with encouraging independence.</a:t>
            </a:r>
          </a:p>
          <a:p>
            <a:pPr marL="171450" indent="-171450">
              <a:buFont typeface="Arial" panose="020B0604020202020204" pitchFamily="34" charset="0"/>
              <a:buChar char="•"/>
            </a:pPr>
            <a:r>
              <a:rPr lang="en-GB" sz="1200" kern="1200" dirty="0">
                <a:solidFill>
                  <a:schemeClr val="tx1"/>
                </a:solidFill>
                <a:effectLst/>
                <a:latin typeface="Effra" panose="020B0603020203020204" pitchFamily="34" charset="0"/>
                <a:ea typeface="+mn-ea"/>
                <a:cs typeface="+mn-cs"/>
              </a:rPr>
              <a:t> Review Handout 6 (rewards). </a:t>
            </a:r>
          </a:p>
          <a:p>
            <a:pPr marL="171450" indent="-171450">
              <a:buFont typeface="Arial" panose="020B0604020202020204" pitchFamily="34" charset="0"/>
              <a:buChar char="•"/>
            </a:pPr>
            <a:endParaRPr lang="en-GB" sz="1200" kern="1200" dirty="0">
              <a:solidFill>
                <a:schemeClr val="tx1"/>
              </a:solidFill>
              <a:effectLst/>
              <a:latin typeface="Effra" panose="020B0603020203020204" pitchFamily="34" charset="0"/>
              <a:ea typeface="+mn-ea"/>
              <a:cs typeface="+mn-cs"/>
            </a:endParaRPr>
          </a:p>
          <a:p>
            <a:pPr marL="0" indent="0">
              <a:buFont typeface="Arial" panose="020B0604020202020204" pitchFamily="34" charset="0"/>
              <a:buNone/>
            </a:pPr>
            <a:r>
              <a:rPr lang="en-GB" sz="1200" kern="1200" dirty="0">
                <a:solidFill>
                  <a:schemeClr val="tx1"/>
                </a:solidFill>
                <a:effectLst/>
                <a:latin typeface="Effra" panose="020B0603020203020204" pitchFamily="34" charset="0"/>
                <a:ea typeface="+mn-ea"/>
                <a:cs typeface="+mn-cs"/>
              </a:rPr>
              <a:t>If the parents have any concerns about rewards use the Trouble-shooting table on pages 123-125 to try to overcome any difficulties.</a:t>
            </a:r>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5</a:t>
            </a:fld>
            <a:endParaRPr lang="en-GB" altLang="en-US" dirty="0"/>
          </a:p>
        </p:txBody>
      </p:sp>
    </p:spTree>
    <p:extLst>
      <p:ext uri="{BB962C8B-B14F-4D97-AF65-F5344CB8AC3E}">
        <p14:creationId xmlns:p14="http://schemas.microsoft.com/office/powerpoint/2010/main" val="14306570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effectLst/>
                <a:latin typeface="Effra" panose="020B0603020203020204" pitchFamily="34" charset="0"/>
                <a:ea typeface="+mn-ea"/>
                <a:cs typeface="+mn-cs"/>
              </a:rPr>
              <a:t>Exercise 2 </a:t>
            </a:r>
          </a:p>
          <a:p>
            <a:r>
              <a:rPr lang="en-US" sz="1200" b="0" kern="1200" dirty="0">
                <a:solidFill>
                  <a:schemeClr val="tx1"/>
                </a:solidFill>
                <a:effectLst/>
                <a:latin typeface="Effra" panose="020B0603020203020204" pitchFamily="34" charset="0"/>
                <a:ea typeface="+mn-ea"/>
                <a:cs typeface="+mn-cs"/>
              </a:rPr>
              <a:t>Ask parents to get back into pairs and discuss whether their child conducted any experiments to test out their anxious thought. Ask parents to discuss what the outcome of the experiment was and whether they were able to help their child work out what the results meant. Ask pairs if they have anything they could feedback to the group and ask if the experiment helped their child to think or feel differently. </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6</a:t>
            </a:fld>
            <a:endParaRPr lang="en-GB" altLang="en-US" dirty="0"/>
          </a:p>
        </p:txBody>
      </p:sp>
    </p:spTree>
    <p:extLst>
      <p:ext uri="{BB962C8B-B14F-4D97-AF65-F5344CB8AC3E}">
        <p14:creationId xmlns:p14="http://schemas.microsoft.com/office/powerpoint/2010/main" val="3321437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Effra" panose="020B0603020203020204" pitchFamily="34" charset="0"/>
                <a:ea typeface="+mn-ea"/>
                <a:cs typeface="+mn-cs"/>
              </a:rPr>
              <a:t>Therapeutic objectives and aims: </a:t>
            </a:r>
            <a:endParaRPr lang="en-US" sz="1200" kern="1200" dirty="0">
              <a:solidFill>
                <a:schemeClr val="tx1"/>
              </a:solidFill>
              <a:effectLst/>
              <a:latin typeface="Effra" panose="020B0603020203020204" pitchFamily="34" charset="0"/>
              <a:ea typeface="+mn-ea"/>
              <a:cs typeface="+mn-cs"/>
            </a:endParaRPr>
          </a:p>
          <a:p>
            <a:r>
              <a:rPr lang="en-US" sz="1200" kern="1200" dirty="0">
                <a:solidFill>
                  <a:schemeClr val="tx1"/>
                </a:solidFill>
                <a:effectLst/>
                <a:latin typeface="Effra" panose="020B0603020203020204" pitchFamily="34" charset="0"/>
                <a:ea typeface="+mn-ea"/>
                <a:cs typeface="+mn-cs"/>
              </a:rPr>
              <a:t>To ensure the parent has understood how to devise a graded approach to helping their child face a fear. </a:t>
            </a:r>
          </a:p>
          <a:p>
            <a:r>
              <a:rPr lang="en-US" sz="1200" kern="1200" dirty="0">
                <a:solidFill>
                  <a:schemeClr val="tx1"/>
                </a:solidFill>
                <a:effectLst/>
                <a:latin typeface="Effra" panose="020B0603020203020204" pitchFamily="34" charset="0"/>
                <a:ea typeface="+mn-ea"/>
                <a:cs typeface="+mn-cs"/>
              </a:rPr>
              <a:t>To help the parent break down a goal into more achievable steps for their child. </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7</a:t>
            </a:fld>
            <a:endParaRPr lang="en-GB" altLang="en-US" dirty="0"/>
          </a:p>
        </p:txBody>
      </p:sp>
    </p:spTree>
    <p:extLst>
      <p:ext uri="{BB962C8B-B14F-4D97-AF65-F5344CB8AC3E}">
        <p14:creationId xmlns:p14="http://schemas.microsoft.com/office/powerpoint/2010/main" val="29444390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Effra" panose="020B0603020203020204" pitchFamily="34" charset="0"/>
                <a:ea typeface="+mn-ea"/>
                <a:cs typeface="+mn-cs"/>
              </a:rPr>
              <a:t>Refer back to any difficulties the child may have had in testing out their fears previously (i.e. avoiding a fear or being unable to conduct an experiment). Explain that some fears may be too overwhelming for a child to simply have a go at and that if this is the case, it is important to build up gradually what they are comfortable with. Again, </a:t>
            </a:r>
            <a:r>
              <a:rPr lang="en-US" sz="1200" kern="1200" dirty="0" err="1">
                <a:solidFill>
                  <a:schemeClr val="tx1"/>
                </a:solidFill>
                <a:effectLst/>
                <a:latin typeface="Effra" panose="020B0603020203020204" pitchFamily="34" charset="0"/>
                <a:ea typeface="+mn-ea"/>
                <a:cs typeface="+mn-cs"/>
              </a:rPr>
              <a:t>emphasise</a:t>
            </a:r>
            <a:r>
              <a:rPr lang="en-US" sz="1200" kern="1200" dirty="0">
                <a:solidFill>
                  <a:schemeClr val="tx1"/>
                </a:solidFill>
                <a:effectLst/>
                <a:latin typeface="Effra" panose="020B0603020203020204" pitchFamily="34" charset="0"/>
                <a:ea typeface="+mn-ea"/>
                <a:cs typeface="+mn-cs"/>
              </a:rPr>
              <a:t> that this will be familiar to them having read Step 4 and that you will work with the parent on starting to devise a step-by-step plan for their child that they will continue at home. </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8</a:t>
            </a:fld>
            <a:endParaRPr lang="en-GB" altLang="en-US" dirty="0"/>
          </a:p>
        </p:txBody>
      </p:sp>
    </p:spTree>
    <p:extLst>
      <p:ext uri="{BB962C8B-B14F-4D97-AF65-F5344CB8AC3E}">
        <p14:creationId xmlns:p14="http://schemas.microsoft.com/office/powerpoint/2010/main" val="21840826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Effra" panose="020B0603020203020204" pitchFamily="34" charset="0"/>
                <a:ea typeface="+mn-ea"/>
                <a:cs typeface="+mn-cs"/>
              </a:rPr>
              <a:t>*IF A PARENT RAISES THAT THEIR CHILD IS NOT AVOIDING ANY SITUATIONS (THIS WILL ONLY APPLY TO A SMALL SUBSET OF CHILDREN, E.G. THOSE WHO HAVE GAD AND NO OTHER ANXIETY DISORDER), REFER BACK TO ADDITIONAL PRINICIPLES 1: OVERCOMING WORRY, AND DISCUSS ADDITIONAL STRATEGIES THAT THE PARENT CAN USE (E.G. WORRY TIME, WORRY LIST, DISTRACTION). </a:t>
            </a:r>
          </a:p>
          <a:p>
            <a:endParaRPr lang="en-US" dirty="0"/>
          </a:p>
        </p:txBody>
      </p:sp>
      <p:sp>
        <p:nvSpPr>
          <p:cNvPr id="4" name="Slide Number Placeholder 3"/>
          <p:cNvSpPr>
            <a:spLocks noGrp="1"/>
          </p:cNvSpPr>
          <p:nvPr>
            <p:ph type="sldNum" sz="quarter" idx="10"/>
          </p:nvPr>
        </p:nvSpPr>
        <p:spPr/>
        <p:txBody>
          <a:bodyPr/>
          <a:lstStyle/>
          <a:p>
            <a:fld id="{A3ADB805-8BF7-47B5-B5FB-292FECAF2630}" type="slidenum">
              <a:rPr lang="en-GB" altLang="en-US" smtClean="0"/>
              <a:pPr/>
              <a:t>10</a:t>
            </a:fld>
            <a:endParaRPr lang="en-GB" altLang="en-US" dirty="0"/>
          </a:p>
        </p:txBody>
      </p:sp>
    </p:spTree>
    <p:extLst>
      <p:ext uri="{BB962C8B-B14F-4D97-AF65-F5344CB8AC3E}">
        <p14:creationId xmlns:p14="http://schemas.microsoft.com/office/powerpoint/2010/main" val="27686587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5" name="Slide Number Placeholder 4"/>
          <p:cNvSpPr>
            <a:spLocks noGrp="1"/>
          </p:cNvSpPr>
          <p:nvPr>
            <p:ph type="sldNum" sz="quarter" idx="10"/>
          </p:nvPr>
        </p:nvSpPr>
        <p:spPr/>
        <p:txBody>
          <a:bodyPr/>
          <a:lstStyle>
            <a:lvl1pPr>
              <a:defRPr/>
            </a:lvl1pPr>
          </a:lstStyle>
          <a:p>
            <a:fld id="{7D9A8A42-CDD3-483B-A525-DE73108F9D72}" type="slidenum">
              <a:rPr lang="en-GB" altLang="en-US"/>
              <a:pPr/>
              <a:t>‹#›</a:t>
            </a:fld>
            <a:endParaRPr lang="en-GB" altLang="en-US"/>
          </a:p>
        </p:txBody>
      </p:sp>
      <p:sp>
        <p:nvSpPr>
          <p:cNvPr id="6" name="Content Placeholder 2"/>
          <p:cNvSpPr>
            <a:spLocks noGrp="1"/>
          </p:cNvSpPr>
          <p:nvPr>
            <p:ph idx="11"/>
          </p:nvPr>
        </p:nvSpPr>
        <p:spPr>
          <a:xfrm>
            <a:off x="424800" y="2214000"/>
            <a:ext cx="3888000" cy="4320000"/>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Content Placeholder 2"/>
          <p:cNvSpPr>
            <a:spLocks noGrp="1"/>
          </p:cNvSpPr>
          <p:nvPr>
            <p:ph idx="12"/>
          </p:nvPr>
        </p:nvSpPr>
        <p:spPr>
          <a:xfrm>
            <a:off x="4581327" y="2214000"/>
            <a:ext cx="3888000" cy="4320000"/>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pic>
        <p:nvPicPr>
          <p:cNvPr id="10" name="Picture 9">
            <a:extLst>
              <a:ext uri="{FF2B5EF4-FFF2-40B4-BE49-F238E27FC236}">
                <a16:creationId xmlns:a16="http://schemas.microsoft.com/office/drawing/2014/main" id="{79223756-03F0-B440-93DF-BB261458B23F}"/>
              </a:ext>
            </a:extLst>
          </p:cNvPr>
          <p:cNvPicPr>
            <a:picLocks noChangeAspect="1"/>
          </p:cNvPicPr>
          <p:nvPr userDrawn="1"/>
        </p:nvPicPr>
        <p:blipFill>
          <a:blip r:embed="rId2"/>
          <a:stretch>
            <a:fillRect/>
          </a:stretch>
        </p:blipFill>
        <p:spPr>
          <a:xfrm>
            <a:off x="6586386" y="345921"/>
            <a:ext cx="846347" cy="609113"/>
          </a:xfrm>
          <a:prstGeom prst="rect">
            <a:avLst/>
          </a:prstGeom>
        </p:spPr>
      </p:pic>
      <p:pic>
        <p:nvPicPr>
          <p:cNvPr id="11" name="Picture 10">
            <a:extLst>
              <a:ext uri="{FF2B5EF4-FFF2-40B4-BE49-F238E27FC236}">
                <a16:creationId xmlns:a16="http://schemas.microsoft.com/office/drawing/2014/main" id="{67B699E3-2B2F-6041-B56B-CE85DE924657}"/>
              </a:ext>
            </a:extLst>
          </p:cNvPr>
          <p:cNvPicPr>
            <a:picLocks noChangeAspect="1"/>
          </p:cNvPicPr>
          <p:nvPr userDrawn="1"/>
        </p:nvPicPr>
        <p:blipFill>
          <a:blip r:embed="rId3"/>
          <a:stretch>
            <a:fillRect/>
          </a:stretch>
        </p:blipFill>
        <p:spPr>
          <a:xfrm>
            <a:off x="5872160" y="311671"/>
            <a:ext cx="700494" cy="700494"/>
          </a:xfrm>
          <a:prstGeom prst="rect">
            <a:avLst/>
          </a:prstGeom>
        </p:spPr>
      </p:pic>
    </p:spTree>
    <p:extLst>
      <p:ext uri="{BB962C8B-B14F-4D97-AF65-F5344CB8AC3E}">
        <p14:creationId xmlns:p14="http://schemas.microsoft.com/office/powerpoint/2010/main" val="550903792"/>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splash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 name="TextBox 4"/>
          <p:cNvSpPr txBox="1">
            <a:spLocks noChangeArrowheads="1"/>
          </p:cNvSpPr>
          <p:nvPr userDrawn="1"/>
        </p:nvSpPr>
        <p:spPr bwMode="auto">
          <a:xfrm>
            <a:off x="-238125" y="3841456"/>
            <a:ext cx="10202863" cy="247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GB" altLang="en-US" sz="15000" dirty="0">
                <a:solidFill>
                  <a:schemeClr val="tx1"/>
                </a:solidFill>
                <a:latin typeface="+mj-lt"/>
              </a:rPr>
              <a:t>LIMITLESS</a:t>
            </a:r>
          </a:p>
        </p:txBody>
      </p:sp>
      <p:sp>
        <p:nvSpPr>
          <p:cNvPr id="6" name="Picture Placeholder 12"/>
          <p:cNvSpPr>
            <a:spLocks noGrp="1"/>
          </p:cNvSpPr>
          <p:nvPr>
            <p:ph type="pic" sz="quarter" idx="11"/>
          </p:nvPr>
        </p:nvSpPr>
        <p:spPr>
          <a:xfrm>
            <a:off x="0" y="0"/>
            <a:ext cx="9144000" cy="4437112"/>
          </a:xfrm>
          <a:ln>
            <a:noFill/>
          </a:ln>
        </p:spPr>
        <p:txBody>
          <a:bodyPr/>
          <a:lstStyle/>
          <a:p>
            <a:r>
              <a:rPr lang="en-GB"/>
              <a:t>Drag picture to placeholder or click icon to add</a:t>
            </a:r>
            <a:endParaRPr lang="en-GB" dirty="0"/>
          </a:p>
        </p:txBody>
      </p:sp>
      <p:sp>
        <p:nvSpPr>
          <p:cNvPr id="11" name="Text Placeholder 10"/>
          <p:cNvSpPr>
            <a:spLocks noGrp="1"/>
          </p:cNvSpPr>
          <p:nvPr>
            <p:ph type="body" sz="quarter" idx="14" hasCustomPrompt="1"/>
          </p:nvPr>
        </p:nvSpPr>
        <p:spPr>
          <a:xfrm>
            <a:off x="251520" y="3794864"/>
            <a:ext cx="2304000" cy="464400"/>
          </a:xfrm>
          <a:solidFill>
            <a:schemeClr val="accent1"/>
          </a:solidFill>
        </p:spPr>
        <p:txBody>
          <a:bodyPr lIns="90000" tIns="46800" rIns="90000" bIns="46800">
            <a:noAutofit/>
          </a:bodyPr>
          <a:lstStyle>
            <a:lvl1pPr marL="0" indent="0">
              <a:buNone/>
              <a:defRPr sz="2400" cap="all" baseline="0">
                <a:solidFill>
                  <a:schemeClr val="bg1"/>
                </a:solidFill>
                <a:latin typeface="+mj-lt"/>
                <a:cs typeface="AngsanaUPC" panose="02020603050405020304" pitchFamily="18" charset="-34"/>
              </a:defRPr>
            </a:lvl1pPr>
          </a:lstStyle>
          <a:p>
            <a:pPr lvl="0"/>
            <a:r>
              <a:rPr lang="en-US" dirty="0"/>
              <a:t>Education is</a:t>
            </a:r>
            <a:endParaRPr lang="en-GB" dirty="0"/>
          </a:p>
        </p:txBody>
      </p:sp>
      <p:sp>
        <p:nvSpPr>
          <p:cNvPr id="12" name="Text Placeholder 10"/>
          <p:cNvSpPr>
            <a:spLocks noGrp="1"/>
          </p:cNvSpPr>
          <p:nvPr>
            <p:ph type="body" sz="quarter" idx="15" hasCustomPrompt="1"/>
          </p:nvPr>
        </p:nvSpPr>
        <p:spPr>
          <a:xfrm>
            <a:off x="251520" y="5857878"/>
            <a:ext cx="6984776" cy="464400"/>
          </a:xfrm>
          <a:solidFill>
            <a:schemeClr val="accent1"/>
          </a:solidFill>
        </p:spPr>
        <p:txBody>
          <a:bodyPr lIns="90000" tIns="46800" rIns="90000" bIns="46800"/>
          <a:lstStyle>
            <a:lvl1pPr marL="0" indent="0">
              <a:buNone/>
              <a:defRPr sz="2400" cap="all" baseline="0">
                <a:solidFill>
                  <a:schemeClr val="bg1"/>
                </a:solidFill>
                <a:latin typeface="+mj-lt"/>
              </a:defRPr>
            </a:lvl1pPr>
          </a:lstStyle>
          <a:p>
            <a:pPr lvl="0"/>
            <a:r>
              <a:rPr lang="en-US" dirty="0"/>
              <a:t>Make the box longer for longer phrases</a:t>
            </a:r>
            <a:endParaRPr lang="en-GB" dirty="0"/>
          </a:p>
        </p:txBody>
      </p:sp>
    </p:spTree>
    <p:extLst>
      <p:ext uri="{BB962C8B-B14F-4D97-AF65-F5344CB8AC3E}">
        <p14:creationId xmlns:p14="http://schemas.microsoft.com/office/powerpoint/2010/main" val="3998380634"/>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Image and subtitle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GB"/>
              <a:t>Drag picture to placeholder or click icon to add</a:t>
            </a:r>
            <a:endParaRPr lang="en-GB" dirty="0"/>
          </a:p>
        </p:txBody>
      </p:sp>
      <p:sp>
        <p:nvSpPr>
          <p:cNvPr id="14" name="Title 1"/>
          <p:cNvSpPr>
            <a:spLocks noGrp="1"/>
          </p:cNvSpPr>
          <p:nvPr>
            <p:ph type="title" hasCustomPrompt="1"/>
          </p:nvPr>
        </p:nvSpPr>
        <p:spPr>
          <a:xfrm>
            <a:off x="251520" y="5785870"/>
            <a:ext cx="8568952" cy="955498"/>
          </a:xfrm>
        </p:spPr>
        <p:txBody>
          <a:bodyPr wrap="square" anchor="t" anchorCtr="0"/>
          <a:lstStyle>
            <a:lvl1pPr>
              <a:lnSpc>
                <a:spcPct val="80000"/>
              </a:lnSpc>
              <a:defRPr sz="3600">
                <a:solidFill>
                  <a:schemeClr val="bg1"/>
                </a:solidFill>
              </a:defRPr>
            </a:lvl1pPr>
          </a:lstStyle>
          <a:p>
            <a:r>
              <a:rPr lang="en-US" dirty="0"/>
              <a:t>Click to edit Master title style on two lines maximum</a:t>
            </a:r>
            <a:endParaRPr lang="en-GB" dirty="0"/>
          </a:p>
        </p:txBody>
      </p:sp>
    </p:spTree>
    <p:extLst>
      <p:ext uri="{BB962C8B-B14F-4D97-AF65-F5344CB8AC3E}">
        <p14:creationId xmlns:p14="http://schemas.microsoft.com/office/powerpoint/2010/main" val="3282282585"/>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Image and subtitle (Grey)">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GB"/>
              <a:t>Drag picture to placeholder or click icon to add</a:t>
            </a:r>
            <a:endParaRPr lang="en-GB" dirty="0"/>
          </a:p>
        </p:txBody>
      </p:sp>
      <p:sp>
        <p:nvSpPr>
          <p:cNvPr id="14" name="Title 1"/>
          <p:cNvSpPr>
            <a:spLocks noGrp="1"/>
          </p:cNvSpPr>
          <p:nvPr>
            <p:ph type="title" hasCustomPrompt="1"/>
          </p:nvPr>
        </p:nvSpPr>
        <p:spPr>
          <a:xfrm>
            <a:off x="251520" y="5785870"/>
            <a:ext cx="8568952" cy="955498"/>
          </a:xfrm>
        </p:spPr>
        <p:txBody>
          <a:bodyPr wrap="square" anchor="t" anchorCtr="0"/>
          <a:lstStyle>
            <a:lvl1pPr>
              <a:lnSpc>
                <a:spcPct val="80000"/>
              </a:lnSpc>
              <a:defRPr sz="3600">
                <a:solidFill>
                  <a:schemeClr val="bg1"/>
                </a:solidFill>
              </a:defRPr>
            </a:lvl1pPr>
          </a:lstStyle>
          <a:p>
            <a:r>
              <a:rPr lang="en-US" dirty="0"/>
              <a:t>Click to edit Master title style on two lines maximum</a:t>
            </a:r>
            <a:endParaRPr lang="en-GB" dirty="0"/>
          </a:p>
        </p:txBody>
      </p:sp>
    </p:spTree>
    <p:extLst>
      <p:ext uri="{BB962C8B-B14F-4D97-AF65-F5344CB8AC3E}">
        <p14:creationId xmlns:p14="http://schemas.microsoft.com/office/powerpoint/2010/main" val="3184663863"/>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Image and subtitle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GB"/>
              <a:t>Drag picture to placeholder or click icon to add</a:t>
            </a:r>
            <a:endParaRPr lang="en-GB" dirty="0"/>
          </a:p>
        </p:txBody>
      </p:sp>
      <p:sp>
        <p:nvSpPr>
          <p:cNvPr id="9" name="Title 1"/>
          <p:cNvSpPr>
            <a:spLocks noGrp="1"/>
          </p:cNvSpPr>
          <p:nvPr>
            <p:ph type="title" hasCustomPrompt="1"/>
          </p:nvPr>
        </p:nvSpPr>
        <p:spPr>
          <a:xfrm>
            <a:off x="251520" y="5785870"/>
            <a:ext cx="8568952" cy="955498"/>
          </a:xfrm>
        </p:spPr>
        <p:txBody>
          <a:bodyPr wrap="square" anchor="t" anchorCtr="0"/>
          <a:lstStyle>
            <a:lvl1pPr>
              <a:lnSpc>
                <a:spcPct val="80000"/>
              </a:lnSpc>
              <a:defRPr sz="3600">
                <a:solidFill>
                  <a:schemeClr val="accent1"/>
                </a:solidFill>
              </a:defRPr>
            </a:lvl1pPr>
          </a:lstStyle>
          <a:p>
            <a:r>
              <a:rPr lang="en-US" dirty="0"/>
              <a:t>Click to edit Master title style on two lines maximum</a:t>
            </a:r>
            <a:endParaRPr lang="en-GB" dirty="0"/>
          </a:p>
        </p:txBody>
      </p:sp>
    </p:spTree>
    <p:extLst>
      <p:ext uri="{BB962C8B-B14F-4D97-AF65-F5344CB8AC3E}">
        <p14:creationId xmlns:p14="http://schemas.microsoft.com/office/powerpoint/2010/main" val="3328170634"/>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Image and sidebar (Re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6" name="Picture Placeholder 12"/>
          <p:cNvSpPr>
            <a:spLocks noGrp="1"/>
          </p:cNvSpPr>
          <p:nvPr>
            <p:ph type="pic" sz="quarter" idx="11"/>
          </p:nvPr>
        </p:nvSpPr>
        <p:spPr>
          <a:xfrm>
            <a:off x="0" y="0"/>
            <a:ext cx="6095769" cy="6877404"/>
          </a:xfrm>
          <a:solidFill>
            <a:schemeClr val="bg1"/>
          </a:solidFill>
          <a:ln>
            <a:noFill/>
          </a:ln>
        </p:spPr>
        <p:txBody>
          <a:bodyPr/>
          <a:lstStyle/>
          <a:p>
            <a:r>
              <a:rPr lang="en-GB"/>
              <a:t>Drag picture to placeholder or click icon to add</a:t>
            </a:r>
            <a:endParaRPr lang="en-GB" dirty="0"/>
          </a:p>
        </p:txBody>
      </p:sp>
      <p:sp>
        <p:nvSpPr>
          <p:cNvPr id="4" name="Rectangle 3"/>
          <p:cNvSpPr/>
          <p:nvPr userDrawn="1"/>
        </p:nvSpPr>
        <p:spPr bwMode="auto">
          <a:xfrm>
            <a:off x="6095769" y="0"/>
            <a:ext cx="3045600" cy="6877404"/>
          </a:xfrm>
          <a:prstGeom prst="rect">
            <a:avLst/>
          </a:prstGeom>
          <a:solidFill>
            <a:schemeClr val="accent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8" name="Title 1"/>
          <p:cNvSpPr>
            <a:spLocks noGrp="1"/>
          </p:cNvSpPr>
          <p:nvPr>
            <p:ph type="title"/>
          </p:nvPr>
        </p:nvSpPr>
        <p:spPr>
          <a:xfrm>
            <a:off x="6300192" y="332656"/>
            <a:ext cx="2592288" cy="1730144"/>
          </a:xfrm>
        </p:spPr>
        <p:txBody>
          <a:bodyPr wrap="square"/>
          <a:lstStyle>
            <a:lvl1pPr>
              <a:lnSpc>
                <a:spcPct val="80000"/>
              </a:lnSpc>
              <a:defRPr sz="3200">
                <a:solidFill>
                  <a:schemeClr val="bg1"/>
                </a:solidFill>
              </a:defRPr>
            </a:lvl1pPr>
          </a:lstStyle>
          <a:p>
            <a:r>
              <a:rPr lang="en-GB"/>
              <a:t>Click to edit Master title style</a:t>
            </a:r>
            <a:endParaRPr lang="en-GB" dirty="0"/>
          </a:p>
        </p:txBody>
      </p:sp>
      <p:sp>
        <p:nvSpPr>
          <p:cNvPr id="9" name="Content Placeholder 2"/>
          <p:cNvSpPr>
            <a:spLocks noGrp="1"/>
          </p:cNvSpPr>
          <p:nvPr>
            <p:ph idx="1"/>
          </p:nvPr>
        </p:nvSpPr>
        <p:spPr>
          <a:xfrm>
            <a:off x="6300192" y="2214000"/>
            <a:ext cx="2592288" cy="396000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356056774"/>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Image and sidebar (Grey)">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6" name="Picture Placeholder 12"/>
          <p:cNvSpPr>
            <a:spLocks noGrp="1"/>
          </p:cNvSpPr>
          <p:nvPr>
            <p:ph type="pic" sz="quarter" idx="11"/>
          </p:nvPr>
        </p:nvSpPr>
        <p:spPr>
          <a:xfrm>
            <a:off x="0" y="0"/>
            <a:ext cx="6095769" cy="6877404"/>
          </a:xfrm>
          <a:solidFill>
            <a:schemeClr val="bg1"/>
          </a:solidFill>
          <a:ln>
            <a:noFill/>
          </a:ln>
        </p:spPr>
        <p:txBody>
          <a:bodyPr/>
          <a:lstStyle/>
          <a:p>
            <a:r>
              <a:rPr lang="en-GB"/>
              <a:t>Drag picture to placeholder or click icon to add</a:t>
            </a:r>
            <a:endParaRPr lang="en-GB" dirty="0"/>
          </a:p>
        </p:txBody>
      </p:sp>
      <p:sp>
        <p:nvSpPr>
          <p:cNvPr id="4" name="Rectangle 3"/>
          <p:cNvSpPr/>
          <p:nvPr userDrawn="1"/>
        </p:nvSpPr>
        <p:spPr bwMode="auto">
          <a:xfrm>
            <a:off x="6095769" y="0"/>
            <a:ext cx="3045600" cy="6877404"/>
          </a:xfrm>
          <a:prstGeom prst="rect">
            <a:avLst/>
          </a:prstGeom>
          <a:solidFill>
            <a:schemeClr val="tx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8" name="Title 1"/>
          <p:cNvSpPr>
            <a:spLocks noGrp="1"/>
          </p:cNvSpPr>
          <p:nvPr>
            <p:ph type="title"/>
          </p:nvPr>
        </p:nvSpPr>
        <p:spPr>
          <a:xfrm>
            <a:off x="6300192" y="332656"/>
            <a:ext cx="2592288" cy="1730144"/>
          </a:xfrm>
        </p:spPr>
        <p:txBody>
          <a:bodyPr wrap="square"/>
          <a:lstStyle>
            <a:lvl1pPr>
              <a:lnSpc>
                <a:spcPct val="80000"/>
              </a:lnSpc>
              <a:defRPr sz="3200">
                <a:solidFill>
                  <a:schemeClr val="bg1"/>
                </a:solidFill>
              </a:defRPr>
            </a:lvl1pPr>
          </a:lstStyle>
          <a:p>
            <a:r>
              <a:rPr lang="en-GB"/>
              <a:t>Click to edit Master title style</a:t>
            </a:r>
            <a:endParaRPr lang="en-GB" dirty="0"/>
          </a:p>
        </p:txBody>
      </p:sp>
      <p:sp>
        <p:nvSpPr>
          <p:cNvPr id="9" name="Content Placeholder 2"/>
          <p:cNvSpPr>
            <a:spLocks noGrp="1"/>
          </p:cNvSpPr>
          <p:nvPr>
            <p:ph idx="1"/>
          </p:nvPr>
        </p:nvSpPr>
        <p:spPr>
          <a:xfrm>
            <a:off x="6300192" y="2214000"/>
            <a:ext cx="2592288" cy="396000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4044653840"/>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preserve="1" userDrawn="1">
  <p:cSld name="Image and sidebar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6" name="Picture Placeholder 12"/>
          <p:cNvSpPr>
            <a:spLocks noGrp="1"/>
          </p:cNvSpPr>
          <p:nvPr>
            <p:ph type="pic" sz="quarter" idx="11"/>
          </p:nvPr>
        </p:nvSpPr>
        <p:spPr>
          <a:xfrm>
            <a:off x="0" y="0"/>
            <a:ext cx="6095769" cy="6877404"/>
          </a:xfrm>
          <a:solidFill>
            <a:schemeClr val="bg1"/>
          </a:solidFill>
          <a:ln>
            <a:noFill/>
          </a:ln>
        </p:spPr>
        <p:txBody>
          <a:bodyPr/>
          <a:lstStyle/>
          <a:p>
            <a:r>
              <a:rPr lang="en-GB"/>
              <a:t>Drag picture to placeholder or click icon to add</a:t>
            </a:r>
            <a:endParaRPr lang="en-GB" dirty="0"/>
          </a:p>
        </p:txBody>
      </p:sp>
      <p:sp>
        <p:nvSpPr>
          <p:cNvPr id="4" name="Rectangle 3"/>
          <p:cNvSpPr/>
          <p:nvPr userDrawn="1"/>
        </p:nvSpPr>
        <p:spPr bwMode="auto">
          <a:xfrm>
            <a:off x="6095769" y="0"/>
            <a:ext cx="3045600" cy="6877404"/>
          </a:xfrm>
          <a:prstGeom prst="rect">
            <a:avLst/>
          </a:prstGeom>
          <a:solidFill>
            <a:schemeClr val="bg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8" name="Title 1"/>
          <p:cNvSpPr>
            <a:spLocks noGrp="1"/>
          </p:cNvSpPr>
          <p:nvPr>
            <p:ph type="title"/>
          </p:nvPr>
        </p:nvSpPr>
        <p:spPr>
          <a:xfrm>
            <a:off x="6300192" y="332656"/>
            <a:ext cx="2592288" cy="1730144"/>
          </a:xfrm>
        </p:spPr>
        <p:txBody>
          <a:bodyPr wrap="square"/>
          <a:lstStyle>
            <a:lvl1pPr>
              <a:lnSpc>
                <a:spcPct val="80000"/>
              </a:lnSpc>
              <a:defRPr sz="3200">
                <a:solidFill>
                  <a:schemeClr val="accent1"/>
                </a:solidFill>
              </a:defRPr>
            </a:lvl1pPr>
          </a:lstStyle>
          <a:p>
            <a:r>
              <a:rPr lang="en-GB"/>
              <a:t>Click to edit Master title style</a:t>
            </a:r>
            <a:endParaRPr lang="en-GB" dirty="0"/>
          </a:p>
        </p:txBody>
      </p:sp>
      <p:sp>
        <p:nvSpPr>
          <p:cNvPr id="9" name="Content Placeholder 2"/>
          <p:cNvSpPr>
            <a:spLocks noGrp="1"/>
          </p:cNvSpPr>
          <p:nvPr>
            <p:ph idx="1"/>
          </p:nvPr>
        </p:nvSpPr>
        <p:spPr>
          <a:xfrm>
            <a:off x="6300192" y="2214000"/>
            <a:ext cx="2592288" cy="3960000"/>
          </a:xfrm>
        </p:spPr>
        <p:txBody>
          <a:bodyPr/>
          <a:lst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a:solidFill>
                  <a:schemeClr val="tx2"/>
                </a:solidFill>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a:solidFill>
                  <a:schemeClr val="tx2"/>
                </a:solidFill>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a:solidFill>
                  <a:schemeClr val="tx2"/>
                </a:solidFill>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a:solidFill>
                  <a:schemeClr val="tx2"/>
                </a:solidFill>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a:solidFill>
                  <a:schemeClr val="tx2"/>
                </a:solidFill>
              </a:defRPr>
            </a:lvl5pPr>
          </a:lstStyle>
          <a:p>
            <a:pPr marL="180000" marR="0" lvl="0"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Click to edit Master text styles</a:t>
            </a:r>
          </a:p>
          <a:p>
            <a:pPr marL="180000" marR="0" lvl="1"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Second level</a:t>
            </a:r>
          </a:p>
          <a:p>
            <a:pPr marL="180000" marR="0" lvl="2"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Third level</a:t>
            </a:r>
          </a:p>
          <a:p>
            <a:pPr marL="180000" marR="0" lvl="3"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Fourth level</a:t>
            </a:r>
          </a:p>
          <a:p>
            <a:pPr marL="180000" marR="0" lvl="4" indent="-180000" algn="l" defTabSz="914400" rtl="0" eaLnBrk="1" fontAlgn="base" latinLnBrk="0" hangingPunct="1">
              <a:lnSpc>
                <a:spcPct val="100000"/>
              </a:lnSpc>
              <a:spcBef>
                <a:spcPct val="20000"/>
              </a:spcBef>
              <a:spcAft>
                <a:spcPct val="0"/>
              </a:spcAft>
              <a:buClr>
                <a:srgbClr val="D2002E"/>
              </a:buClr>
              <a:buSzTx/>
              <a:buFont typeface="Arial" charset="0"/>
              <a:buChar char="•"/>
              <a:tabLst/>
              <a:defRPr/>
            </a:pPr>
            <a:r>
              <a:rPr kumimoji="0" lang="en-GB" sz="2000" b="0" i="0" u="none" strike="noStrike" kern="0" cap="none" spc="0" normalizeH="0" baseline="0" noProof="0">
                <a:ln>
                  <a:noFill/>
                </a:ln>
                <a:solidFill>
                  <a:srgbClr val="000000"/>
                </a:solidFill>
                <a:effectLst/>
                <a:uLnTx/>
                <a:uFillTx/>
                <a:latin typeface="+mn-lt"/>
              </a:rPr>
              <a:t>Fifth level</a:t>
            </a:r>
            <a:endParaRPr kumimoji="0" lang="en-GB" sz="2000" b="0" i="0" u="none" strike="noStrike" kern="0" cap="none" spc="0" normalizeH="0" baseline="0" noProof="0" dirty="0">
              <a:ln>
                <a:noFill/>
              </a:ln>
              <a:solidFill>
                <a:srgbClr val="000000"/>
              </a:solidFill>
              <a:effectLst/>
              <a:uLnTx/>
              <a:uFillTx/>
              <a:latin typeface="+mn-lt"/>
            </a:endParaRPr>
          </a:p>
        </p:txBody>
      </p:sp>
    </p:spTree>
    <p:extLst>
      <p:ext uri="{BB962C8B-B14F-4D97-AF65-F5344CB8AC3E}">
        <p14:creationId xmlns:p14="http://schemas.microsoft.com/office/powerpoint/2010/main" val="30716924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preserve="1" userDrawn="1">
  <p:cSld name="Timetable (Colour)">
    <p:spTree>
      <p:nvGrpSpPr>
        <p:cNvPr id="1" name=""/>
        <p:cNvGrpSpPr/>
        <p:nvPr/>
      </p:nvGrpSpPr>
      <p:grpSpPr>
        <a:xfrm>
          <a:off x="0" y="0"/>
          <a:ext cx="0" cy="0"/>
          <a:chOff x="0" y="0"/>
          <a:chExt cx="0" cy="0"/>
        </a:xfrm>
      </p:grpSpPr>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Rectangle 6"/>
          <p:cNvSpPr/>
          <p:nvPr userDrawn="1"/>
        </p:nvSpPr>
        <p:spPr bwMode="auto">
          <a:xfrm>
            <a:off x="0" y="1196752"/>
            <a:ext cx="9144000" cy="5661248"/>
          </a:xfrm>
          <a:prstGeom prst="rect">
            <a:avLst/>
          </a:prstGeom>
          <a:solidFill>
            <a:schemeClr val="bg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baseline="0">
                <a:solidFill>
                  <a:schemeClr val="bg1"/>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GB"/>
              <a:t>Click icon to add table</a:t>
            </a:r>
          </a:p>
        </p:txBody>
      </p:sp>
    </p:spTree>
    <p:extLst>
      <p:ext uri="{BB962C8B-B14F-4D97-AF65-F5344CB8AC3E}">
        <p14:creationId xmlns:p14="http://schemas.microsoft.com/office/powerpoint/2010/main" val="403731190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preserve="1" userDrawn="1">
  <p:cSld name="Timetable (Grey)">
    <p:spTree>
      <p:nvGrpSpPr>
        <p:cNvPr id="1" name=""/>
        <p:cNvGrpSpPr/>
        <p:nvPr/>
      </p:nvGrpSpPr>
      <p:grpSpPr>
        <a:xfrm>
          <a:off x="0" y="0"/>
          <a:ext cx="0" cy="0"/>
          <a:chOff x="0" y="0"/>
          <a:chExt cx="0" cy="0"/>
        </a:xfrm>
      </p:grpSpPr>
      <p:sp>
        <p:nvSpPr>
          <p:cNvPr id="3" name="Rectangle 2"/>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Rectangle 6"/>
          <p:cNvSpPr/>
          <p:nvPr userDrawn="1"/>
        </p:nvSpPr>
        <p:spPr bwMode="auto">
          <a:xfrm>
            <a:off x="0" y="1196752"/>
            <a:ext cx="9144000" cy="5661248"/>
          </a:xfrm>
          <a:prstGeom prst="rect">
            <a:avLst/>
          </a:prstGeom>
          <a:solidFill>
            <a:schemeClr val="bg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baseline="0">
                <a:solidFill>
                  <a:schemeClr val="bg1"/>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GB"/>
              <a:t>Click icon to add table</a:t>
            </a:r>
          </a:p>
        </p:txBody>
      </p:sp>
    </p:spTree>
    <p:extLst>
      <p:ext uri="{BB962C8B-B14F-4D97-AF65-F5344CB8AC3E}">
        <p14:creationId xmlns:p14="http://schemas.microsoft.com/office/powerpoint/2010/main" val="1785123185"/>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preserve="1" userDrawn="1">
  <p:cSld name="Timetable (White)">
    <p:spTree>
      <p:nvGrpSpPr>
        <p:cNvPr id="1" name=""/>
        <p:cNvGrpSpPr/>
        <p:nvPr/>
      </p:nvGrpSpPr>
      <p:grpSpPr>
        <a:xfrm>
          <a:off x="0" y="0"/>
          <a:ext cx="0" cy="0"/>
          <a:chOff x="0" y="0"/>
          <a:chExt cx="0" cy="0"/>
        </a:xfrm>
      </p:grpSpPr>
      <p:sp>
        <p:nvSpPr>
          <p:cNvPr id="3" name="Rectangle 2"/>
          <p:cNvSpPr/>
          <p:nvPr userDrawn="1"/>
        </p:nvSpPr>
        <p:spPr bwMode="hidden">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Rectangle 6"/>
          <p:cNvSpPr/>
          <p:nvPr userDrawn="1"/>
        </p:nvSpPr>
        <p:spPr bwMode="auto">
          <a:xfrm>
            <a:off x="0" y="1196752"/>
            <a:ext cx="9144000" cy="5661248"/>
          </a:xfrm>
          <a:prstGeom prst="rect">
            <a:avLst/>
          </a:prstGeom>
          <a:solidFill>
            <a:schemeClr val="bg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baseline="0">
                <a:solidFill>
                  <a:schemeClr val="accent1"/>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GB"/>
              <a:t>Click icon to add table</a:t>
            </a:r>
          </a:p>
        </p:txBody>
      </p:sp>
    </p:spTree>
    <p:extLst>
      <p:ext uri="{BB962C8B-B14F-4D97-AF65-F5344CB8AC3E}">
        <p14:creationId xmlns:p14="http://schemas.microsoft.com/office/powerpoint/2010/main" val="178512318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GB"/>
              <a:t>Click to edit Master title style</a:t>
            </a:r>
            <a:endParaRPr lang="en-GB" dirty="0"/>
          </a:p>
        </p:txBody>
      </p:sp>
      <p:sp>
        <p:nvSpPr>
          <p:cNvPr id="3" name="Content Placeholder 2"/>
          <p:cNvSpPr>
            <a:spLocks noGrp="1"/>
          </p:cNvSpPr>
          <p:nvPr>
            <p:ph idx="1"/>
          </p:nvPr>
        </p:nvSpPr>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Slide Number Placeholder 3"/>
          <p:cNvSpPr>
            <a:spLocks noGrp="1"/>
          </p:cNvSpPr>
          <p:nvPr>
            <p:ph type="sldNum" sz="quarter" idx="10"/>
          </p:nvPr>
        </p:nvSpPr>
        <p:spPr/>
        <p:txBody>
          <a:bodyPr/>
          <a:lstStyle>
            <a:lvl1pPr>
              <a:defRPr/>
            </a:lvl1pPr>
          </a:lstStyle>
          <a:p>
            <a:fld id="{DCF6A46F-80AB-49F3-8C7E-9717ED945456}" type="slidenum">
              <a:rPr lang="en-GB" altLang="en-US"/>
              <a:pPr/>
              <a:t>‹#›</a:t>
            </a:fld>
            <a:endParaRPr lang="en-GB" altLang="en-US"/>
          </a:p>
        </p:txBody>
      </p:sp>
      <p:pic>
        <p:nvPicPr>
          <p:cNvPr id="9" name="Picture 8">
            <a:extLst>
              <a:ext uri="{FF2B5EF4-FFF2-40B4-BE49-F238E27FC236}">
                <a16:creationId xmlns:a16="http://schemas.microsoft.com/office/drawing/2014/main" id="{5AFE64AD-5053-BB44-93CB-FE80B90A6EB4}"/>
              </a:ext>
            </a:extLst>
          </p:cNvPr>
          <p:cNvPicPr>
            <a:picLocks noChangeAspect="1"/>
          </p:cNvPicPr>
          <p:nvPr userDrawn="1"/>
        </p:nvPicPr>
        <p:blipFill>
          <a:blip r:embed="rId2"/>
          <a:stretch>
            <a:fillRect/>
          </a:stretch>
        </p:blipFill>
        <p:spPr>
          <a:xfrm>
            <a:off x="6660232" y="379443"/>
            <a:ext cx="846347" cy="609113"/>
          </a:xfrm>
          <a:prstGeom prst="rect">
            <a:avLst/>
          </a:prstGeom>
        </p:spPr>
      </p:pic>
      <p:pic>
        <p:nvPicPr>
          <p:cNvPr id="10" name="Picture 9">
            <a:extLst>
              <a:ext uri="{FF2B5EF4-FFF2-40B4-BE49-F238E27FC236}">
                <a16:creationId xmlns:a16="http://schemas.microsoft.com/office/drawing/2014/main" id="{9DFBD803-CFE6-104A-BA69-5CF5F3EBBB56}"/>
              </a:ext>
            </a:extLst>
          </p:cNvPr>
          <p:cNvPicPr>
            <a:picLocks noChangeAspect="1"/>
          </p:cNvPicPr>
          <p:nvPr userDrawn="1"/>
        </p:nvPicPr>
        <p:blipFill>
          <a:blip r:embed="rId3"/>
          <a:stretch>
            <a:fillRect/>
          </a:stretch>
        </p:blipFill>
        <p:spPr>
          <a:xfrm>
            <a:off x="5959738" y="333752"/>
            <a:ext cx="700494" cy="700494"/>
          </a:xfrm>
          <a:prstGeom prst="rect">
            <a:avLst/>
          </a:prstGeom>
        </p:spPr>
      </p:pic>
    </p:spTree>
    <p:extLst>
      <p:ext uri="{BB962C8B-B14F-4D97-AF65-F5344CB8AC3E}">
        <p14:creationId xmlns:p14="http://schemas.microsoft.com/office/powerpoint/2010/main" val="963104412"/>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2063115" y="630937"/>
            <a:ext cx="5230368"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808892" y="1098388"/>
            <a:ext cx="7738814" cy="4394988"/>
          </a:xfrm>
        </p:spPr>
        <p:txBody>
          <a:bodyPr anchor="ctr">
            <a:noAutofit/>
          </a:bodyPr>
          <a:lstStyle>
            <a:lvl1pPr algn="ctr">
              <a:defRPr sz="7500" spc="600" baseline="0"/>
            </a:lvl1pPr>
          </a:lstStyle>
          <a:p>
            <a:r>
              <a:rPr lang="en-GB"/>
              <a:t>Click to edit Master title style</a:t>
            </a:r>
            <a:endParaRPr lang="en-US" dirty="0"/>
          </a:p>
        </p:txBody>
      </p:sp>
      <p:sp>
        <p:nvSpPr>
          <p:cNvPr id="3" name="Subtitle 2"/>
          <p:cNvSpPr>
            <a:spLocks noGrp="1"/>
          </p:cNvSpPr>
          <p:nvPr>
            <p:ph type="subTitle" idx="1"/>
          </p:nvPr>
        </p:nvSpPr>
        <p:spPr>
          <a:xfrm>
            <a:off x="1661284" y="5979197"/>
            <a:ext cx="6034030" cy="742279"/>
          </a:xfrm>
        </p:spPr>
        <p:txBody>
          <a:bodyPr anchor="t">
            <a:normAutofit/>
          </a:bodyPr>
          <a:lstStyle>
            <a:lvl1pPr marL="0" indent="0" algn="ctr">
              <a:lnSpc>
                <a:spcPct val="100000"/>
              </a:lnSpc>
              <a:buNone/>
              <a:defRPr sz="1500" b="1" i="0" cap="all" spc="300" baseline="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a:xfrm>
            <a:off x="808892" y="6375679"/>
            <a:ext cx="1747292" cy="348462"/>
          </a:xfrm>
        </p:spPr>
        <p:txBody>
          <a:bodyPr/>
          <a:lstStyle>
            <a:lvl1pPr>
              <a:defRPr baseline="0">
                <a:solidFill>
                  <a:schemeClr val="accent1">
                    <a:lumMod val="50000"/>
                  </a:schemeClr>
                </a:solidFill>
              </a:defRPr>
            </a:lvl1pPr>
          </a:lstStyle>
          <a:p>
            <a:fld id="{9334D819-9F07-4261-B09B-9E467E5D9002}" type="datetimeFigureOut">
              <a:rPr lang="en-US" smtClean="0"/>
              <a:pPr/>
              <a:t>6/4/2021</a:t>
            </a:fld>
            <a:endParaRPr lang="en-US" dirty="0"/>
          </a:p>
        </p:txBody>
      </p:sp>
      <p:sp>
        <p:nvSpPr>
          <p:cNvPr id="5" name="Footer Placeholder 4"/>
          <p:cNvSpPr>
            <a:spLocks noGrp="1"/>
          </p:cNvSpPr>
          <p:nvPr>
            <p:ph type="ftr" sz="quarter" idx="11"/>
          </p:nvPr>
        </p:nvSpPr>
        <p:spPr>
          <a:xfrm>
            <a:off x="3135249" y="6375679"/>
            <a:ext cx="30861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6800414" y="6375679"/>
            <a:ext cx="1747292" cy="345796"/>
          </a:xfrm>
        </p:spPr>
        <p:txBody>
          <a:bodyPr/>
          <a:lstStyle>
            <a:lvl1pPr>
              <a:defRPr baseline="0">
                <a:solidFill>
                  <a:schemeClr val="accent1">
                    <a:lumMod val="50000"/>
                  </a:schemeClr>
                </a:solidFill>
              </a:defRPr>
            </a:lvl1pPr>
          </a:lstStyle>
          <a:p>
            <a:fld id="{44C01B32-D1A0-401C-8867-70456BBB1E87}" type="slidenum">
              <a:rPr lang="en-GB" altLang="en-US" smtClean="0"/>
              <a:pPr/>
              <a:t>‹#›</a:t>
            </a:fld>
            <a:endParaRPr lang="en-GB" altLang="en-US" dirty="0"/>
          </a:p>
        </p:txBody>
      </p:sp>
      <p:sp>
        <p:nvSpPr>
          <p:cNvPr id="13" name="Rectangle 12"/>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left edge border"/>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61890574"/>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t>6/4/2021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F6A46F-80AB-49F3-8C7E-9717ED945456}" type="slidenum">
              <a:rPr lang="en-GB" altLang="en-US" smtClean="0"/>
              <a:pPr/>
              <a:t>‹#›</a:t>
            </a:fld>
            <a:endParaRPr lang="en-GB" altLang="en-US"/>
          </a:p>
        </p:txBody>
      </p:sp>
      <p:pic>
        <p:nvPicPr>
          <p:cNvPr id="7" name="Picture 6">
            <a:extLst>
              <a:ext uri="{FF2B5EF4-FFF2-40B4-BE49-F238E27FC236}">
                <a16:creationId xmlns:a16="http://schemas.microsoft.com/office/drawing/2014/main" id="{FB25CD2E-7947-BB45-84BE-434338050A00}"/>
              </a:ext>
            </a:extLst>
          </p:cNvPr>
          <p:cNvPicPr>
            <a:picLocks noChangeAspect="1"/>
          </p:cNvPicPr>
          <p:nvPr userDrawn="1"/>
        </p:nvPicPr>
        <p:blipFill>
          <a:blip r:embed="rId2"/>
          <a:stretch>
            <a:fillRect/>
          </a:stretch>
        </p:blipFill>
        <p:spPr>
          <a:xfrm>
            <a:off x="6660232" y="379443"/>
            <a:ext cx="846347" cy="609113"/>
          </a:xfrm>
          <a:prstGeom prst="rect">
            <a:avLst/>
          </a:prstGeom>
        </p:spPr>
      </p:pic>
      <p:pic>
        <p:nvPicPr>
          <p:cNvPr id="8" name="Picture 7">
            <a:extLst>
              <a:ext uri="{FF2B5EF4-FFF2-40B4-BE49-F238E27FC236}">
                <a16:creationId xmlns:a16="http://schemas.microsoft.com/office/drawing/2014/main" id="{2D5F19AD-80A0-3649-9FFD-6FD2912CF70D}"/>
              </a:ext>
            </a:extLst>
          </p:cNvPr>
          <p:cNvPicPr>
            <a:picLocks noChangeAspect="1"/>
          </p:cNvPicPr>
          <p:nvPr userDrawn="1"/>
        </p:nvPicPr>
        <p:blipFill>
          <a:blip r:embed="rId3"/>
          <a:stretch>
            <a:fillRect/>
          </a:stretch>
        </p:blipFill>
        <p:spPr>
          <a:xfrm>
            <a:off x="5959738" y="333752"/>
            <a:ext cx="700494" cy="700494"/>
          </a:xfrm>
          <a:prstGeom prst="rect">
            <a:avLst/>
          </a:prstGeom>
        </p:spPr>
      </p:pic>
    </p:spTree>
    <p:extLst>
      <p:ext uri="{BB962C8B-B14F-4D97-AF65-F5344CB8AC3E}">
        <p14:creationId xmlns:p14="http://schemas.microsoft.com/office/powerpoint/2010/main" val="4155350985"/>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11" name="Freeform 6"/>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bg2"/>
          </a:solidFill>
          <a:ln w="0">
            <a:noFill/>
            <a:prstDash val="solid"/>
            <a:round/>
            <a:headEnd/>
            <a:tailEnd/>
          </a:ln>
        </p:spPr>
      </p:sp>
      <p:sp>
        <p:nvSpPr>
          <p:cNvPr id="2" name="Title 1"/>
          <p:cNvSpPr>
            <a:spLocks noGrp="1"/>
          </p:cNvSpPr>
          <p:nvPr>
            <p:ph type="title"/>
          </p:nvPr>
        </p:nvSpPr>
        <p:spPr>
          <a:xfrm>
            <a:off x="2432197" y="1073889"/>
            <a:ext cx="6140303" cy="4064627"/>
          </a:xfrm>
        </p:spPr>
        <p:txBody>
          <a:bodyPr anchor="b">
            <a:normAutofit/>
          </a:bodyPr>
          <a:lstStyle>
            <a:lvl1pPr>
              <a:defRPr sz="6300" spc="600" baseline="0">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2432198" y="5159782"/>
            <a:ext cx="5263116" cy="951135"/>
          </a:xfrm>
        </p:spPr>
        <p:txBody>
          <a:bodyPr>
            <a:normAutofit/>
          </a:bodyPr>
          <a:lstStyle>
            <a:lvl1pPr marL="0" indent="0">
              <a:lnSpc>
                <a:spcPct val="100000"/>
              </a:lnSpc>
              <a:buNone/>
              <a:defRPr sz="1500" b="1" i="0" cap="all" spc="300" baseline="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2427410" y="6375679"/>
            <a:ext cx="1120460" cy="348462"/>
          </a:xfrm>
        </p:spPr>
        <p:txBody>
          <a:bodyPr/>
          <a:lstStyle>
            <a:lvl1pPr>
              <a:defRPr baseline="0">
                <a:solidFill>
                  <a:schemeClr val="tx2"/>
                </a:solidFill>
              </a:defRPr>
            </a:lvl1pPr>
          </a:lstStyle>
          <a:p>
            <a:fld id="{9334D819-9F07-4261-B09B-9E467E5D9002}" type="datetimeFigureOut">
              <a:rPr lang="en-US" smtClean="0"/>
              <a:pPr/>
              <a:t>6/4/2021</a:t>
            </a:fld>
            <a:endParaRPr lang="en-US" dirty="0"/>
          </a:p>
        </p:txBody>
      </p:sp>
      <p:sp>
        <p:nvSpPr>
          <p:cNvPr id="5" name="Footer Placeholder 4"/>
          <p:cNvSpPr>
            <a:spLocks noGrp="1"/>
          </p:cNvSpPr>
          <p:nvPr>
            <p:ph type="ftr" sz="quarter" idx="11"/>
          </p:nvPr>
        </p:nvSpPr>
        <p:spPr>
          <a:xfrm>
            <a:off x="3959298" y="6375679"/>
            <a:ext cx="30861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7456825" y="6375679"/>
            <a:ext cx="1115675" cy="345796"/>
          </a:xfrm>
        </p:spPr>
        <p:txBody>
          <a:bodyPr/>
          <a:lstStyle>
            <a:lvl1pPr>
              <a:defRPr baseline="0">
                <a:solidFill>
                  <a:schemeClr val="tx2"/>
                </a:solidFill>
              </a:defRPr>
            </a:lvl1pPr>
          </a:lstStyle>
          <a:p>
            <a:fld id="{44C01B32-D1A0-401C-8867-70456BBB1E87}" type="slidenum">
              <a:rPr lang="en-GB" altLang="en-US" smtClean="0"/>
              <a:pPr/>
              <a:t>‹#›</a:t>
            </a:fld>
            <a:endParaRPr lang="en-GB" altLang="en-US" dirty="0"/>
          </a:p>
        </p:txBody>
      </p:sp>
      <p:sp>
        <p:nvSpPr>
          <p:cNvPr id="16" name="Freeform 11"/>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nvGrpSpPr>
          <p:cNvPr id="7" name="Group 6" title="left scallop shape"/>
          <p:cNvGrpSpPr/>
          <p:nvPr/>
        </p:nvGrpSpPr>
        <p:grpSpPr>
          <a:xfrm>
            <a:off x="0" y="0"/>
            <a:ext cx="2110979" cy="6858000"/>
            <a:chOff x="0" y="0"/>
            <a:chExt cx="2110979" cy="6858000"/>
          </a:xfrm>
        </p:grpSpPr>
        <p:sp>
          <p:nvSpPr>
            <p:cNvPr id="9" name="Freeform 8" title="left scallop shape"/>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0" name="Freeform 11" title="left scallop inline"/>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791233939"/>
      </p:ext>
    </p:extLst>
  </p:cSld>
  <p:clrMapOvr>
    <a:overrideClrMapping bg1="dk1" tx1="lt1" bg2="dk2" tx2="lt2" accent1="accent1" accent2="accent2" accent3="accent3" accent4="accent4" accent5="accent5" accent6="accent6" hlink="hlink" folHlink="folHlink"/>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942975" y="2286000"/>
            <a:ext cx="3593592"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985846" y="2286000"/>
            <a:ext cx="3593592"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smtClean="0"/>
              <a:t>6/4/2021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2196863920"/>
      </p:ext>
    </p:extLst>
  </p:cSld>
  <p:clrMapOvr>
    <a:masterClrMapping/>
  </p:clrMapOvr>
  <p:hf hdr="0" ftr="0" dt="0"/>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42975" y="381001"/>
            <a:ext cx="7629525" cy="1493517"/>
          </a:xfrm>
        </p:spPr>
        <p:txBody>
          <a:bodyPr/>
          <a:lstStyle/>
          <a:p>
            <a:r>
              <a:rPr lang="en-GB"/>
              <a:t>Click to edit Master title style</a:t>
            </a:r>
            <a:endParaRPr lang="en-US" dirty="0"/>
          </a:p>
        </p:txBody>
      </p:sp>
      <p:sp>
        <p:nvSpPr>
          <p:cNvPr id="3" name="Text Placeholder 2"/>
          <p:cNvSpPr>
            <a:spLocks noGrp="1"/>
          </p:cNvSpPr>
          <p:nvPr>
            <p:ph type="body" idx="1"/>
          </p:nvPr>
        </p:nvSpPr>
        <p:spPr>
          <a:xfrm>
            <a:off x="941832" y="2199634"/>
            <a:ext cx="3611880" cy="632529"/>
          </a:xfrm>
        </p:spPr>
        <p:txBody>
          <a:bodyPr anchor="b">
            <a:noAutofit/>
          </a:bodyPr>
          <a:lstStyle>
            <a:lvl1pPr marL="0" indent="0">
              <a:lnSpc>
                <a:spcPct val="100000"/>
              </a:lnSpc>
              <a:buNone/>
              <a:defRPr sz="1800" b="1" cap="all" spc="15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941832" y="2909102"/>
            <a:ext cx="361188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975398" y="2199634"/>
            <a:ext cx="3611880" cy="632529"/>
          </a:xfrm>
        </p:spPr>
        <p:txBody>
          <a:bodyPr anchor="b">
            <a:noAutofit/>
          </a:bodyPr>
          <a:lstStyle>
            <a:lvl1pPr marL="0" indent="0">
              <a:lnSpc>
                <a:spcPct val="100000"/>
              </a:lnSpc>
              <a:buNone/>
              <a:defRPr sz="1800" b="1" cap="all" spc="15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4975398" y="2909102"/>
            <a:ext cx="361188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smtClean="0"/>
              <a:t>6/4/2021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2184609866"/>
      </p:ext>
    </p:extLst>
  </p:cSld>
  <p:clrMapOvr>
    <a:masterClrMapping/>
  </p:clrMapOvr>
  <p:hf hdr="0" ftr="0" dt="0"/>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smtClean="0"/>
              <a:t>6/4/2021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3633131337"/>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smtClean="0"/>
              <a:t>6/4/2021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348665218"/>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5542359" y="0"/>
            <a:ext cx="3601641"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6253414" y="457200"/>
            <a:ext cx="2319086" cy="1196671"/>
          </a:xfrm>
        </p:spPr>
        <p:txBody>
          <a:bodyPr anchor="b">
            <a:normAutofit/>
          </a:bodyPr>
          <a:lstStyle>
            <a:lvl1pPr>
              <a:lnSpc>
                <a:spcPct val="100000"/>
              </a:lnSpc>
              <a:defRPr sz="1800" b="1" i="0" cap="all" spc="225" baseline="0">
                <a:solidFill>
                  <a:schemeClr val="accent1"/>
                </a:solidFill>
                <a:latin typeface="+mn-lt"/>
              </a:defRPr>
            </a:lvl1pPr>
          </a:lstStyle>
          <a:p>
            <a:r>
              <a:rPr lang="en-GB"/>
              <a:t>Click to edit Master title style</a:t>
            </a:r>
            <a:endParaRPr lang="en-US" dirty="0"/>
          </a:p>
        </p:txBody>
      </p:sp>
      <p:sp>
        <p:nvSpPr>
          <p:cNvPr id="3" name="Content Placeholder 2"/>
          <p:cNvSpPr>
            <a:spLocks noGrp="1"/>
          </p:cNvSpPr>
          <p:nvPr>
            <p:ph idx="1"/>
          </p:nvPr>
        </p:nvSpPr>
        <p:spPr>
          <a:xfrm>
            <a:off x="573788" y="920377"/>
            <a:ext cx="4618814" cy="498512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253414" y="1741336"/>
            <a:ext cx="2319086" cy="4164164"/>
          </a:xfrm>
        </p:spPr>
        <p:txBody>
          <a:bodyPr>
            <a:normAutofit/>
          </a:bodyPr>
          <a:lstStyle>
            <a:lvl1pPr marL="0" indent="0">
              <a:lnSpc>
                <a:spcPct val="110000"/>
              </a:lnSpc>
              <a:spcBef>
                <a:spcPts val="1200"/>
              </a:spcBef>
              <a:buNone/>
              <a:defRPr sz="14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a:xfrm>
            <a:off x="573789" y="6375679"/>
            <a:ext cx="925016" cy="348462"/>
          </a:xfrm>
        </p:spPr>
        <p:txBody>
          <a:bodyPr/>
          <a:lstStyle/>
          <a:p>
            <a:fld id="{9334D819-9F07-4261-B09B-9E467E5D9002}" type="datetimeFigureOut">
              <a:rPr lang="en-US" smtClean="0"/>
              <a:t>6/4/2021</a:t>
            </a:fld>
            <a:endParaRPr lang="en-US" dirty="0"/>
          </a:p>
        </p:txBody>
      </p:sp>
      <p:sp>
        <p:nvSpPr>
          <p:cNvPr id="6" name="Footer Placeholder 5"/>
          <p:cNvSpPr>
            <a:spLocks noGrp="1"/>
          </p:cNvSpPr>
          <p:nvPr>
            <p:ph type="ftr" sz="quarter" idx="11"/>
          </p:nvPr>
        </p:nvSpPr>
        <p:spPr>
          <a:xfrm>
            <a:off x="1577716" y="6375679"/>
            <a:ext cx="2611634" cy="345796"/>
          </a:xfrm>
        </p:spPr>
        <p:txBody>
          <a:bodyPr/>
          <a:lstStyle/>
          <a:p>
            <a:endParaRPr lang="en-US" dirty="0"/>
          </a:p>
        </p:txBody>
      </p:sp>
      <p:sp>
        <p:nvSpPr>
          <p:cNvPr id="7" name="Slide Number Placeholder 6"/>
          <p:cNvSpPr>
            <a:spLocks noGrp="1"/>
          </p:cNvSpPr>
          <p:nvPr>
            <p:ph type="sldNum" sz="quarter" idx="12"/>
          </p:nvPr>
        </p:nvSpPr>
        <p:spPr>
          <a:xfrm>
            <a:off x="4268261" y="6375679"/>
            <a:ext cx="924342" cy="345796"/>
          </a:xfrm>
        </p:spPr>
        <p:txBody>
          <a:bodyPr/>
          <a:lstStyle/>
          <a:p>
            <a:fld id="{44C01B32-D1A0-401C-8867-70456BBB1E87}" type="slidenum">
              <a:rPr lang="en-GB" altLang="en-US" smtClean="0"/>
              <a:pPr/>
              <a:t>‹#›</a:t>
            </a:fld>
            <a:endParaRPr lang="en-GB" altLang="en-US" dirty="0"/>
          </a:p>
        </p:txBody>
      </p:sp>
      <p:sp>
        <p:nvSpPr>
          <p:cNvPr id="8" name="Rectangle 7"/>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left edge border"/>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17733911"/>
      </p:ext>
    </p:extLst>
  </p:cSld>
  <p:clrMapOvr>
    <a:masterClrMapping/>
  </p:clrMapOvr>
  <p:hf hdr="0" ftr="0" dt="0"/>
  <p:extLst>
    <p:ext uri="{DCECCB84-F9BA-43D5-87BE-67443E8EF086}">
      <p15:sldGuideLst xmlns:p15="http://schemas.microsoft.com/office/powerpoint/2012/main">
        <p15:guide id="1" orient="horz" pos="69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12598" y="1"/>
            <a:ext cx="5516689" cy="685799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11" name="Freeform 11" title="right scallop background shape"/>
          <p:cNvSpPr/>
          <p:nvPr/>
        </p:nvSpPr>
        <p:spPr bwMode="auto">
          <a:xfrm>
            <a:off x="5542359" y="0"/>
            <a:ext cx="3601641"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53413" y="457200"/>
            <a:ext cx="2319088" cy="1196670"/>
          </a:xfrm>
        </p:spPr>
        <p:txBody>
          <a:bodyPr anchor="b">
            <a:normAutofit/>
          </a:bodyPr>
          <a:lstStyle>
            <a:lvl1pPr>
              <a:lnSpc>
                <a:spcPct val="100000"/>
              </a:lnSpc>
              <a:defRPr sz="1800" b="1" i="0" spc="225" baseline="0">
                <a:solidFill>
                  <a:schemeClr val="accent1"/>
                </a:solidFill>
                <a:latin typeface="+mn-lt"/>
              </a:defRPr>
            </a:lvl1pPr>
          </a:lstStyle>
          <a:p>
            <a:r>
              <a:rPr lang="en-GB"/>
              <a:t>Click to edit Master title style</a:t>
            </a:r>
            <a:endParaRPr lang="en-US" dirty="0"/>
          </a:p>
        </p:txBody>
      </p:sp>
      <p:sp>
        <p:nvSpPr>
          <p:cNvPr id="4" name="Text Placeholder 3"/>
          <p:cNvSpPr>
            <a:spLocks noGrp="1"/>
          </p:cNvSpPr>
          <p:nvPr>
            <p:ph type="body" sz="half" idx="2"/>
          </p:nvPr>
        </p:nvSpPr>
        <p:spPr>
          <a:xfrm>
            <a:off x="6253413" y="1741336"/>
            <a:ext cx="2319088" cy="4164164"/>
          </a:xfrm>
        </p:spPr>
        <p:txBody>
          <a:bodyPr>
            <a:normAutofit/>
          </a:bodyPr>
          <a:lstStyle>
            <a:lvl1pPr marL="0" indent="0">
              <a:lnSpc>
                <a:spcPct val="110000"/>
              </a:lnSpc>
              <a:spcBef>
                <a:spcPts val="1200"/>
              </a:spcBef>
              <a:buNone/>
              <a:defRPr sz="14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a:xfrm>
            <a:off x="574463" y="6375679"/>
            <a:ext cx="924342" cy="348462"/>
          </a:xfrm>
        </p:spPr>
        <p:txBody>
          <a:bodyPr/>
          <a:lstStyle/>
          <a:p>
            <a:fld id="{9334D819-9F07-4261-B09B-9E467E5D9002}" type="datetimeFigureOut">
              <a:rPr lang="en-US" smtClean="0"/>
              <a:t>6/4/2021</a:t>
            </a:fld>
            <a:endParaRPr lang="en-US" dirty="0"/>
          </a:p>
        </p:txBody>
      </p:sp>
      <p:sp>
        <p:nvSpPr>
          <p:cNvPr id="6" name="Footer Placeholder 5"/>
          <p:cNvSpPr>
            <a:spLocks noGrp="1"/>
          </p:cNvSpPr>
          <p:nvPr>
            <p:ph type="ftr" sz="quarter" idx="11"/>
          </p:nvPr>
        </p:nvSpPr>
        <p:spPr>
          <a:xfrm>
            <a:off x="1577716" y="6375679"/>
            <a:ext cx="2611634" cy="345796"/>
          </a:xfrm>
        </p:spPr>
        <p:txBody>
          <a:bodyPr/>
          <a:lstStyle/>
          <a:p>
            <a:endParaRPr lang="en-US" dirty="0"/>
          </a:p>
        </p:txBody>
      </p:sp>
      <p:sp>
        <p:nvSpPr>
          <p:cNvPr id="7" name="Slide Number Placeholder 6"/>
          <p:cNvSpPr>
            <a:spLocks noGrp="1"/>
          </p:cNvSpPr>
          <p:nvPr>
            <p:ph type="sldNum" sz="quarter" idx="12"/>
          </p:nvPr>
        </p:nvSpPr>
        <p:spPr>
          <a:xfrm>
            <a:off x="4256153" y="6375679"/>
            <a:ext cx="947460" cy="345796"/>
          </a:xfrm>
        </p:spPr>
        <p:txBody>
          <a:bodyPr/>
          <a:lstStyle/>
          <a:p>
            <a:fld id="{44C01B32-D1A0-401C-8867-70456BBB1E87}" type="slidenum">
              <a:rPr lang="en-GB" altLang="en-US" smtClean="0"/>
              <a:pPr/>
              <a:t>‹#›</a:t>
            </a:fld>
            <a:endParaRPr lang="en-GB" altLang="en-US" dirty="0"/>
          </a:p>
        </p:txBody>
      </p:sp>
      <p:sp>
        <p:nvSpPr>
          <p:cNvPr id="13" name="Rectangle 12" title="left edge border"/>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85105077"/>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t>6/4/2021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1324945575"/>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userDrawn="1">
  <p:cSld name="Title Slide (Grey)">
    <p:spTree>
      <p:nvGrpSpPr>
        <p:cNvPr id="1" name=""/>
        <p:cNvGrpSpPr/>
        <p:nvPr/>
      </p:nvGrpSpPr>
      <p:grpSpPr>
        <a:xfrm>
          <a:off x="0" y="0"/>
          <a:ext cx="0" cy="0"/>
          <a:chOff x="0" y="0"/>
          <a:chExt cx="0" cy="0"/>
        </a:xfrm>
      </p:grpSpPr>
      <p:sp>
        <p:nvSpPr>
          <p:cNvPr id="26" name="Rectangle 25"/>
          <p:cNvSpPr/>
          <p:nvPr/>
        </p:nvSpPr>
        <p:spPr bwMode="hidden">
          <a:xfrm>
            <a:off x="0" y="4572000"/>
            <a:ext cx="9144000"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3" name="Rectangle 22"/>
          <p:cNvSpPr/>
          <p:nvPr/>
        </p:nvSpPr>
        <p:spPr bwMode="hidden">
          <a:xfrm>
            <a:off x="-7200" y="0"/>
            <a:ext cx="9259720"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lgn="ctr" fontAlgn="auto">
              <a:spcBef>
                <a:spcPts val="0"/>
              </a:spcBef>
              <a:spcAft>
                <a:spcPts val="0"/>
              </a:spcAft>
              <a:defRPr/>
            </a:pPr>
            <a:endParaRPr lang="en-GB"/>
          </a:p>
        </p:txBody>
      </p:sp>
      <p:sp>
        <p:nvSpPr>
          <p:cNvPr id="3083" name="Rectangle 11"/>
          <p:cNvSpPr>
            <a:spLocks noGrp="1" noChangeArrowheads="1"/>
          </p:cNvSpPr>
          <p:nvPr>
            <p:ph type="ctrTitle"/>
          </p:nvPr>
        </p:nvSpPr>
        <p:spPr>
          <a:xfrm>
            <a:off x="424800" y="1143000"/>
            <a:ext cx="8280000" cy="919800"/>
          </a:xfrm>
        </p:spPr>
        <p:txBody>
          <a:bodyPr wrap="square"/>
          <a:lstStyle>
            <a:lvl1pPr>
              <a:lnSpc>
                <a:spcPct val="90000"/>
              </a:lnSpc>
              <a:tabLst>
                <a:tab pos="4038600" algn="l"/>
              </a:tabLst>
              <a:defRPr sz="4000" cap="all" baseline="0">
                <a:solidFill>
                  <a:schemeClr val="bg1"/>
                </a:solidFill>
              </a:defRPr>
            </a:lvl1pPr>
          </a:lstStyle>
          <a:p>
            <a:pPr lvl="0"/>
            <a:r>
              <a:rPr lang="en-GB" altLang="en-US" noProof="0"/>
              <a:t>Click to edit Master title style</a:t>
            </a:r>
            <a:endParaRPr lang="en-GB" altLang="en-US" noProof="0" dirty="0"/>
          </a:p>
        </p:txBody>
      </p:sp>
      <p:sp>
        <p:nvSpPr>
          <p:cNvPr id="3084" name="Rectangle 12"/>
          <p:cNvSpPr>
            <a:spLocks noGrp="1" noChangeArrowheads="1"/>
          </p:cNvSpPr>
          <p:nvPr>
            <p:ph type="subTitle" idx="1"/>
          </p:nvPr>
        </p:nvSpPr>
        <p:spPr>
          <a:xfrm>
            <a:off x="424800" y="4653136"/>
            <a:ext cx="8280000" cy="925512"/>
          </a:xfrm>
        </p:spPr>
        <p:txBody>
          <a:bodyPr/>
          <a:lstStyle>
            <a:lvl1pPr marL="0" indent="0">
              <a:buFontTx/>
              <a:buNone/>
              <a:defRPr sz="2000">
                <a:solidFill>
                  <a:schemeClr val="bg1"/>
                </a:solidFill>
              </a:defRPr>
            </a:lvl1pPr>
          </a:lstStyle>
          <a:p>
            <a:pPr lvl="0"/>
            <a:r>
              <a:rPr lang="en-GB" altLang="en-US" noProof="0"/>
              <a:t>Click to edit Master subtitle style</a:t>
            </a:r>
            <a:endParaRPr lang="en-GB" altLang="en-US" noProof="0" dirty="0"/>
          </a:p>
        </p:txBody>
      </p:sp>
      <p:sp>
        <p:nvSpPr>
          <p:cNvPr id="27" name="Rectangle 13"/>
          <p:cNvSpPr>
            <a:spLocks noGrp="1" noChangeArrowheads="1"/>
          </p:cNvSpPr>
          <p:nvPr>
            <p:ph type="sldNum" sz="quarter" idx="4"/>
          </p:nvPr>
        </p:nvSpPr>
        <p:spPr bwMode="auto">
          <a:xfrm>
            <a:off x="8028525" y="623731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bg2"/>
                </a:solidFill>
                <a:latin typeface="+mn-lt"/>
              </a:defRPr>
            </a:lvl1pPr>
          </a:lstStyle>
          <a:p>
            <a:fld id="{44C01B32-D1A0-401C-8867-70456BBB1E87}" type="slidenum">
              <a:rPr lang="en-GB" altLang="en-US" smtClean="0"/>
              <a:pPr/>
              <a:t>‹#›</a:t>
            </a:fld>
            <a:endParaRPr lang="en-GB" altLang="en-US" dirty="0"/>
          </a:p>
        </p:txBody>
      </p:sp>
      <p:sp>
        <p:nvSpPr>
          <p:cNvPr id="29" name="Date Placeholder 1"/>
          <p:cNvSpPr>
            <a:spLocks noGrp="1"/>
          </p:cNvSpPr>
          <p:nvPr>
            <p:ph type="dt" sz="half" idx="2"/>
          </p:nvPr>
        </p:nvSpPr>
        <p:spPr>
          <a:xfrm>
            <a:off x="424800" y="6237312"/>
            <a:ext cx="2133600" cy="252000"/>
          </a:xfrm>
          <a:prstGeom prst="rect">
            <a:avLst/>
          </a:prstGeom>
        </p:spPr>
        <p:txBody>
          <a:bodyPr vert="horz" lIns="0" tIns="0" rIns="0" bIns="0" rtlCol="0" anchor="t" anchorCtr="0"/>
          <a:lstStyle>
            <a:lvl1pPr algn="l">
              <a:defRPr sz="1200">
                <a:solidFill>
                  <a:schemeClr val="bg2"/>
                </a:solidFill>
                <a:latin typeface="+mn-lt"/>
              </a:defRPr>
            </a:lvl1pPr>
          </a:lstStyle>
          <a:p>
            <a:r>
              <a:rPr lang="en-GB" dirty="0"/>
              <a:t>Wednesday, 11 June 2014</a:t>
            </a:r>
          </a:p>
        </p:txBody>
      </p:sp>
      <p:pic>
        <p:nvPicPr>
          <p:cNvPr id="32" name="Picture 55"/>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hidden">
          <a:xfrm>
            <a:off x="7524750" y="439662"/>
            <a:ext cx="1184275" cy="384326"/>
          </a:xfrm>
          <a:prstGeom prst="rect">
            <a:avLst/>
          </a:prstGeom>
          <a:noFill/>
          <a:ln>
            <a:noFill/>
          </a:ln>
        </p:spPr>
      </p:pic>
      <p:pic>
        <p:nvPicPr>
          <p:cNvPr id="15" name="Picture 4"/>
          <p:cNvPicPr>
            <a:picLocks noChangeAspect="1"/>
          </p:cNvPicPr>
          <p:nvPr userDrawn="1"/>
        </p:nvPicPr>
        <p:blipFill>
          <a:blip r:embed="rId3">
            <a:extLst>
              <a:ext uri="{28A0092B-C50C-407E-A947-70E740481C1C}">
                <a14:useLocalDpi xmlns:a14="http://schemas.microsoft.com/office/drawing/2010/main" val="0"/>
              </a:ext>
            </a:extLst>
          </a:blip>
          <a:srcRect l="13858" t="424" r="7953" b="22234"/>
          <a:stretch>
            <a:fillRect/>
          </a:stretch>
        </p:blipFill>
        <p:spPr bwMode="auto">
          <a:xfrm>
            <a:off x="0" y="2286000"/>
            <a:ext cx="9144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sz="quarter" idx="13" hasCustomPrompt="1"/>
          </p:nvPr>
        </p:nvSpPr>
        <p:spPr>
          <a:xfrm>
            <a:off x="417512" y="0"/>
            <a:ext cx="2858344" cy="867106"/>
          </a:xfrm>
          <a:solidFill>
            <a:schemeClr val="accent1"/>
          </a:solidFill>
        </p:spPr>
        <p:txBody>
          <a:bodyPr wrap="square" lIns="72000" tIns="396000" rIns="72000" bIns="36000">
            <a:spAutoFit/>
          </a:bodyPr>
          <a:lstStyle>
            <a:lvl1pPr marL="0" indent="0">
              <a:buNone/>
              <a:defRPr sz="1400">
                <a:solidFill>
                  <a:schemeClr val="bg1"/>
                </a:solidFill>
                <a:latin typeface="+mj-lt"/>
              </a:defRPr>
            </a:lvl1pPr>
          </a:lstStyle>
          <a:p>
            <a:pPr lvl="0"/>
            <a:r>
              <a:rPr lang="en-US" dirty="0"/>
              <a:t>Unit name here, max 2 line, adjust width of box if required</a:t>
            </a:r>
            <a:endParaRPr lang="en-GB" dirty="0"/>
          </a:p>
        </p:txBody>
      </p:sp>
      <p:sp>
        <p:nvSpPr>
          <p:cNvPr id="8" name="Picture Placeholder 7"/>
          <p:cNvSpPr>
            <a:spLocks noGrp="1"/>
          </p:cNvSpPr>
          <p:nvPr>
            <p:ph type="pic" sz="quarter" idx="16" hasCustomPrompt="1"/>
          </p:nvPr>
        </p:nvSpPr>
        <p:spPr>
          <a:xfrm>
            <a:off x="0" y="2286000"/>
            <a:ext cx="9144000" cy="2286000"/>
          </a:xfrm>
        </p:spPr>
        <p:txBody>
          <a:bodyPr/>
          <a:lstStyle>
            <a:lvl1pPr marL="0" indent="0">
              <a:buNone/>
              <a:defRPr sz="1000">
                <a:solidFill>
                  <a:schemeClr val="bg1"/>
                </a:solidFill>
              </a:defRPr>
            </a:lvl1pPr>
          </a:lstStyle>
          <a:p>
            <a:r>
              <a:rPr lang="en-US" dirty="0"/>
              <a:t>Click icon to add picture. Visit www.reading.ac.uk/imagebank for more.</a:t>
            </a:r>
          </a:p>
        </p:txBody>
      </p:sp>
      <p:sp>
        <p:nvSpPr>
          <p:cNvPr id="17" name="TextBox 16"/>
          <p:cNvSpPr txBox="1"/>
          <p:nvPr userDrawn="1"/>
        </p:nvSpPr>
        <p:spPr>
          <a:xfrm>
            <a:off x="424800" y="6646907"/>
            <a:ext cx="2016224" cy="12311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20000"/>
              </a:spcBef>
              <a:spcAft>
                <a:spcPct val="0"/>
              </a:spcAft>
              <a:buClr>
                <a:srgbClr val="D2002E"/>
              </a:buClr>
              <a:buSzTx/>
              <a:buFont typeface="Arial" charset="0"/>
              <a:buNone/>
              <a:tabLst/>
              <a:defRPr/>
            </a:pPr>
            <a:r>
              <a:rPr kumimoji="0" lang="en-GB" sz="800" b="0" i="0" u="none" strike="noStrike" kern="0" cap="none" spc="0" normalizeH="0" baseline="0" noProof="0" dirty="0">
                <a:ln>
                  <a:noFill/>
                </a:ln>
                <a:solidFill>
                  <a:schemeClr val="bg2"/>
                </a:solidFill>
                <a:effectLst/>
                <a:uLnTx/>
                <a:uFillTx/>
                <a:latin typeface="Effra"/>
              </a:rPr>
              <a:t>Copyright University of Reading</a:t>
            </a:r>
          </a:p>
        </p:txBody>
      </p:sp>
      <p:pic>
        <p:nvPicPr>
          <p:cNvPr id="16" name="Picture 15">
            <a:extLst>
              <a:ext uri="{FF2B5EF4-FFF2-40B4-BE49-F238E27FC236}">
                <a16:creationId xmlns:a16="http://schemas.microsoft.com/office/drawing/2014/main" id="{C25B1272-6FB7-1F43-9652-8FDADE248D12}"/>
              </a:ext>
            </a:extLst>
          </p:cNvPr>
          <p:cNvPicPr>
            <a:picLocks noChangeAspect="1"/>
          </p:cNvPicPr>
          <p:nvPr userDrawn="1"/>
        </p:nvPicPr>
        <p:blipFill>
          <a:blip r:embed="rId4"/>
          <a:stretch>
            <a:fillRect/>
          </a:stretch>
        </p:blipFill>
        <p:spPr>
          <a:xfrm>
            <a:off x="6588224" y="327268"/>
            <a:ext cx="846347" cy="609113"/>
          </a:xfrm>
          <a:prstGeom prst="rect">
            <a:avLst/>
          </a:prstGeom>
        </p:spPr>
      </p:pic>
      <p:pic>
        <p:nvPicPr>
          <p:cNvPr id="19" name="Picture 18">
            <a:extLst>
              <a:ext uri="{FF2B5EF4-FFF2-40B4-BE49-F238E27FC236}">
                <a16:creationId xmlns:a16="http://schemas.microsoft.com/office/drawing/2014/main" id="{935DF9DA-1CBF-C849-B978-0A2F913A10C2}"/>
              </a:ext>
            </a:extLst>
          </p:cNvPr>
          <p:cNvPicPr>
            <a:picLocks noChangeAspect="1"/>
          </p:cNvPicPr>
          <p:nvPr userDrawn="1"/>
        </p:nvPicPr>
        <p:blipFill>
          <a:blip r:embed="rId5"/>
          <a:stretch>
            <a:fillRect/>
          </a:stretch>
        </p:blipFill>
        <p:spPr>
          <a:xfrm>
            <a:off x="5653958" y="287101"/>
            <a:ext cx="700494" cy="700494"/>
          </a:xfrm>
          <a:prstGeom prst="rect">
            <a:avLst/>
          </a:prstGeom>
        </p:spPr>
      </p:pic>
    </p:spTree>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911" y="382386"/>
            <a:ext cx="1771930" cy="5600404"/>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942974" y="382386"/>
            <a:ext cx="5809517" cy="5600404"/>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t>6/4/2021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C01B32-D1A0-401C-8867-70456BBB1E87}" type="slidenum">
              <a:rPr lang="en-GB" altLang="en-US" smtClean="0"/>
              <a:pPr/>
              <a:t>‹#›</a:t>
            </a:fld>
            <a:endParaRPr lang="en-GB" altLang="en-US" dirty="0"/>
          </a:p>
        </p:txBody>
      </p:sp>
    </p:spTree>
    <p:extLst>
      <p:ext uri="{BB962C8B-B14F-4D97-AF65-F5344CB8AC3E}">
        <p14:creationId xmlns:p14="http://schemas.microsoft.com/office/powerpoint/2010/main" val="2070079314"/>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PhAnim="0" userDrawn="1">
  <p:cSld name="Title Slide (Grey)">
    <p:spTree>
      <p:nvGrpSpPr>
        <p:cNvPr id="1" name=""/>
        <p:cNvGrpSpPr/>
        <p:nvPr/>
      </p:nvGrpSpPr>
      <p:grpSpPr>
        <a:xfrm>
          <a:off x="0" y="0"/>
          <a:ext cx="0" cy="0"/>
          <a:chOff x="0" y="0"/>
          <a:chExt cx="0" cy="0"/>
        </a:xfrm>
      </p:grpSpPr>
      <p:sp>
        <p:nvSpPr>
          <p:cNvPr id="26" name="Rectangle 25"/>
          <p:cNvSpPr/>
          <p:nvPr/>
        </p:nvSpPr>
        <p:spPr bwMode="hidden">
          <a:xfrm>
            <a:off x="0" y="4572000"/>
            <a:ext cx="9144000"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3" name="Rectangle 22"/>
          <p:cNvSpPr/>
          <p:nvPr/>
        </p:nvSpPr>
        <p:spPr bwMode="hidden">
          <a:xfrm>
            <a:off x="-7200" y="0"/>
            <a:ext cx="9259720"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lgn="ctr" fontAlgn="auto">
              <a:spcBef>
                <a:spcPts val="0"/>
              </a:spcBef>
              <a:spcAft>
                <a:spcPts val="0"/>
              </a:spcAft>
              <a:defRPr/>
            </a:pPr>
            <a:endParaRPr lang="en-GB"/>
          </a:p>
        </p:txBody>
      </p:sp>
      <p:sp>
        <p:nvSpPr>
          <p:cNvPr id="3083" name="Rectangle 11"/>
          <p:cNvSpPr>
            <a:spLocks noGrp="1" noChangeArrowheads="1"/>
          </p:cNvSpPr>
          <p:nvPr>
            <p:ph type="ctrTitle"/>
          </p:nvPr>
        </p:nvSpPr>
        <p:spPr>
          <a:xfrm>
            <a:off x="424800" y="1143000"/>
            <a:ext cx="8280000" cy="919800"/>
          </a:xfrm>
        </p:spPr>
        <p:txBody>
          <a:bodyPr wrap="square"/>
          <a:lstStyle>
            <a:lvl1pPr>
              <a:lnSpc>
                <a:spcPct val="90000"/>
              </a:lnSpc>
              <a:tabLst>
                <a:tab pos="4038600" algn="l"/>
              </a:tabLst>
              <a:defRPr sz="4000" cap="all" baseline="0">
                <a:solidFill>
                  <a:schemeClr val="bg1"/>
                </a:solidFill>
              </a:defRPr>
            </a:lvl1pPr>
          </a:lstStyle>
          <a:p>
            <a:pPr lvl="0"/>
            <a:r>
              <a:rPr lang="en-GB" altLang="en-US" noProof="0"/>
              <a:t>Click to edit Master title style</a:t>
            </a:r>
            <a:endParaRPr lang="en-GB" altLang="en-US" noProof="0" dirty="0"/>
          </a:p>
        </p:txBody>
      </p:sp>
      <p:sp>
        <p:nvSpPr>
          <p:cNvPr id="3084" name="Rectangle 12"/>
          <p:cNvSpPr>
            <a:spLocks noGrp="1" noChangeArrowheads="1"/>
          </p:cNvSpPr>
          <p:nvPr>
            <p:ph type="subTitle" idx="1"/>
          </p:nvPr>
        </p:nvSpPr>
        <p:spPr>
          <a:xfrm>
            <a:off x="424800" y="4653136"/>
            <a:ext cx="8280000" cy="925512"/>
          </a:xfrm>
        </p:spPr>
        <p:txBody>
          <a:bodyPr/>
          <a:lstStyle>
            <a:lvl1pPr marL="0" indent="0">
              <a:buFontTx/>
              <a:buNone/>
              <a:defRPr sz="2000">
                <a:solidFill>
                  <a:schemeClr val="bg1"/>
                </a:solidFill>
              </a:defRPr>
            </a:lvl1pPr>
          </a:lstStyle>
          <a:p>
            <a:pPr lvl="0"/>
            <a:r>
              <a:rPr lang="en-GB" altLang="en-US" noProof="0"/>
              <a:t>Click to edit Master subtitle style</a:t>
            </a:r>
            <a:endParaRPr lang="en-GB" altLang="en-US" noProof="0" dirty="0"/>
          </a:p>
        </p:txBody>
      </p:sp>
      <p:sp>
        <p:nvSpPr>
          <p:cNvPr id="27" name="Rectangle 13"/>
          <p:cNvSpPr>
            <a:spLocks noGrp="1" noChangeArrowheads="1"/>
          </p:cNvSpPr>
          <p:nvPr>
            <p:ph type="sldNum" sz="quarter" idx="4"/>
          </p:nvPr>
        </p:nvSpPr>
        <p:spPr bwMode="auto">
          <a:xfrm>
            <a:off x="8028525" y="623731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bg2"/>
                </a:solidFill>
                <a:latin typeface="+mn-lt"/>
              </a:defRPr>
            </a:lvl1pPr>
          </a:lstStyle>
          <a:p>
            <a:fld id="{44C01B32-D1A0-401C-8867-70456BBB1E87}" type="slidenum">
              <a:rPr lang="en-GB" altLang="en-US" smtClean="0"/>
              <a:pPr/>
              <a:t>‹#›</a:t>
            </a:fld>
            <a:endParaRPr lang="en-GB" altLang="en-US" dirty="0"/>
          </a:p>
        </p:txBody>
      </p:sp>
      <p:sp>
        <p:nvSpPr>
          <p:cNvPr id="29" name="Date Placeholder 1"/>
          <p:cNvSpPr>
            <a:spLocks noGrp="1"/>
          </p:cNvSpPr>
          <p:nvPr>
            <p:ph type="dt" sz="half" idx="2"/>
          </p:nvPr>
        </p:nvSpPr>
        <p:spPr>
          <a:xfrm>
            <a:off x="424800" y="6237312"/>
            <a:ext cx="2133600" cy="252000"/>
          </a:xfrm>
          <a:prstGeom prst="rect">
            <a:avLst/>
          </a:prstGeom>
        </p:spPr>
        <p:txBody>
          <a:bodyPr vert="horz" lIns="0" tIns="0" rIns="0" bIns="0" rtlCol="0" anchor="t" anchorCtr="0"/>
          <a:lstStyle>
            <a:lvl1pPr algn="l">
              <a:defRPr sz="1200">
                <a:solidFill>
                  <a:schemeClr val="bg2"/>
                </a:solidFill>
                <a:latin typeface="+mn-lt"/>
              </a:defRPr>
            </a:lvl1pPr>
          </a:lstStyle>
          <a:p>
            <a:r>
              <a:rPr lang="en-GB" dirty="0"/>
              <a:t>Wednesday, 11 June 2014</a:t>
            </a:r>
          </a:p>
        </p:txBody>
      </p:sp>
      <p:pic>
        <p:nvPicPr>
          <p:cNvPr id="32" name="Picture 55"/>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hidden">
          <a:xfrm>
            <a:off x="7524750" y="439662"/>
            <a:ext cx="1184275" cy="384326"/>
          </a:xfrm>
          <a:prstGeom prst="rect">
            <a:avLst/>
          </a:prstGeom>
          <a:noFill/>
          <a:ln>
            <a:noFill/>
          </a:ln>
        </p:spPr>
      </p:pic>
      <p:pic>
        <p:nvPicPr>
          <p:cNvPr id="15" name="Picture 4"/>
          <p:cNvPicPr>
            <a:picLocks noChangeAspect="1"/>
          </p:cNvPicPr>
          <p:nvPr userDrawn="1"/>
        </p:nvPicPr>
        <p:blipFill>
          <a:blip r:embed="rId3">
            <a:extLst>
              <a:ext uri="{28A0092B-C50C-407E-A947-70E740481C1C}">
                <a14:useLocalDpi xmlns:a14="http://schemas.microsoft.com/office/drawing/2010/main" val="0"/>
              </a:ext>
            </a:extLst>
          </a:blip>
          <a:srcRect l="13858" t="424" r="7953" b="22234"/>
          <a:stretch>
            <a:fillRect/>
          </a:stretch>
        </p:blipFill>
        <p:spPr bwMode="auto">
          <a:xfrm>
            <a:off x="0" y="2286000"/>
            <a:ext cx="9144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sz="quarter" idx="13" hasCustomPrompt="1"/>
          </p:nvPr>
        </p:nvSpPr>
        <p:spPr>
          <a:xfrm>
            <a:off x="417512" y="0"/>
            <a:ext cx="2858344" cy="867106"/>
          </a:xfrm>
          <a:solidFill>
            <a:schemeClr val="accent1"/>
          </a:solidFill>
        </p:spPr>
        <p:txBody>
          <a:bodyPr wrap="square" lIns="72000" tIns="396000" rIns="72000" bIns="36000">
            <a:spAutoFit/>
          </a:bodyPr>
          <a:lstStyle>
            <a:lvl1pPr marL="0" indent="0">
              <a:buNone/>
              <a:defRPr sz="1400">
                <a:solidFill>
                  <a:schemeClr val="bg1"/>
                </a:solidFill>
                <a:latin typeface="+mj-lt"/>
              </a:defRPr>
            </a:lvl1pPr>
          </a:lstStyle>
          <a:p>
            <a:pPr lvl="0"/>
            <a:r>
              <a:rPr lang="en-US" dirty="0"/>
              <a:t>Unit name here, max 2 line, adjust width of box if required</a:t>
            </a:r>
            <a:endParaRPr lang="en-GB" dirty="0"/>
          </a:p>
        </p:txBody>
      </p:sp>
      <p:sp>
        <p:nvSpPr>
          <p:cNvPr id="8" name="Picture Placeholder 7"/>
          <p:cNvSpPr>
            <a:spLocks noGrp="1"/>
          </p:cNvSpPr>
          <p:nvPr>
            <p:ph type="pic" sz="quarter" idx="16" hasCustomPrompt="1"/>
          </p:nvPr>
        </p:nvSpPr>
        <p:spPr>
          <a:xfrm>
            <a:off x="0" y="2286000"/>
            <a:ext cx="9144000" cy="2286000"/>
          </a:xfrm>
        </p:spPr>
        <p:txBody>
          <a:bodyPr/>
          <a:lstStyle>
            <a:lvl1pPr marL="0" indent="0">
              <a:buNone/>
              <a:defRPr sz="1000">
                <a:solidFill>
                  <a:schemeClr val="bg1"/>
                </a:solidFill>
              </a:defRPr>
            </a:lvl1pPr>
          </a:lstStyle>
          <a:p>
            <a:r>
              <a:rPr lang="en-US" dirty="0"/>
              <a:t>Click icon to add picture. Visit www.reading.ac.uk/imagebank for more.</a:t>
            </a:r>
          </a:p>
        </p:txBody>
      </p:sp>
      <p:sp>
        <p:nvSpPr>
          <p:cNvPr id="17" name="TextBox 16"/>
          <p:cNvSpPr txBox="1"/>
          <p:nvPr userDrawn="1"/>
        </p:nvSpPr>
        <p:spPr>
          <a:xfrm>
            <a:off x="424800" y="6646907"/>
            <a:ext cx="2016224" cy="12311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20000"/>
              </a:spcBef>
              <a:spcAft>
                <a:spcPct val="0"/>
              </a:spcAft>
              <a:buClr>
                <a:srgbClr val="D2002E"/>
              </a:buClr>
              <a:buSzTx/>
              <a:buFont typeface="Arial" charset="0"/>
              <a:buNone/>
              <a:tabLst/>
              <a:defRPr/>
            </a:pPr>
            <a:r>
              <a:rPr kumimoji="0" lang="en-GB" sz="800" b="0" i="0" u="none" strike="noStrike" kern="0" cap="none" spc="0" normalizeH="0" baseline="0" noProof="0" dirty="0">
                <a:ln>
                  <a:noFill/>
                </a:ln>
                <a:solidFill>
                  <a:schemeClr val="bg2"/>
                </a:solidFill>
                <a:effectLst/>
                <a:uLnTx/>
                <a:uFillTx/>
                <a:latin typeface="Effra"/>
              </a:rPr>
              <a:t>Copyright University of Reading</a:t>
            </a:r>
          </a:p>
        </p:txBody>
      </p:sp>
      <p:pic>
        <p:nvPicPr>
          <p:cNvPr id="16" name="Picture 15">
            <a:extLst>
              <a:ext uri="{FF2B5EF4-FFF2-40B4-BE49-F238E27FC236}">
                <a16:creationId xmlns:a16="http://schemas.microsoft.com/office/drawing/2014/main" id="{C25B1272-6FB7-1F43-9652-8FDADE248D12}"/>
              </a:ext>
            </a:extLst>
          </p:cNvPr>
          <p:cNvPicPr>
            <a:picLocks noChangeAspect="1"/>
          </p:cNvPicPr>
          <p:nvPr userDrawn="1"/>
        </p:nvPicPr>
        <p:blipFill>
          <a:blip r:embed="rId4"/>
          <a:stretch>
            <a:fillRect/>
          </a:stretch>
        </p:blipFill>
        <p:spPr>
          <a:xfrm>
            <a:off x="6588224" y="327268"/>
            <a:ext cx="846347" cy="609113"/>
          </a:xfrm>
          <a:prstGeom prst="rect">
            <a:avLst/>
          </a:prstGeom>
        </p:spPr>
      </p:pic>
      <p:pic>
        <p:nvPicPr>
          <p:cNvPr id="19" name="Picture 18">
            <a:extLst>
              <a:ext uri="{FF2B5EF4-FFF2-40B4-BE49-F238E27FC236}">
                <a16:creationId xmlns:a16="http://schemas.microsoft.com/office/drawing/2014/main" id="{935DF9DA-1CBF-C849-B978-0A2F913A10C2}"/>
              </a:ext>
            </a:extLst>
          </p:cNvPr>
          <p:cNvPicPr>
            <a:picLocks noChangeAspect="1"/>
          </p:cNvPicPr>
          <p:nvPr userDrawn="1"/>
        </p:nvPicPr>
        <p:blipFill>
          <a:blip r:embed="rId5"/>
          <a:stretch>
            <a:fillRect/>
          </a:stretch>
        </p:blipFill>
        <p:spPr>
          <a:xfrm>
            <a:off x="5653958" y="287101"/>
            <a:ext cx="700494" cy="700494"/>
          </a:xfrm>
          <a:prstGeom prst="rect">
            <a:avLst/>
          </a:prstGeom>
        </p:spPr>
      </p:pic>
    </p:spTree>
    <p:extLst>
      <p:ext uri="{BB962C8B-B14F-4D97-AF65-F5344CB8AC3E}">
        <p14:creationId xmlns:p14="http://schemas.microsoft.com/office/powerpoint/2010/main" val="1873520547"/>
      </p:ext>
    </p:extLst>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Blank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 name="Content Placeholder 5"/>
          <p:cNvSpPr>
            <a:spLocks noGrp="1"/>
          </p:cNvSpPr>
          <p:nvPr>
            <p:ph sz="quarter" idx="11"/>
          </p:nvPr>
        </p:nvSpPr>
        <p:spPr>
          <a:xfrm>
            <a:off x="424800" y="476672"/>
            <a:ext cx="8280000" cy="5904656"/>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1919460235"/>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5" name="Slide Number Placeholder 4"/>
          <p:cNvSpPr>
            <a:spLocks noGrp="1"/>
          </p:cNvSpPr>
          <p:nvPr>
            <p:ph type="sldNum" sz="quarter" idx="10"/>
          </p:nvPr>
        </p:nvSpPr>
        <p:spPr/>
        <p:txBody>
          <a:bodyPr/>
          <a:lstStyle>
            <a:lvl1pPr>
              <a:defRPr/>
            </a:lvl1pPr>
          </a:lstStyle>
          <a:p>
            <a:fld id="{7D9A8A42-CDD3-483B-A525-DE73108F9D72}" type="slidenum">
              <a:rPr lang="en-GB" altLang="en-US"/>
              <a:pPr/>
              <a:t>‹#›</a:t>
            </a:fld>
            <a:endParaRPr lang="en-GB" altLang="en-US"/>
          </a:p>
        </p:txBody>
      </p:sp>
      <p:sp>
        <p:nvSpPr>
          <p:cNvPr id="6" name="Content Placeholder 2"/>
          <p:cNvSpPr>
            <a:spLocks noGrp="1"/>
          </p:cNvSpPr>
          <p:nvPr>
            <p:ph idx="11"/>
          </p:nvPr>
        </p:nvSpPr>
        <p:spPr>
          <a:xfrm>
            <a:off x="424800" y="2214000"/>
            <a:ext cx="3888000" cy="4320000"/>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Content Placeholder 2"/>
          <p:cNvSpPr>
            <a:spLocks noGrp="1"/>
          </p:cNvSpPr>
          <p:nvPr>
            <p:ph idx="12"/>
          </p:nvPr>
        </p:nvSpPr>
        <p:spPr>
          <a:xfrm>
            <a:off x="4581327" y="2214000"/>
            <a:ext cx="3888000" cy="4320000"/>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pic>
        <p:nvPicPr>
          <p:cNvPr id="10" name="Picture 9">
            <a:extLst>
              <a:ext uri="{FF2B5EF4-FFF2-40B4-BE49-F238E27FC236}">
                <a16:creationId xmlns:a16="http://schemas.microsoft.com/office/drawing/2014/main" id="{79223756-03F0-B440-93DF-BB261458B23F}"/>
              </a:ext>
            </a:extLst>
          </p:cNvPr>
          <p:cNvPicPr>
            <a:picLocks noChangeAspect="1"/>
          </p:cNvPicPr>
          <p:nvPr userDrawn="1"/>
        </p:nvPicPr>
        <p:blipFill>
          <a:blip r:embed="rId2"/>
          <a:stretch>
            <a:fillRect/>
          </a:stretch>
        </p:blipFill>
        <p:spPr>
          <a:xfrm>
            <a:off x="6586386" y="345921"/>
            <a:ext cx="846347" cy="609113"/>
          </a:xfrm>
          <a:prstGeom prst="rect">
            <a:avLst/>
          </a:prstGeom>
        </p:spPr>
      </p:pic>
      <p:pic>
        <p:nvPicPr>
          <p:cNvPr id="11" name="Picture 10">
            <a:extLst>
              <a:ext uri="{FF2B5EF4-FFF2-40B4-BE49-F238E27FC236}">
                <a16:creationId xmlns:a16="http://schemas.microsoft.com/office/drawing/2014/main" id="{67B699E3-2B2F-6041-B56B-CE85DE924657}"/>
              </a:ext>
            </a:extLst>
          </p:cNvPr>
          <p:cNvPicPr>
            <a:picLocks noChangeAspect="1"/>
          </p:cNvPicPr>
          <p:nvPr userDrawn="1"/>
        </p:nvPicPr>
        <p:blipFill>
          <a:blip r:embed="rId3"/>
          <a:stretch>
            <a:fillRect/>
          </a:stretch>
        </p:blipFill>
        <p:spPr>
          <a:xfrm>
            <a:off x="5872160" y="311671"/>
            <a:ext cx="700494" cy="700494"/>
          </a:xfrm>
          <a:prstGeom prst="rect">
            <a:avLst/>
          </a:prstGeom>
        </p:spPr>
      </p:pic>
    </p:spTree>
    <p:extLst>
      <p:ext uri="{BB962C8B-B14F-4D97-AF65-F5344CB8AC3E}">
        <p14:creationId xmlns:p14="http://schemas.microsoft.com/office/powerpoint/2010/main" val="51499884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Title Slide (Colour)">
    <p:spTree>
      <p:nvGrpSpPr>
        <p:cNvPr id="1" name=""/>
        <p:cNvGrpSpPr/>
        <p:nvPr/>
      </p:nvGrpSpPr>
      <p:grpSpPr>
        <a:xfrm>
          <a:off x="0" y="0"/>
          <a:ext cx="0" cy="0"/>
          <a:chOff x="0" y="0"/>
          <a:chExt cx="0" cy="0"/>
        </a:xfrm>
      </p:grpSpPr>
      <p:sp>
        <p:nvSpPr>
          <p:cNvPr id="26" name="Rectangle 25"/>
          <p:cNvSpPr/>
          <p:nvPr userDrawn="1"/>
        </p:nvSpPr>
        <p:spPr bwMode="hidden">
          <a:xfrm>
            <a:off x="0" y="4572000"/>
            <a:ext cx="9144000" cy="228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22" name="Picture 4"/>
          <p:cNvPicPr>
            <a:picLocks noChangeAspect="1"/>
          </p:cNvPicPr>
          <p:nvPr userDrawn="1"/>
        </p:nvPicPr>
        <p:blipFill>
          <a:blip r:embed="rId2">
            <a:extLst>
              <a:ext uri="{28A0092B-C50C-407E-A947-70E740481C1C}">
                <a14:useLocalDpi xmlns:a14="http://schemas.microsoft.com/office/drawing/2010/main" val="0"/>
              </a:ext>
            </a:extLst>
          </a:blip>
          <a:srcRect l="13858" t="424" r="7953" b="22234"/>
          <a:stretch>
            <a:fillRect/>
          </a:stretch>
        </p:blipFill>
        <p:spPr bwMode="auto">
          <a:xfrm>
            <a:off x="0" y="2286000"/>
            <a:ext cx="9144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22"/>
          <p:cNvSpPr/>
          <p:nvPr userDrawn="1"/>
        </p:nvSpPr>
        <p:spPr bwMode="hidden">
          <a:xfrm>
            <a:off x="0" y="0"/>
            <a:ext cx="9144000" cy="228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084" name="Rectangle 12"/>
          <p:cNvSpPr>
            <a:spLocks noGrp="1" noChangeArrowheads="1"/>
          </p:cNvSpPr>
          <p:nvPr>
            <p:ph type="subTitle" idx="1"/>
          </p:nvPr>
        </p:nvSpPr>
        <p:spPr>
          <a:xfrm>
            <a:off x="424800" y="4653136"/>
            <a:ext cx="7920038" cy="925512"/>
          </a:xfrm>
        </p:spPr>
        <p:txBody>
          <a:bodyPr/>
          <a:lstStyle>
            <a:lvl1pPr marL="0" indent="0">
              <a:buFontTx/>
              <a:buNone/>
              <a:defRPr sz="2000">
                <a:solidFill>
                  <a:schemeClr val="bg1"/>
                </a:solidFill>
              </a:defRPr>
            </a:lvl1pPr>
          </a:lstStyle>
          <a:p>
            <a:pPr lvl="0"/>
            <a:r>
              <a:rPr lang="en-GB" altLang="en-US" noProof="0"/>
              <a:t>Click to edit Master subtitle style</a:t>
            </a:r>
            <a:endParaRPr lang="en-GB" altLang="en-US" noProof="0" dirty="0"/>
          </a:p>
        </p:txBody>
      </p:sp>
      <p:sp>
        <p:nvSpPr>
          <p:cNvPr id="27" name="Rectangle 13"/>
          <p:cNvSpPr>
            <a:spLocks noGrp="1" noChangeArrowheads="1"/>
          </p:cNvSpPr>
          <p:nvPr>
            <p:ph type="sldNum" sz="quarter" idx="4"/>
          </p:nvPr>
        </p:nvSpPr>
        <p:spPr bwMode="auto">
          <a:xfrm>
            <a:off x="8028525" y="623731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bg2"/>
                </a:solidFill>
                <a:latin typeface="+mn-lt"/>
              </a:defRPr>
            </a:lvl1pPr>
          </a:lstStyle>
          <a:p>
            <a:fld id="{44C01B32-D1A0-401C-8867-70456BBB1E87}" type="slidenum">
              <a:rPr lang="en-GB" altLang="en-US" smtClean="0"/>
              <a:pPr/>
              <a:t>‹#›</a:t>
            </a:fld>
            <a:endParaRPr lang="en-GB" altLang="en-US" dirty="0"/>
          </a:p>
        </p:txBody>
      </p:sp>
      <p:sp>
        <p:nvSpPr>
          <p:cNvPr id="28" name="TextBox 27"/>
          <p:cNvSpPr txBox="1">
            <a:spLocks noChangeArrowheads="1"/>
          </p:cNvSpPr>
          <p:nvPr userDrawn="1"/>
        </p:nvSpPr>
        <p:spPr bwMode="auto">
          <a:xfrm>
            <a:off x="1928500" y="6573838"/>
            <a:ext cx="6769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n-GB" altLang="en-US" sz="1400" dirty="0">
                <a:solidFill>
                  <a:schemeClr val="bg1"/>
                </a:solidFill>
                <a:latin typeface="Effra Light" pitchFamily="34" charset="0"/>
              </a:rPr>
              <a:t>LIMITLESS </a:t>
            </a:r>
            <a:r>
              <a:rPr lang="en-GB" altLang="en-US" sz="1400" dirty="0">
                <a:solidFill>
                  <a:schemeClr val="bg1"/>
                </a:solidFill>
                <a:latin typeface="Effra Heavy" pitchFamily="34" charset="0"/>
              </a:rPr>
              <a:t>POTENTIAL</a:t>
            </a:r>
            <a:r>
              <a:rPr lang="en-GB" altLang="en-US" sz="1400" dirty="0">
                <a:solidFill>
                  <a:schemeClr val="bg1"/>
                </a:solidFill>
                <a:latin typeface="Effra Light" pitchFamily="34" charset="0"/>
              </a:rPr>
              <a:t> | LIMITLESS </a:t>
            </a:r>
            <a:r>
              <a:rPr lang="en-GB" altLang="en-US" sz="1400" dirty="0">
                <a:solidFill>
                  <a:schemeClr val="bg1"/>
                </a:solidFill>
                <a:latin typeface="Effra Heavy" pitchFamily="34" charset="0"/>
              </a:rPr>
              <a:t>OPPORTUNITIES</a:t>
            </a:r>
            <a:r>
              <a:rPr lang="en-GB" altLang="en-US" sz="1400" dirty="0">
                <a:solidFill>
                  <a:schemeClr val="bg1"/>
                </a:solidFill>
                <a:latin typeface="Effra Light" pitchFamily="34" charset="0"/>
              </a:rPr>
              <a:t> | LIMITLESS </a:t>
            </a:r>
            <a:r>
              <a:rPr lang="en-GB" altLang="en-US" sz="1400" dirty="0">
                <a:solidFill>
                  <a:schemeClr val="bg1"/>
                </a:solidFill>
                <a:latin typeface="Effra Heavy" pitchFamily="34" charset="0"/>
              </a:rPr>
              <a:t>IMPACT</a:t>
            </a:r>
          </a:p>
        </p:txBody>
      </p:sp>
      <p:pic>
        <p:nvPicPr>
          <p:cNvPr id="32" name="Picture 55"/>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hidden">
          <a:xfrm>
            <a:off x="7524750" y="439662"/>
            <a:ext cx="1184275" cy="384326"/>
          </a:xfrm>
          <a:prstGeom prst="rect">
            <a:avLst/>
          </a:prstGeom>
          <a:noFill/>
          <a:ln>
            <a:noFill/>
          </a:ln>
        </p:spPr>
      </p:pic>
      <p:sp>
        <p:nvSpPr>
          <p:cNvPr id="14" name="Rectangle 11"/>
          <p:cNvSpPr>
            <a:spLocks noGrp="1" noChangeArrowheads="1"/>
          </p:cNvSpPr>
          <p:nvPr>
            <p:ph type="ctrTitle"/>
          </p:nvPr>
        </p:nvSpPr>
        <p:spPr>
          <a:xfrm>
            <a:off x="424800" y="1143000"/>
            <a:ext cx="8280000" cy="919800"/>
          </a:xfrm>
        </p:spPr>
        <p:txBody>
          <a:bodyPr wrap="square"/>
          <a:lstStyle>
            <a:lvl1pPr>
              <a:lnSpc>
                <a:spcPct val="90000"/>
              </a:lnSpc>
              <a:tabLst>
                <a:tab pos="4038600" algn="l"/>
              </a:tabLst>
              <a:defRPr sz="4000" cap="all" baseline="0">
                <a:solidFill>
                  <a:schemeClr val="bg1"/>
                </a:solidFill>
              </a:defRPr>
            </a:lvl1pPr>
          </a:lstStyle>
          <a:p>
            <a:pPr lvl="0"/>
            <a:r>
              <a:rPr lang="en-GB" altLang="en-US" noProof="0"/>
              <a:t>Click to edit Master title style</a:t>
            </a:r>
            <a:endParaRPr lang="en-GB" altLang="en-US" noProof="0" dirty="0"/>
          </a:p>
        </p:txBody>
      </p:sp>
      <p:sp>
        <p:nvSpPr>
          <p:cNvPr id="15" name="Text Placeholder 2"/>
          <p:cNvSpPr>
            <a:spLocks noGrp="1"/>
          </p:cNvSpPr>
          <p:nvPr>
            <p:ph type="body" sz="quarter" idx="13" hasCustomPrompt="1"/>
          </p:nvPr>
        </p:nvSpPr>
        <p:spPr>
          <a:xfrm>
            <a:off x="417512" y="0"/>
            <a:ext cx="2858344" cy="867106"/>
          </a:xfrm>
          <a:solidFill>
            <a:schemeClr val="accent1"/>
          </a:solidFill>
        </p:spPr>
        <p:txBody>
          <a:bodyPr wrap="square" lIns="72000" tIns="396000" rIns="72000" bIns="36000">
            <a:spAutoFit/>
          </a:bodyPr>
          <a:lstStyle>
            <a:lvl1pPr marL="0" indent="0">
              <a:buNone/>
              <a:defRPr sz="1400">
                <a:solidFill>
                  <a:schemeClr val="bg1"/>
                </a:solidFill>
                <a:latin typeface="+mj-lt"/>
              </a:defRPr>
            </a:lvl1pPr>
          </a:lstStyle>
          <a:p>
            <a:pPr lvl="0"/>
            <a:r>
              <a:rPr lang="en-US" dirty="0"/>
              <a:t>Unit name here, max 2 line, adjust width of box if required</a:t>
            </a:r>
            <a:endParaRPr lang="en-GB" dirty="0"/>
          </a:p>
        </p:txBody>
      </p:sp>
      <p:sp>
        <p:nvSpPr>
          <p:cNvPr id="16" name="Footer Placeholder 2"/>
          <p:cNvSpPr>
            <a:spLocks noGrp="1"/>
          </p:cNvSpPr>
          <p:nvPr>
            <p:ph type="ftr" sz="quarter" idx="3"/>
          </p:nvPr>
        </p:nvSpPr>
        <p:spPr>
          <a:xfrm>
            <a:off x="3124200" y="6237312"/>
            <a:ext cx="2895600" cy="252000"/>
          </a:xfrm>
          <a:prstGeom prst="rect">
            <a:avLst/>
          </a:prstGeom>
        </p:spPr>
        <p:txBody>
          <a:bodyPr vert="horz" lIns="0" tIns="0" rIns="0" bIns="0" rtlCol="0" anchor="t" anchorCtr="0"/>
          <a:lstStyle>
            <a:lvl1pPr algn="ctr">
              <a:defRPr sz="1200">
                <a:solidFill>
                  <a:schemeClr val="bg2"/>
                </a:solidFill>
                <a:latin typeface="+mn-lt"/>
              </a:defRPr>
            </a:lvl1pPr>
          </a:lstStyle>
          <a:p>
            <a:r>
              <a:rPr lang="en-GB"/>
              <a:t>Copyright University of Reading</a:t>
            </a:r>
            <a:endParaRPr lang="en-GB" dirty="0"/>
          </a:p>
        </p:txBody>
      </p:sp>
      <p:sp>
        <p:nvSpPr>
          <p:cNvPr id="17" name="Date Placeholder 1"/>
          <p:cNvSpPr>
            <a:spLocks noGrp="1"/>
          </p:cNvSpPr>
          <p:nvPr>
            <p:ph type="dt" sz="half" idx="2"/>
          </p:nvPr>
        </p:nvSpPr>
        <p:spPr>
          <a:xfrm>
            <a:off x="424800" y="6237312"/>
            <a:ext cx="2133600" cy="252000"/>
          </a:xfrm>
          <a:prstGeom prst="rect">
            <a:avLst/>
          </a:prstGeom>
        </p:spPr>
        <p:txBody>
          <a:bodyPr vert="horz" lIns="0" tIns="0" rIns="0" bIns="0" rtlCol="0" anchor="t" anchorCtr="0"/>
          <a:lstStyle>
            <a:lvl1pPr algn="l">
              <a:defRPr sz="1200">
                <a:solidFill>
                  <a:schemeClr val="bg2"/>
                </a:solidFill>
                <a:latin typeface="+mn-lt"/>
              </a:defRPr>
            </a:lvl1pPr>
          </a:lstStyle>
          <a:p>
            <a:r>
              <a:rPr lang="en-GB" dirty="0"/>
              <a:t>Wednesday, 11 June 2014</a:t>
            </a:r>
          </a:p>
        </p:txBody>
      </p:sp>
      <p:sp>
        <p:nvSpPr>
          <p:cNvPr id="19" name="TextBox 18"/>
          <p:cNvSpPr txBox="1"/>
          <p:nvPr userDrawn="1"/>
        </p:nvSpPr>
        <p:spPr>
          <a:xfrm>
            <a:off x="424800" y="6646907"/>
            <a:ext cx="2016224" cy="123111"/>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20000"/>
              </a:spcBef>
              <a:spcAft>
                <a:spcPct val="0"/>
              </a:spcAft>
              <a:buClr>
                <a:srgbClr val="D2002E"/>
              </a:buClr>
              <a:buSzTx/>
              <a:buFont typeface="Arial" charset="0"/>
              <a:buNone/>
              <a:tabLst/>
              <a:defRPr/>
            </a:pPr>
            <a:r>
              <a:rPr kumimoji="0" lang="en-GB" sz="800" b="0" i="0" u="none" strike="noStrike" kern="0" cap="none" spc="0" normalizeH="0" baseline="0" noProof="0" dirty="0">
                <a:ln>
                  <a:noFill/>
                </a:ln>
                <a:solidFill>
                  <a:schemeClr val="bg2"/>
                </a:solidFill>
                <a:effectLst/>
                <a:uLnTx/>
                <a:uFillTx/>
                <a:latin typeface="Effra"/>
              </a:rPr>
              <a:t>Copyright University of Reading</a:t>
            </a:r>
          </a:p>
        </p:txBody>
      </p:sp>
      <p:sp>
        <p:nvSpPr>
          <p:cNvPr id="20" name="Picture Placeholder 7"/>
          <p:cNvSpPr>
            <a:spLocks noGrp="1"/>
          </p:cNvSpPr>
          <p:nvPr>
            <p:ph type="pic" sz="quarter" idx="16" hasCustomPrompt="1"/>
          </p:nvPr>
        </p:nvSpPr>
        <p:spPr>
          <a:xfrm>
            <a:off x="0" y="2286000"/>
            <a:ext cx="9144000" cy="2286000"/>
          </a:xfrm>
        </p:spPr>
        <p:txBody>
          <a:bodyPr/>
          <a:lstStyle>
            <a:lvl1pPr marL="0" indent="0">
              <a:buNone/>
              <a:defRPr sz="1000">
                <a:solidFill>
                  <a:schemeClr val="bg1"/>
                </a:solidFill>
              </a:defRPr>
            </a:lvl1pPr>
          </a:lstStyle>
          <a:p>
            <a:r>
              <a:rPr lang="en-US" dirty="0"/>
              <a:t>Click icon to add picture. Visit www.reading.ac.uk/imagebank for more.</a:t>
            </a:r>
          </a:p>
        </p:txBody>
      </p:sp>
    </p:spTree>
    <p:extLst>
      <p:ext uri="{BB962C8B-B14F-4D97-AF65-F5344CB8AC3E}">
        <p14:creationId xmlns:p14="http://schemas.microsoft.com/office/powerpoint/2010/main" val="2691051544"/>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Grey)">
    <p:spTree>
      <p:nvGrpSpPr>
        <p:cNvPr id="1" name=""/>
        <p:cNvGrpSpPr/>
        <p:nvPr/>
      </p:nvGrpSpPr>
      <p:grpSpPr>
        <a:xfrm>
          <a:off x="0" y="0"/>
          <a:ext cx="0" cy="0"/>
          <a:chOff x="0" y="0"/>
          <a:chExt cx="0" cy="0"/>
        </a:xfrm>
      </p:grpSpPr>
      <p:sp>
        <p:nvSpPr>
          <p:cNvPr id="5" name="Rectangle 4"/>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 name="Title 1"/>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Content Placeholder 2"/>
          <p:cNvSpPr>
            <a:spLocks noGrp="1"/>
          </p:cNvSpPr>
          <p:nvPr>
            <p:ph idx="1"/>
          </p:nvPr>
        </p:nvSpPr>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Slide Number Placeholder 3"/>
          <p:cNvSpPr>
            <a:spLocks noGrp="1"/>
          </p:cNvSpPr>
          <p:nvPr>
            <p:ph type="sldNum" sz="quarter" idx="10"/>
          </p:nvPr>
        </p:nvSpPr>
        <p:spPr/>
        <p:txBody>
          <a:bodyPr/>
          <a:lstStyle>
            <a:lvl1pPr>
              <a:defRPr>
                <a:solidFill>
                  <a:schemeClr val="bg1"/>
                </a:solidFill>
              </a:defRPr>
            </a:lvl1pPr>
          </a:lstStyle>
          <a:p>
            <a:fld id="{DCF6A46F-80AB-49F3-8C7E-9717ED945456}" type="slidenum">
              <a:rPr lang="en-GB" altLang="en-US" smtClean="0"/>
              <a:pPr/>
              <a:t>‹#›</a:t>
            </a:fld>
            <a:endParaRPr lang="en-GB" altLang="en-US" dirty="0"/>
          </a:p>
        </p:txBody>
      </p:sp>
      <p:pic>
        <p:nvPicPr>
          <p:cNvPr id="6"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hidden">
          <a:xfrm>
            <a:off x="7524750" y="438150"/>
            <a:ext cx="118427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userDrawn="1"/>
        </p:nvSpPr>
        <p:spPr bwMode="auto">
          <a:xfrm>
            <a:off x="1928500" y="6573838"/>
            <a:ext cx="6769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n-GB" altLang="en-US" sz="1400" dirty="0">
                <a:solidFill>
                  <a:schemeClr val="bg1"/>
                </a:solidFill>
                <a:latin typeface="Effra Light" pitchFamily="34" charset="0"/>
              </a:rPr>
              <a:t>LIMITLESS </a:t>
            </a:r>
            <a:r>
              <a:rPr lang="en-GB" altLang="en-US" sz="1400" dirty="0">
                <a:solidFill>
                  <a:schemeClr val="bg1"/>
                </a:solidFill>
                <a:latin typeface="Effra Heavy" pitchFamily="34" charset="0"/>
              </a:rPr>
              <a:t>POTENTIAL</a:t>
            </a:r>
            <a:r>
              <a:rPr lang="en-GB" altLang="en-US" sz="1400" dirty="0">
                <a:solidFill>
                  <a:schemeClr val="bg1"/>
                </a:solidFill>
                <a:latin typeface="Effra Light" pitchFamily="34" charset="0"/>
              </a:rPr>
              <a:t> | LIMITLESS </a:t>
            </a:r>
            <a:r>
              <a:rPr lang="en-GB" altLang="en-US" sz="1400" dirty="0">
                <a:solidFill>
                  <a:schemeClr val="bg1"/>
                </a:solidFill>
                <a:latin typeface="Effra Heavy" pitchFamily="34" charset="0"/>
              </a:rPr>
              <a:t>OPPORTUNITIES</a:t>
            </a:r>
            <a:r>
              <a:rPr lang="en-GB" altLang="en-US" sz="1400" dirty="0">
                <a:solidFill>
                  <a:schemeClr val="bg1"/>
                </a:solidFill>
                <a:latin typeface="Effra Light" pitchFamily="34" charset="0"/>
              </a:rPr>
              <a:t> | LIMITLESS </a:t>
            </a:r>
            <a:r>
              <a:rPr lang="en-GB" altLang="en-US" sz="1400" dirty="0">
                <a:solidFill>
                  <a:schemeClr val="bg1"/>
                </a:solidFill>
                <a:latin typeface="Effra Heavy" pitchFamily="34" charset="0"/>
              </a:rPr>
              <a:t>IMPACT</a:t>
            </a:r>
          </a:p>
        </p:txBody>
      </p:sp>
    </p:spTree>
    <p:extLst>
      <p:ext uri="{BB962C8B-B14F-4D97-AF65-F5344CB8AC3E}">
        <p14:creationId xmlns:p14="http://schemas.microsoft.com/office/powerpoint/2010/main" val="249850555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Grey)">
    <p:spTree>
      <p:nvGrpSpPr>
        <p:cNvPr id="1" name=""/>
        <p:cNvGrpSpPr/>
        <p:nvPr/>
      </p:nvGrpSpPr>
      <p:grpSpPr>
        <a:xfrm>
          <a:off x="0" y="0"/>
          <a:ext cx="0" cy="0"/>
          <a:chOff x="0" y="0"/>
          <a:chExt cx="0" cy="0"/>
        </a:xfrm>
      </p:grpSpPr>
      <p:sp>
        <p:nvSpPr>
          <p:cNvPr id="6" name="Rectangle 5"/>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hidden">
          <a:xfrm>
            <a:off x="7524750" y="438150"/>
            <a:ext cx="118427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5" name="Slide Number Placeholder 4"/>
          <p:cNvSpPr>
            <a:spLocks noGrp="1"/>
          </p:cNvSpPr>
          <p:nvPr>
            <p:ph type="sldNum" sz="quarter" idx="10"/>
          </p:nvPr>
        </p:nvSpPr>
        <p:spPr/>
        <p:txBody>
          <a:bodyPr/>
          <a:lstStyle>
            <a:lvl1pPr>
              <a:defRPr>
                <a:solidFill>
                  <a:schemeClr val="bg1"/>
                </a:solidFill>
              </a:defRPr>
            </a:lvl1pPr>
          </a:lstStyle>
          <a:p>
            <a:fld id="{7D9A8A42-CDD3-483B-A525-DE73108F9D72}" type="slidenum">
              <a:rPr lang="en-GB" altLang="en-US" smtClean="0"/>
              <a:pPr/>
              <a:t>‹#›</a:t>
            </a:fld>
            <a:endParaRPr lang="en-GB" altLang="en-US" dirty="0"/>
          </a:p>
        </p:txBody>
      </p:sp>
      <p:sp>
        <p:nvSpPr>
          <p:cNvPr id="9" name="Content Placeholder 2"/>
          <p:cNvSpPr>
            <a:spLocks noGrp="1"/>
          </p:cNvSpPr>
          <p:nvPr>
            <p:ph idx="11"/>
          </p:nvPr>
        </p:nvSpPr>
        <p:spPr>
          <a:xfrm>
            <a:off x="424800" y="2214000"/>
            <a:ext cx="3888000" cy="432000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0" name="Content Placeholder 2"/>
          <p:cNvSpPr>
            <a:spLocks noGrp="1"/>
          </p:cNvSpPr>
          <p:nvPr>
            <p:ph idx="12"/>
          </p:nvPr>
        </p:nvSpPr>
        <p:spPr>
          <a:xfrm>
            <a:off x="4581327" y="2214000"/>
            <a:ext cx="3888000" cy="432000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164484830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Content Placeholder 5"/>
          <p:cNvSpPr>
            <a:spLocks noGrp="1"/>
          </p:cNvSpPr>
          <p:nvPr>
            <p:ph sz="quarter" idx="11"/>
          </p:nvPr>
        </p:nvSpPr>
        <p:spPr>
          <a:xfrm>
            <a:off x="424800" y="476672"/>
            <a:ext cx="8280000" cy="5904656"/>
          </a:xfrm>
        </p:spPr>
        <p:txBody>
          <a:bodyPr/>
          <a:lstStyle>
            <a:lvl1pPr>
              <a:buClr>
                <a:schemeClr val="accent1"/>
              </a:buClr>
              <a:defRPr/>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11899214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 name="Content Placeholder 5"/>
          <p:cNvSpPr>
            <a:spLocks noGrp="1"/>
          </p:cNvSpPr>
          <p:nvPr>
            <p:ph sz="quarter" idx="11"/>
          </p:nvPr>
        </p:nvSpPr>
        <p:spPr>
          <a:xfrm>
            <a:off x="424800" y="476672"/>
            <a:ext cx="8280000" cy="5904656"/>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370921445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Section splash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 name="TextBox 4"/>
          <p:cNvSpPr txBox="1">
            <a:spLocks noChangeArrowheads="1"/>
          </p:cNvSpPr>
          <p:nvPr userDrawn="1"/>
        </p:nvSpPr>
        <p:spPr bwMode="auto">
          <a:xfrm>
            <a:off x="-252536" y="3841456"/>
            <a:ext cx="10202863" cy="247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GB" altLang="en-US" sz="15000" dirty="0">
                <a:solidFill>
                  <a:schemeClr val="bg1"/>
                </a:solidFill>
                <a:latin typeface="+mj-lt"/>
              </a:rPr>
              <a:t>LIMITLESS</a:t>
            </a:r>
          </a:p>
        </p:txBody>
      </p:sp>
      <p:sp>
        <p:nvSpPr>
          <p:cNvPr id="6" name="Picture Placeholder 12"/>
          <p:cNvSpPr>
            <a:spLocks noGrp="1"/>
          </p:cNvSpPr>
          <p:nvPr>
            <p:ph type="pic" sz="quarter" idx="11"/>
          </p:nvPr>
        </p:nvSpPr>
        <p:spPr>
          <a:xfrm>
            <a:off x="0" y="0"/>
            <a:ext cx="9144000" cy="4437112"/>
          </a:xfrm>
          <a:ln>
            <a:noFill/>
          </a:ln>
        </p:spPr>
        <p:txBody>
          <a:bodyPr/>
          <a:lstStyle/>
          <a:p>
            <a:r>
              <a:rPr lang="en-GB"/>
              <a:t>Drag picture to placeholder or click icon to add</a:t>
            </a:r>
            <a:endParaRPr lang="en-GB" dirty="0"/>
          </a:p>
        </p:txBody>
      </p:sp>
      <p:sp>
        <p:nvSpPr>
          <p:cNvPr id="8" name="Text Placeholder 10"/>
          <p:cNvSpPr>
            <a:spLocks noGrp="1"/>
          </p:cNvSpPr>
          <p:nvPr>
            <p:ph type="body" sz="quarter" idx="14" hasCustomPrompt="1"/>
          </p:nvPr>
        </p:nvSpPr>
        <p:spPr>
          <a:xfrm>
            <a:off x="251520" y="3794864"/>
            <a:ext cx="2304000" cy="464400"/>
          </a:xfrm>
          <a:solidFill>
            <a:schemeClr val="bg1"/>
          </a:solidFill>
        </p:spPr>
        <p:txBody>
          <a:bodyPr lIns="90000" tIns="46800" rIns="90000" bIns="46800">
            <a:noAutofit/>
          </a:bodyPr>
          <a:lstStyle>
            <a:lvl1pPr marL="0" indent="0">
              <a:buNone/>
              <a:defRPr sz="2400" cap="all" baseline="0">
                <a:solidFill>
                  <a:schemeClr val="tx1"/>
                </a:solidFill>
                <a:latin typeface="+mj-lt"/>
                <a:cs typeface="AngsanaUPC" panose="02020603050405020304" pitchFamily="18" charset="-34"/>
              </a:defRPr>
            </a:lvl1pPr>
          </a:lstStyle>
          <a:p>
            <a:pPr lvl="0"/>
            <a:r>
              <a:rPr lang="en-US" dirty="0"/>
              <a:t>Education is</a:t>
            </a:r>
            <a:endParaRPr lang="en-GB" dirty="0"/>
          </a:p>
        </p:txBody>
      </p:sp>
      <p:sp>
        <p:nvSpPr>
          <p:cNvPr id="11" name="Text Placeholder 10"/>
          <p:cNvSpPr>
            <a:spLocks noGrp="1"/>
          </p:cNvSpPr>
          <p:nvPr>
            <p:ph type="body" sz="quarter" idx="15" hasCustomPrompt="1"/>
          </p:nvPr>
        </p:nvSpPr>
        <p:spPr>
          <a:xfrm>
            <a:off x="251520" y="5857878"/>
            <a:ext cx="6984776" cy="464400"/>
          </a:xfrm>
          <a:solidFill>
            <a:schemeClr val="bg1"/>
          </a:solidFill>
        </p:spPr>
        <p:txBody>
          <a:bodyPr lIns="90000" tIns="46800" rIns="90000" bIns="46800"/>
          <a:lstStyle>
            <a:lvl1pPr marL="0" indent="0">
              <a:buNone/>
              <a:defRPr sz="2400" cap="all" baseline="0">
                <a:solidFill>
                  <a:schemeClr val="tx1"/>
                </a:solidFill>
                <a:latin typeface="+mj-lt"/>
              </a:defRPr>
            </a:lvl1pPr>
          </a:lstStyle>
          <a:p>
            <a:pPr lvl="0"/>
            <a:r>
              <a:rPr lang="en-US" dirty="0"/>
              <a:t>Make the box longer for longer phrases</a:t>
            </a:r>
            <a:endParaRPr lang="en-GB" dirty="0"/>
          </a:p>
        </p:txBody>
      </p:sp>
    </p:spTree>
    <p:extLst>
      <p:ext uri="{BB962C8B-B14F-4D97-AF65-F5344CB8AC3E}">
        <p14:creationId xmlns:p14="http://schemas.microsoft.com/office/powerpoint/2010/main" val="168952631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theme" Target="../theme/theme2.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77" name="Picture 53" descr="Device-black"/>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7524750" y="438150"/>
            <a:ext cx="1184275" cy="387350"/>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424800" y="1234800"/>
            <a:ext cx="8280000" cy="82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bodyPr>
          <a:lstStyle/>
          <a:p>
            <a:pPr lvl="0"/>
            <a:r>
              <a:rPr lang="en-GB" altLang="en-US"/>
              <a:t>Click to edit Master title style</a:t>
            </a:r>
            <a:endParaRPr lang="en-GB" altLang="en-US" dirty="0"/>
          </a:p>
        </p:txBody>
      </p:sp>
      <p:sp>
        <p:nvSpPr>
          <p:cNvPr id="1027" name="Rectangle 3"/>
          <p:cNvSpPr>
            <a:spLocks noGrp="1" noChangeArrowheads="1"/>
          </p:cNvSpPr>
          <p:nvPr>
            <p:ph type="body" idx="1"/>
          </p:nvPr>
        </p:nvSpPr>
        <p:spPr bwMode="auto">
          <a:xfrm>
            <a:off x="424800" y="2214000"/>
            <a:ext cx="8280000" cy="39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037" name="Rectangle 13"/>
          <p:cNvSpPr>
            <a:spLocks noGrp="1" noChangeArrowheads="1"/>
          </p:cNvSpPr>
          <p:nvPr>
            <p:ph type="sldNum" sz="quarter" idx="4"/>
          </p:nvPr>
        </p:nvSpPr>
        <p:spPr bwMode="auto">
          <a:xfrm>
            <a:off x="8028525" y="623731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tx1"/>
                </a:solidFill>
                <a:latin typeface="+mn-lt"/>
              </a:defRPr>
            </a:lvl1pPr>
          </a:lstStyle>
          <a:p>
            <a:fld id="{44C01B32-D1A0-401C-8867-70456BBB1E87}" type="slidenum">
              <a:rPr lang="en-GB" altLang="en-US" smtClean="0"/>
              <a:pPr/>
              <a:t>‹#›</a:t>
            </a:fld>
            <a:endParaRPr lang="en-GB" altLang="en-US" dirty="0"/>
          </a:p>
        </p:txBody>
      </p:sp>
      <p:pic>
        <p:nvPicPr>
          <p:cNvPr id="1074" name="Picture 50" descr="Device-wine"/>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hidden">
          <a:xfrm>
            <a:off x="7524750" y="438150"/>
            <a:ext cx="1184275" cy="385763"/>
          </a:xfrm>
          <a:prstGeom prst="rect">
            <a:avLst/>
          </a:prstGeom>
          <a:solidFill>
            <a:schemeClr val="accent1"/>
          </a:solidFill>
        </p:spPr>
      </p:pic>
      <p:pic>
        <p:nvPicPr>
          <p:cNvPr id="1079" name="Picture 55" descr="Device-white"/>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hidden">
          <a:xfrm>
            <a:off x="7524750" y="438150"/>
            <a:ext cx="1184275" cy="387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9" r:id="rId1"/>
    <p:sldLayoutId id="2147483697" r:id="rId2"/>
    <p:sldLayoutId id="2147483705" r:id="rId3"/>
    <p:sldLayoutId id="2147483696" r:id="rId4"/>
    <p:sldLayoutId id="2147483698" r:id="rId5"/>
    <p:sldLayoutId id="2147483700" r:id="rId6"/>
    <p:sldLayoutId id="2147483701" r:id="rId7"/>
    <p:sldLayoutId id="2147483702" r:id="rId8"/>
    <p:sldLayoutId id="2147483706" r:id="rId9"/>
    <p:sldLayoutId id="2147483707" r:id="rId10"/>
    <p:sldLayoutId id="2147483708" r:id="rId11"/>
    <p:sldLayoutId id="2147483713" r:id="rId12"/>
    <p:sldLayoutId id="2147483709" r:id="rId13"/>
    <p:sldLayoutId id="2147483710" r:id="rId14"/>
    <p:sldLayoutId id="2147483711" r:id="rId15"/>
    <p:sldLayoutId id="2147483712" r:id="rId16"/>
    <p:sldLayoutId id="2147483714" r:id="rId17"/>
    <p:sldLayoutId id="2147483715" r:id="rId18"/>
    <p:sldLayoutId id="2147483716" r:id="rId19"/>
  </p:sldLayoutIdLst>
  <p:transition>
    <p:fade/>
  </p:transition>
  <p:hf hdr="0" ftr="0" dt="0"/>
  <p:txStyles>
    <p:titleStyle>
      <a:lvl1pPr algn="l" rtl="0" eaLnBrk="1" fontAlgn="base" hangingPunct="1">
        <a:spcBef>
          <a:spcPct val="0"/>
        </a:spcBef>
        <a:spcAft>
          <a:spcPct val="0"/>
        </a:spcAft>
        <a:defRPr sz="4000" b="1" cap="all" baseline="0">
          <a:solidFill>
            <a:schemeClr val="accent1"/>
          </a:solidFill>
          <a:latin typeface="+mj-lt"/>
          <a:ea typeface="+mj-ea"/>
          <a:cs typeface="+mj-cs"/>
        </a:defRPr>
      </a:lvl1pPr>
      <a:lvl2pPr algn="l" rtl="0" eaLnBrk="1" fontAlgn="base" hangingPunct="1">
        <a:spcBef>
          <a:spcPct val="0"/>
        </a:spcBef>
        <a:spcAft>
          <a:spcPct val="0"/>
        </a:spcAft>
        <a:defRPr sz="3600">
          <a:solidFill>
            <a:schemeClr val="tx2"/>
          </a:solidFill>
          <a:latin typeface="+mn-lt"/>
        </a:defRPr>
      </a:lvl2pPr>
      <a:lvl3pPr algn="l" rtl="0" eaLnBrk="1" fontAlgn="base" hangingPunct="1">
        <a:spcBef>
          <a:spcPct val="0"/>
        </a:spcBef>
        <a:spcAft>
          <a:spcPct val="0"/>
        </a:spcAft>
        <a:defRPr sz="3600">
          <a:solidFill>
            <a:schemeClr val="tx2"/>
          </a:solidFill>
          <a:latin typeface="+mn-lt"/>
        </a:defRPr>
      </a:lvl3pPr>
      <a:lvl4pPr algn="l" rtl="0" eaLnBrk="1" fontAlgn="base" hangingPunct="1">
        <a:spcBef>
          <a:spcPct val="0"/>
        </a:spcBef>
        <a:spcAft>
          <a:spcPct val="0"/>
        </a:spcAft>
        <a:defRPr sz="3600">
          <a:solidFill>
            <a:schemeClr val="tx2"/>
          </a:solidFill>
          <a:latin typeface="+mn-lt"/>
        </a:defRPr>
      </a:lvl4pPr>
      <a:lvl5pPr algn="l" rtl="0" eaLnBrk="1" fontAlgn="base" hangingPunct="1">
        <a:spcBef>
          <a:spcPct val="0"/>
        </a:spcBef>
        <a:spcAft>
          <a:spcPct val="0"/>
        </a:spcAft>
        <a:defRPr sz="3600">
          <a:solidFill>
            <a:schemeClr val="tx2"/>
          </a:solidFill>
          <a:latin typeface="+mn-lt"/>
        </a:defRPr>
      </a:lvl5pPr>
      <a:lvl6pPr marL="457200" algn="l" rtl="0" eaLnBrk="1" fontAlgn="base" hangingPunct="1">
        <a:spcBef>
          <a:spcPct val="0"/>
        </a:spcBef>
        <a:spcAft>
          <a:spcPct val="0"/>
        </a:spcAft>
        <a:defRPr sz="3600">
          <a:solidFill>
            <a:schemeClr val="tx2"/>
          </a:solidFill>
          <a:latin typeface="+mn-lt"/>
        </a:defRPr>
      </a:lvl6pPr>
      <a:lvl7pPr marL="914400" algn="l" rtl="0" eaLnBrk="1" fontAlgn="base" hangingPunct="1">
        <a:spcBef>
          <a:spcPct val="0"/>
        </a:spcBef>
        <a:spcAft>
          <a:spcPct val="0"/>
        </a:spcAft>
        <a:defRPr sz="3600">
          <a:solidFill>
            <a:schemeClr val="tx2"/>
          </a:solidFill>
          <a:latin typeface="+mn-lt"/>
        </a:defRPr>
      </a:lvl7pPr>
      <a:lvl8pPr marL="1371600" algn="l" rtl="0" eaLnBrk="1" fontAlgn="base" hangingPunct="1">
        <a:spcBef>
          <a:spcPct val="0"/>
        </a:spcBef>
        <a:spcAft>
          <a:spcPct val="0"/>
        </a:spcAft>
        <a:defRPr sz="3600">
          <a:solidFill>
            <a:schemeClr val="tx2"/>
          </a:solidFill>
          <a:latin typeface="+mn-lt"/>
        </a:defRPr>
      </a:lvl8pPr>
      <a:lvl9pPr marL="1828800" algn="l" rtl="0" eaLnBrk="1" fontAlgn="base" hangingPunct="1">
        <a:spcBef>
          <a:spcPct val="0"/>
        </a:spcBef>
        <a:spcAft>
          <a:spcPct val="0"/>
        </a:spcAft>
        <a:defRPr sz="3600">
          <a:solidFill>
            <a:schemeClr val="tx2"/>
          </a:solidFill>
          <a:latin typeface="+mn-lt"/>
        </a:defRPr>
      </a:lvl9pPr>
    </p:titleStyle>
    <p:body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sz="2000" baseline="0">
          <a:solidFill>
            <a:schemeClr val="tx2"/>
          </a:solidFill>
          <a:latin typeface="+mn-lt"/>
          <a:ea typeface="+mn-ea"/>
          <a:cs typeface="+mn-cs"/>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sz="2000" baseline="0">
          <a:solidFill>
            <a:schemeClr val="tx2"/>
          </a:solidFill>
          <a:latin typeface="+mn-lt"/>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000" baseline="0">
          <a:solidFill>
            <a:schemeClr val="tx2"/>
          </a:solidFill>
          <a:latin typeface="+mn-lt"/>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38758" y="382385"/>
            <a:ext cx="7633742" cy="149213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938758" y="2286002"/>
            <a:ext cx="7633742" cy="3593591"/>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938758" y="6375679"/>
            <a:ext cx="1747292" cy="348462"/>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fld id="{9334D819-9F07-4261-B09B-9E467E5D9002}" type="datetimeFigureOut">
              <a:rPr lang="en-US" dirty="0"/>
              <a:pPr/>
              <a:t>6/4/2021</a:t>
            </a:fld>
            <a:endParaRPr lang="en-US" dirty="0"/>
          </a:p>
        </p:txBody>
      </p:sp>
      <p:sp>
        <p:nvSpPr>
          <p:cNvPr id="5" name="Footer Placeholder 4"/>
          <p:cNvSpPr>
            <a:spLocks noGrp="1"/>
          </p:cNvSpPr>
          <p:nvPr>
            <p:ph type="ftr" sz="quarter" idx="3"/>
          </p:nvPr>
        </p:nvSpPr>
        <p:spPr>
          <a:xfrm>
            <a:off x="3028950" y="6375679"/>
            <a:ext cx="3086100" cy="345796"/>
          </a:xfrm>
          <a:prstGeom prst="rect">
            <a:avLst/>
          </a:prstGeom>
        </p:spPr>
        <p:txBody>
          <a:bodyPr vert="horz" lIns="91440" tIns="45720" rIns="91440" bIns="45720" rtlCol="0" anchor="ctr"/>
          <a:lstStyle>
            <a:lvl1pPr algn="ctr">
              <a:defRPr sz="10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6457951" y="6375679"/>
            <a:ext cx="2114549" cy="345796"/>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44C01B32-D1A0-401C-8867-70456BBB1E87}" type="slidenum">
              <a:rPr lang="en-GB" altLang="en-US" smtClean="0"/>
              <a:pPr/>
              <a:t>‹#›</a:t>
            </a:fld>
            <a:endParaRPr lang="en-GB" altLang="en-US" dirty="0"/>
          </a:p>
        </p:txBody>
      </p:sp>
      <p:sp>
        <p:nvSpPr>
          <p:cNvPr id="12" name="Rectangle 11"/>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right edge border"/>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p:cNvSpPr/>
          <p:nvPr/>
        </p:nvSpPr>
        <p:spPr bwMode="auto">
          <a:xfrm>
            <a:off x="1" y="0"/>
            <a:ext cx="679090" cy="6858000"/>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spTree>
    <p:extLst>
      <p:ext uri="{BB962C8B-B14F-4D97-AF65-F5344CB8AC3E}">
        <p14:creationId xmlns:p14="http://schemas.microsoft.com/office/powerpoint/2010/main" val="857796215"/>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Lst>
  <p:transition>
    <p:fade/>
  </p:transition>
  <p:hf hdr="0" ftr="0" dt="0"/>
  <p:txStyles>
    <p:titleStyle>
      <a:lvl1pPr algn="l" defTabSz="685800" rtl="0" eaLnBrk="1" latinLnBrk="0" hangingPunct="1">
        <a:lnSpc>
          <a:spcPct val="90000"/>
        </a:lnSpc>
        <a:spcBef>
          <a:spcPct val="0"/>
        </a:spcBef>
        <a:buNone/>
        <a:defRPr sz="5100" kern="1200" cap="all" spc="150" baseline="0">
          <a:solidFill>
            <a:schemeClr val="tx2"/>
          </a:solidFill>
          <a:latin typeface="+mj-lt"/>
          <a:ea typeface="+mj-ea"/>
          <a:cs typeface="+mj-cs"/>
        </a:defRPr>
      </a:lvl1pPr>
    </p:titleStyle>
    <p:body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594">
          <p15:clr>
            <a:srgbClr val="F26B43"/>
          </p15:clr>
        </p15:guide>
        <p15:guide id="1" pos="792">
          <p15:clr>
            <a:srgbClr val="F26B43"/>
          </p15:clr>
        </p15:guide>
        <p15:guide id="2" pos="7200">
          <p15:clr>
            <a:srgbClr val="F26B43"/>
          </p15:clr>
        </p15:guide>
        <p15:guide id="3" pos="5400">
          <p15:clr>
            <a:srgbClr val="F26B43"/>
          </p15:clr>
        </p15:guide>
        <p15:guide id="4" orient="horz" pos="4008">
          <p15:clr>
            <a:srgbClr val="F26B43"/>
          </p15:clr>
        </p15:guide>
        <p15:guide id="5" orient="horz" pos="1440">
          <p15:clr>
            <a:srgbClr val="F26B43"/>
          </p15:clr>
        </p15:guide>
        <p15:guide id="6" orient="horz" pos="3720">
          <p15:clr>
            <a:srgbClr val="F26B43"/>
          </p15:clr>
        </p15:guide>
        <p15:guide id="7"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1.xml"/><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1.xml"/><Relationship Id="rId5" Type="http://schemas.openxmlformats.org/officeDocument/2006/relationships/image" Target="../media/image10.png"/><Relationship Id="rId4" Type="http://schemas.openxmlformats.org/officeDocument/2006/relationships/image" Target="../media/image26.svg"/></Relationships>
</file>

<file path=ppt/slides/_rels/slide11.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0.png"/><Relationship Id="rId7" Type="http://schemas.openxmlformats.org/officeDocument/2006/relationships/diagramColors" Target="../diagrams/colors5.xml"/><Relationship Id="rId2" Type="http://schemas.openxmlformats.org/officeDocument/2006/relationships/notesSlide" Target="../notesSlides/notesSlide10.xml"/><Relationship Id="rId1" Type="http://schemas.openxmlformats.org/officeDocument/2006/relationships/slideLayout" Target="../slideLayouts/slideLayout21.xml"/><Relationship Id="rId6" Type="http://schemas.openxmlformats.org/officeDocument/2006/relationships/diagramQuickStyle" Target="../diagrams/quickStyle5.xml"/><Relationship Id="rId5" Type="http://schemas.openxmlformats.org/officeDocument/2006/relationships/diagramLayout" Target="../diagrams/layout5.xml"/><Relationship Id="rId10" Type="http://schemas.openxmlformats.org/officeDocument/2006/relationships/image" Target="../media/image38.svg"/><Relationship Id="rId4" Type="http://schemas.openxmlformats.org/officeDocument/2006/relationships/diagramData" Target="../diagrams/data5.xml"/><Relationship Id="rId9" Type="http://schemas.openxmlformats.org/officeDocument/2006/relationships/image" Target="../media/image37.png"/></Relationships>
</file>

<file path=ppt/slides/_rels/slide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1.xml"/><Relationship Id="rId1" Type="http://schemas.openxmlformats.org/officeDocument/2006/relationships/slideLayout" Target="../slideLayouts/slideLayout21.xml"/><Relationship Id="rId6" Type="http://schemas.openxmlformats.org/officeDocument/2006/relationships/diagramColors" Target="../diagrams/colors6.xml"/><Relationship Id="rId5" Type="http://schemas.openxmlformats.org/officeDocument/2006/relationships/diagramQuickStyle" Target="../diagrams/quickStyle6.xml"/><Relationship Id="rId10" Type="http://schemas.openxmlformats.org/officeDocument/2006/relationships/image" Target="../media/image38.svg"/><Relationship Id="rId4" Type="http://schemas.openxmlformats.org/officeDocument/2006/relationships/diagramLayout" Target="../diagrams/layout6.xml"/><Relationship Id="rId9" Type="http://schemas.openxmlformats.org/officeDocument/2006/relationships/image" Target="../media/image37.png"/></Relationships>
</file>

<file path=ppt/slides/_rels/slide13.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0.png"/><Relationship Id="rId7" Type="http://schemas.openxmlformats.org/officeDocument/2006/relationships/diagramColors" Target="../diagrams/colors7.xml"/><Relationship Id="rId2" Type="http://schemas.openxmlformats.org/officeDocument/2006/relationships/notesSlide" Target="../notesSlides/notesSlide12.xml"/><Relationship Id="rId1" Type="http://schemas.openxmlformats.org/officeDocument/2006/relationships/slideLayout" Target="../slideLayouts/slideLayout21.xml"/><Relationship Id="rId6" Type="http://schemas.openxmlformats.org/officeDocument/2006/relationships/diagramQuickStyle" Target="../diagrams/quickStyle7.xml"/><Relationship Id="rId5" Type="http://schemas.openxmlformats.org/officeDocument/2006/relationships/diagramLayout" Target="../diagrams/layout7.xml"/><Relationship Id="rId10" Type="http://schemas.openxmlformats.org/officeDocument/2006/relationships/image" Target="../media/image46.svg"/><Relationship Id="rId4" Type="http://schemas.openxmlformats.org/officeDocument/2006/relationships/diagramData" Target="../diagrams/data7.xml"/><Relationship Id="rId9" Type="http://schemas.openxmlformats.org/officeDocument/2006/relationships/image" Target="../media/image45.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1.xml"/><Relationship Id="rId5" Type="http://schemas.openxmlformats.org/officeDocument/2006/relationships/image" Target="../media/image48.svg"/><Relationship Id="rId4" Type="http://schemas.openxmlformats.org/officeDocument/2006/relationships/image" Target="../media/image47.png"/></Relationships>
</file>

<file path=ppt/slides/_rels/slide1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4.xml"/><Relationship Id="rId1" Type="http://schemas.openxmlformats.org/officeDocument/2006/relationships/slideLayout" Target="../slideLayouts/slideLayout21.xml"/><Relationship Id="rId5" Type="http://schemas.openxmlformats.org/officeDocument/2006/relationships/image" Target="../media/image10.png"/><Relationship Id="rId4" Type="http://schemas.openxmlformats.org/officeDocument/2006/relationships/image" Target="../media/image50.svg"/></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0.png"/><Relationship Id="rId2" Type="http://schemas.openxmlformats.org/officeDocument/2006/relationships/diagramData" Target="../diagrams/data8.xml"/><Relationship Id="rId1" Type="http://schemas.openxmlformats.org/officeDocument/2006/relationships/slideLayout" Target="../slideLayouts/slideLayout21.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10.png"/><Relationship Id="rId1" Type="http://schemas.openxmlformats.org/officeDocument/2006/relationships/slideLayout" Target="../slideLayouts/slideLayout21.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 Id="rId9" Type="http://schemas.openxmlformats.org/officeDocument/2006/relationships/image" Target="../media/image38.svg"/></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10.png"/><Relationship Id="rId1" Type="http://schemas.openxmlformats.org/officeDocument/2006/relationships/slideLayout" Target="../slideLayouts/slideLayout21.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1.xml"/><Relationship Id="rId5" Type="http://schemas.openxmlformats.org/officeDocument/2006/relationships/image" Target="../media/image10.png"/><Relationship Id="rId4" Type="http://schemas.openxmlformats.org/officeDocument/2006/relationships/image" Target="../media/image26.sv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1.xml"/><Relationship Id="rId5" Type="http://schemas.openxmlformats.org/officeDocument/2006/relationships/image" Target="../media/image62.svg"/><Relationship Id="rId4" Type="http://schemas.openxmlformats.org/officeDocument/2006/relationships/image" Target="../media/image61.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1.xml"/><Relationship Id="rId5" Type="http://schemas.openxmlformats.org/officeDocument/2006/relationships/image" Target="../media/image64.svg"/><Relationship Id="rId4" Type="http://schemas.openxmlformats.org/officeDocument/2006/relationships/image" Target="../media/image63.png"/></Relationships>
</file>

<file path=ppt/slides/_rels/slide2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8.xml"/><Relationship Id="rId1" Type="http://schemas.openxmlformats.org/officeDocument/2006/relationships/slideLayout" Target="../slideLayouts/slideLayout21.xml"/><Relationship Id="rId5" Type="http://schemas.openxmlformats.org/officeDocument/2006/relationships/image" Target="../media/image10.png"/><Relationship Id="rId4" Type="http://schemas.openxmlformats.org/officeDocument/2006/relationships/image" Target="../media/image66.sv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33.xml"/><Relationship Id="rId5" Type="http://schemas.openxmlformats.org/officeDocument/2006/relationships/image" Target="../media/image68.svg"/><Relationship Id="rId4" Type="http://schemas.openxmlformats.org/officeDocument/2006/relationships/image" Target="../media/image67.png"/></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1.xml"/><Relationship Id="rId5" Type="http://schemas.openxmlformats.org/officeDocument/2006/relationships/image" Target="../media/image70.svg"/><Relationship Id="rId4" Type="http://schemas.openxmlformats.org/officeDocument/2006/relationships/image" Target="../media/image69.png"/></Relationships>
</file>

<file path=ppt/slides/_rels/slide2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1.xml"/><Relationship Id="rId1" Type="http://schemas.openxmlformats.org/officeDocument/2006/relationships/slideLayout" Target="../slideLayouts/slideLayout3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0.png"/><Relationship Id="rId7" Type="http://schemas.openxmlformats.org/officeDocument/2006/relationships/diagramColors" Target="../diagrams/colors2.xml"/><Relationship Id="rId2" Type="http://schemas.openxmlformats.org/officeDocument/2006/relationships/notesSlide" Target="../notesSlides/notesSlide3.xml"/><Relationship Id="rId1" Type="http://schemas.openxmlformats.org/officeDocument/2006/relationships/slideLayout" Target="../slideLayouts/slideLayout2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1.xml"/><Relationship Id="rId5" Type="http://schemas.openxmlformats.org/officeDocument/2006/relationships/image" Target="../media/image18.sv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1.xml"/><Relationship Id="rId5" Type="http://schemas.openxmlformats.org/officeDocument/2006/relationships/image" Target="../media/image18.sv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1.xml"/><Relationship Id="rId5" Type="http://schemas.openxmlformats.org/officeDocument/2006/relationships/image" Target="../media/image10.png"/><Relationship Id="rId4" Type="http://schemas.openxmlformats.org/officeDocument/2006/relationships/image" Target="../media/image20.sv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2.xml"/><Relationship Id="rId5" Type="http://schemas.openxmlformats.org/officeDocument/2006/relationships/image" Target="../media/image22.sv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image" Target="../media/image23.png"/><Relationship Id="rId7" Type="http://schemas.openxmlformats.org/officeDocument/2006/relationships/diagramLayout" Target="../diagrams/layout3.xml"/><Relationship Id="rId2" Type="http://schemas.openxmlformats.org/officeDocument/2006/relationships/notesSlide" Target="../notesSlides/notesSlide8.xml"/><Relationship Id="rId1" Type="http://schemas.openxmlformats.org/officeDocument/2006/relationships/slideLayout" Target="../slideLayouts/slideLayout21.xml"/><Relationship Id="rId6" Type="http://schemas.openxmlformats.org/officeDocument/2006/relationships/diagramData" Target="../diagrams/data3.xml"/><Relationship Id="rId5" Type="http://schemas.openxmlformats.org/officeDocument/2006/relationships/image" Target="../media/image10.png"/><Relationship Id="rId10" Type="http://schemas.microsoft.com/office/2007/relationships/diagramDrawing" Target="../diagrams/drawing3.xml"/><Relationship Id="rId4" Type="http://schemas.openxmlformats.org/officeDocument/2006/relationships/image" Target="../media/image24.svg"/><Relationship Id="rId9" Type="http://schemas.openxmlformats.org/officeDocument/2006/relationships/diagramColors" Target="../diagrams/colors3.xml"/></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0.png"/><Relationship Id="rId1" Type="http://schemas.openxmlformats.org/officeDocument/2006/relationships/slideLayout" Target="../slideLayouts/slideLayout2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24.sv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131840" y="4437112"/>
            <a:ext cx="3312368" cy="918331"/>
          </a:xfrm>
        </p:spPr>
        <p:txBody>
          <a:bodyPr>
            <a:normAutofit/>
          </a:bodyPr>
          <a:lstStyle/>
          <a:p>
            <a:pPr lvl="0" algn="ctr"/>
            <a:r>
              <a:rPr lang="en-GB" sz="4400" b="1" kern="0" cap="all" dirty="0">
                <a:solidFill>
                  <a:srgbClr val="FF3376"/>
                </a:solidFill>
                <a:latin typeface="Century Gothic" panose="020B0502020202020204" pitchFamily="34" charset="0"/>
                <a:ea typeface="+mj-ea"/>
                <a:cs typeface="+mj-cs"/>
              </a:rPr>
              <a:t>Session</a:t>
            </a:r>
            <a:r>
              <a:rPr lang="en-GB" sz="3600" dirty="0">
                <a:solidFill>
                  <a:srgbClr val="FF3376"/>
                </a:solidFill>
              </a:rPr>
              <a:t> </a:t>
            </a:r>
            <a:r>
              <a:rPr lang="en-GB" sz="4400" b="1" kern="0" cap="all" dirty="0">
                <a:solidFill>
                  <a:srgbClr val="FF3376"/>
                </a:solidFill>
                <a:latin typeface="Century Gothic" panose="020B0502020202020204" pitchFamily="34" charset="0"/>
                <a:ea typeface="+mj-ea"/>
                <a:cs typeface="+mj-cs"/>
              </a:rPr>
              <a:t>3</a:t>
            </a:r>
          </a:p>
          <a:p>
            <a:pPr lvl="0"/>
            <a:endParaRPr lang="en-GB" dirty="0"/>
          </a:p>
        </p:txBody>
      </p:sp>
      <p:sp>
        <p:nvSpPr>
          <p:cNvPr id="9" name="Rectangle 2"/>
          <p:cNvSpPr txBox="1">
            <a:spLocks noChangeArrowheads="1"/>
          </p:cNvSpPr>
          <p:nvPr/>
        </p:nvSpPr>
        <p:spPr bwMode="auto">
          <a:xfrm>
            <a:off x="1619709" y="2515905"/>
            <a:ext cx="6336630" cy="1684036"/>
          </a:xfrm>
          <a:prstGeom prst="rect">
            <a:avLst/>
          </a:prstGeom>
          <a:noFill/>
          <a:ln>
            <a:noFill/>
          </a:ln>
          <a:effectLst/>
        </p:spPr>
        <p:txBody>
          <a:bodyPr vert="horz" wrap="square" lIns="0" tIns="0" rIns="0" bIns="0" numCol="1" anchor="b" anchorCtr="0" compatLnSpc="1">
            <a:prstTxWarp prst="textNoShape">
              <a:avLst/>
            </a:prstTxWarp>
          </a:bodyPr>
          <a:lstStyle>
            <a:lvl1pPr algn="l" rtl="0" eaLnBrk="1" fontAlgn="base" hangingPunct="1">
              <a:lnSpc>
                <a:spcPct val="90000"/>
              </a:lnSpc>
              <a:spcBef>
                <a:spcPct val="0"/>
              </a:spcBef>
              <a:spcAft>
                <a:spcPct val="0"/>
              </a:spcAft>
              <a:tabLst>
                <a:tab pos="4038600" algn="l"/>
              </a:tabLst>
              <a:defRPr sz="4000" b="1" cap="all" baseline="0">
                <a:solidFill>
                  <a:schemeClr val="bg1"/>
                </a:solidFill>
                <a:latin typeface="+mj-lt"/>
                <a:ea typeface="+mj-ea"/>
                <a:cs typeface="+mj-cs"/>
              </a:defRPr>
            </a:lvl1pPr>
            <a:lvl2pPr algn="l" rtl="0" eaLnBrk="1" fontAlgn="base" hangingPunct="1">
              <a:spcBef>
                <a:spcPct val="0"/>
              </a:spcBef>
              <a:spcAft>
                <a:spcPct val="0"/>
              </a:spcAft>
              <a:defRPr sz="3600">
                <a:solidFill>
                  <a:schemeClr val="tx2"/>
                </a:solidFill>
                <a:latin typeface="+mn-lt"/>
              </a:defRPr>
            </a:lvl2pPr>
            <a:lvl3pPr algn="l" rtl="0" eaLnBrk="1" fontAlgn="base" hangingPunct="1">
              <a:spcBef>
                <a:spcPct val="0"/>
              </a:spcBef>
              <a:spcAft>
                <a:spcPct val="0"/>
              </a:spcAft>
              <a:defRPr sz="3600">
                <a:solidFill>
                  <a:schemeClr val="tx2"/>
                </a:solidFill>
                <a:latin typeface="+mn-lt"/>
              </a:defRPr>
            </a:lvl3pPr>
            <a:lvl4pPr algn="l" rtl="0" eaLnBrk="1" fontAlgn="base" hangingPunct="1">
              <a:spcBef>
                <a:spcPct val="0"/>
              </a:spcBef>
              <a:spcAft>
                <a:spcPct val="0"/>
              </a:spcAft>
              <a:defRPr sz="3600">
                <a:solidFill>
                  <a:schemeClr val="tx2"/>
                </a:solidFill>
                <a:latin typeface="+mn-lt"/>
              </a:defRPr>
            </a:lvl4pPr>
            <a:lvl5pPr algn="l" rtl="0" eaLnBrk="1" fontAlgn="base" hangingPunct="1">
              <a:spcBef>
                <a:spcPct val="0"/>
              </a:spcBef>
              <a:spcAft>
                <a:spcPct val="0"/>
              </a:spcAft>
              <a:defRPr sz="3600">
                <a:solidFill>
                  <a:schemeClr val="tx2"/>
                </a:solidFill>
                <a:latin typeface="+mn-lt"/>
              </a:defRPr>
            </a:lvl5pPr>
            <a:lvl6pPr marL="457200" algn="l" rtl="0" eaLnBrk="1" fontAlgn="base" hangingPunct="1">
              <a:spcBef>
                <a:spcPct val="0"/>
              </a:spcBef>
              <a:spcAft>
                <a:spcPct val="0"/>
              </a:spcAft>
              <a:defRPr sz="3600">
                <a:solidFill>
                  <a:schemeClr val="tx2"/>
                </a:solidFill>
                <a:latin typeface="+mn-lt"/>
              </a:defRPr>
            </a:lvl6pPr>
            <a:lvl7pPr marL="914400" algn="l" rtl="0" eaLnBrk="1" fontAlgn="base" hangingPunct="1">
              <a:spcBef>
                <a:spcPct val="0"/>
              </a:spcBef>
              <a:spcAft>
                <a:spcPct val="0"/>
              </a:spcAft>
              <a:defRPr sz="3600">
                <a:solidFill>
                  <a:schemeClr val="tx2"/>
                </a:solidFill>
                <a:latin typeface="+mn-lt"/>
              </a:defRPr>
            </a:lvl7pPr>
            <a:lvl8pPr marL="1371600" algn="l" rtl="0" eaLnBrk="1" fontAlgn="base" hangingPunct="1">
              <a:spcBef>
                <a:spcPct val="0"/>
              </a:spcBef>
              <a:spcAft>
                <a:spcPct val="0"/>
              </a:spcAft>
              <a:defRPr sz="3600">
                <a:solidFill>
                  <a:schemeClr val="tx2"/>
                </a:solidFill>
                <a:latin typeface="+mn-lt"/>
              </a:defRPr>
            </a:lvl8pPr>
            <a:lvl9pPr marL="1828800" algn="l" rtl="0" eaLnBrk="1" fontAlgn="base" hangingPunct="1">
              <a:spcBef>
                <a:spcPct val="0"/>
              </a:spcBef>
              <a:spcAft>
                <a:spcPct val="0"/>
              </a:spcAft>
              <a:defRPr sz="3600">
                <a:solidFill>
                  <a:schemeClr val="tx2"/>
                </a:solidFill>
                <a:latin typeface="+mn-lt"/>
              </a:defRPr>
            </a:lvl9pPr>
          </a:lstStyle>
          <a:p>
            <a:endParaRPr lang="en-US" altLang="en-US" sz="3200" kern="0" dirty="0">
              <a:solidFill>
                <a:schemeClr val="tx2"/>
              </a:solidFill>
            </a:endParaRPr>
          </a:p>
          <a:p>
            <a:endParaRPr lang="en-US" altLang="en-US" sz="3200" kern="0" dirty="0">
              <a:solidFill>
                <a:schemeClr val="tx2"/>
              </a:solidFill>
            </a:endParaRPr>
          </a:p>
          <a:p>
            <a:pPr algn="ctr"/>
            <a:r>
              <a:rPr lang="en-US" altLang="en-US" sz="4400" kern="0" dirty="0">
                <a:solidFill>
                  <a:srgbClr val="031E4A"/>
                </a:solidFill>
                <a:latin typeface="Century Gothic" panose="020B0502020202020204" pitchFamily="34" charset="0"/>
              </a:rPr>
              <a:t>Helping Your CHILD  </a:t>
            </a:r>
          </a:p>
          <a:p>
            <a:pPr algn="ctr"/>
            <a:r>
              <a:rPr lang="en-US" altLang="en-US" sz="4400" kern="0" dirty="0">
                <a:solidFill>
                  <a:srgbClr val="031E4A"/>
                </a:solidFill>
                <a:latin typeface="Century Gothic" panose="020B0502020202020204" pitchFamily="34" charset="0"/>
              </a:rPr>
              <a:t>-group-</a:t>
            </a:r>
          </a:p>
          <a:p>
            <a:endParaRPr lang="en-US" altLang="en-US" sz="3000" kern="0" dirty="0">
              <a:solidFill>
                <a:schemeClr val="tx2"/>
              </a:solidFill>
            </a:endParaRPr>
          </a:p>
        </p:txBody>
      </p:sp>
      <p:pic>
        <p:nvPicPr>
          <p:cNvPr id="10" name="Picture 4">
            <a:extLst>
              <a:ext uri="{FF2B5EF4-FFF2-40B4-BE49-F238E27FC236}">
                <a16:creationId xmlns:a16="http://schemas.microsoft.com/office/drawing/2014/main" id="{7230F0D7-C78E-EF40-8573-585F272D24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210825"/>
            <a:ext cx="2573917" cy="142805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8846909E-57D0-B44A-8923-6AD66F97CAD3}"/>
              </a:ext>
            </a:extLst>
          </p:cNvPr>
          <p:cNvPicPr>
            <a:picLocks noChangeAspect="1"/>
          </p:cNvPicPr>
          <p:nvPr/>
        </p:nvPicPr>
        <p:blipFill>
          <a:blip r:embed="rId4"/>
          <a:stretch>
            <a:fillRect/>
          </a:stretch>
        </p:blipFill>
        <p:spPr>
          <a:xfrm>
            <a:off x="7595778" y="200721"/>
            <a:ext cx="1428054" cy="1428054"/>
          </a:xfrm>
          <a:prstGeom prst="rect">
            <a:avLst/>
          </a:prstGeom>
        </p:spPr>
      </p:pic>
      <p:sp>
        <p:nvSpPr>
          <p:cNvPr id="18" name="TextBox 17">
            <a:extLst>
              <a:ext uri="{FF2B5EF4-FFF2-40B4-BE49-F238E27FC236}">
                <a16:creationId xmlns:a16="http://schemas.microsoft.com/office/drawing/2014/main" id="{533EE52F-43BE-9246-AA6F-50724098A26E}"/>
              </a:ext>
            </a:extLst>
          </p:cNvPr>
          <p:cNvSpPr txBox="1"/>
          <p:nvPr/>
        </p:nvSpPr>
        <p:spPr>
          <a:xfrm>
            <a:off x="1332309" y="6054923"/>
            <a:ext cx="3599062" cy="307777"/>
          </a:xfrm>
          <a:prstGeom prst="rect">
            <a:avLst/>
          </a:prstGeom>
          <a:noFill/>
        </p:spPr>
        <p:txBody>
          <a:bodyPr wrap="none" rtlCol="0">
            <a:spAutoFit/>
          </a:bodyPr>
          <a:lstStyle/>
          <a:p>
            <a:r>
              <a:rPr lang="en-US" sz="1400" b="1" kern="0" cap="all" dirty="0">
                <a:solidFill>
                  <a:srgbClr val="031E4A"/>
                </a:solidFill>
                <a:latin typeface="Century Gothic" panose="020B0502020202020204" pitchFamily="34" charset="0"/>
                <a:ea typeface="+mj-ea"/>
                <a:cs typeface="+mj-cs"/>
              </a:rPr>
              <a:t>Copyright of University of Reading</a:t>
            </a:r>
          </a:p>
        </p:txBody>
      </p:sp>
      <p:pic>
        <p:nvPicPr>
          <p:cNvPr id="4" name="Picture 3" descr="Icon, rectangle&#10;&#10;Description automatically generated">
            <a:extLst>
              <a:ext uri="{FF2B5EF4-FFF2-40B4-BE49-F238E27FC236}">
                <a16:creationId xmlns:a16="http://schemas.microsoft.com/office/drawing/2014/main" id="{7CD29067-2C60-2D47-AF02-A7E88ACDD6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3680731503"/>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7F31C52B-DEF9-4845-9A79-72C9330F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Freeform 10">
            <a:extLst>
              <a:ext uri="{FF2B5EF4-FFF2-40B4-BE49-F238E27FC236}">
                <a16:creationId xmlns:a16="http://schemas.microsoft.com/office/drawing/2014/main" id="{63DACD0E-B2B1-49C4-B085-D93AC5F6E1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769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le 1"/>
          <p:cNvSpPr>
            <a:spLocks noGrp="1"/>
          </p:cNvSpPr>
          <p:nvPr>
            <p:ph type="title"/>
          </p:nvPr>
        </p:nvSpPr>
        <p:spPr>
          <a:xfrm>
            <a:off x="1241069" y="320038"/>
            <a:ext cx="4755389" cy="1638469"/>
          </a:xfrm>
        </p:spPr>
        <p:txBody>
          <a:bodyPr>
            <a:normAutofit/>
          </a:bodyPr>
          <a:lstStyle/>
          <a:p>
            <a:r>
              <a:rPr lang="en-US" dirty="0">
                <a:solidFill>
                  <a:srgbClr val="1A2A68"/>
                </a:solidFill>
              </a:rPr>
              <a:t>Additional reading</a:t>
            </a:r>
          </a:p>
        </p:txBody>
      </p:sp>
      <p:sp>
        <p:nvSpPr>
          <p:cNvPr id="16" name="Rectangle 15">
            <a:extLst>
              <a:ext uri="{FF2B5EF4-FFF2-40B4-BE49-F238E27FC236}">
                <a16:creationId xmlns:a16="http://schemas.microsoft.com/office/drawing/2014/main" id="{F2F5074D-2B0A-40BB-B69E-C08F65EC3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p:cNvSpPr>
            <a:spLocks noGrp="1"/>
          </p:cNvSpPr>
          <p:nvPr>
            <p:ph idx="1"/>
          </p:nvPr>
        </p:nvSpPr>
        <p:spPr>
          <a:xfrm>
            <a:off x="1412858" y="2443140"/>
            <a:ext cx="4729732" cy="3930227"/>
          </a:xfrm>
        </p:spPr>
        <p:txBody>
          <a:bodyPr>
            <a:normAutofit/>
          </a:bodyPr>
          <a:lstStyle/>
          <a:p>
            <a:pPr marL="0" indent="0">
              <a:buNone/>
            </a:pPr>
            <a:r>
              <a:rPr lang="en-US" sz="2400" dirty="0">
                <a:solidFill>
                  <a:srgbClr val="1A2A68"/>
                </a:solidFill>
              </a:rPr>
              <a:t>My child is not avoiding any situations:</a:t>
            </a:r>
          </a:p>
          <a:p>
            <a:pPr lvl="1"/>
            <a:r>
              <a:rPr lang="en-US" sz="2400" dirty="0">
                <a:solidFill>
                  <a:srgbClr val="1A2A68"/>
                </a:solidFill>
              </a:rPr>
              <a:t>Read Additional Principles 1: Overcoming Worry</a:t>
            </a:r>
          </a:p>
          <a:p>
            <a:pPr lvl="1"/>
            <a:endParaRPr lang="en-US" sz="2400" dirty="0">
              <a:solidFill>
                <a:srgbClr val="1A2A68"/>
              </a:solidFill>
            </a:endParaRPr>
          </a:p>
        </p:txBody>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smtClean="0"/>
              <a:pPr>
                <a:spcAft>
                  <a:spcPts val="600"/>
                </a:spcAft>
              </a:pPr>
              <a:t>10</a:t>
            </a:fld>
            <a:endParaRPr lang="en-GB" altLang="en-US"/>
          </a:p>
        </p:txBody>
      </p:sp>
      <p:pic>
        <p:nvPicPr>
          <p:cNvPr id="7" name="Graphic 6" descr="Books outline">
            <a:extLst>
              <a:ext uri="{FF2B5EF4-FFF2-40B4-BE49-F238E27FC236}">
                <a16:creationId xmlns:a16="http://schemas.microsoft.com/office/drawing/2014/main" id="{05B3A53E-6A2F-E445-8D2F-872E2236B88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77160" y="2057782"/>
            <a:ext cx="2742436" cy="2742436"/>
          </a:xfrm>
          <a:prstGeom prst="rect">
            <a:avLst/>
          </a:prstGeom>
        </p:spPr>
      </p:pic>
      <p:pic>
        <p:nvPicPr>
          <p:cNvPr id="6" name="Picture 5" descr="Icon, rectangle&#10;&#10;Description automatically generated">
            <a:extLst>
              <a:ext uri="{FF2B5EF4-FFF2-40B4-BE49-F238E27FC236}">
                <a16:creationId xmlns:a16="http://schemas.microsoft.com/office/drawing/2014/main" id="{812BB532-34E1-3C44-B392-CC44C4B4B5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2020543799"/>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C437FABD-8C69-4801-8D9F-F88EFA0324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1413324" y="333097"/>
            <a:ext cx="7633742" cy="1492132"/>
          </a:xfrm>
        </p:spPr>
        <p:txBody>
          <a:bodyPr anchor="ctr">
            <a:normAutofit/>
          </a:bodyPr>
          <a:lstStyle/>
          <a:p>
            <a:r>
              <a:rPr lang="en-US" dirty="0">
                <a:solidFill>
                  <a:srgbClr val="1A2A68"/>
                </a:solidFill>
              </a:rPr>
              <a:t>A step-by-step approach</a:t>
            </a:r>
          </a:p>
        </p:txBody>
      </p:sp>
      <p:sp>
        <p:nvSpPr>
          <p:cNvPr id="23" name="Freeform 6">
            <a:extLst>
              <a:ext uri="{FF2B5EF4-FFF2-40B4-BE49-F238E27FC236}">
                <a16:creationId xmlns:a16="http://schemas.microsoft.com/office/drawing/2014/main" id="{9BD2ECB5-E1D5-4F95-8DB5-D6B38DEEE9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39070" y="0"/>
            <a:ext cx="664368"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a:solidFill>
                  <a:schemeClr val="tx1">
                    <a:lumMod val="50000"/>
                    <a:lumOff val="50000"/>
                  </a:schemeClr>
                </a:solidFill>
              </a:rPr>
              <a:pPr>
                <a:spcAft>
                  <a:spcPts val="600"/>
                </a:spcAft>
              </a:pPr>
              <a:t>11</a:t>
            </a:fld>
            <a:endParaRPr lang="en-GB" altLang="en-US">
              <a:solidFill>
                <a:schemeClr val="tx1">
                  <a:lumMod val="50000"/>
                  <a:lumOff val="50000"/>
                </a:schemeClr>
              </a:solidFill>
            </a:endParaRPr>
          </a:p>
        </p:txBody>
      </p:sp>
      <p:sp>
        <p:nvSpPr>
          <p:cNvPr id="25" name="Rectangle 24">
            <a:extLst>
              <a:ext uri="{FF2B5EF4-FFF2-40B4-BE49-F238E27FC236}">
                <a16:creationId xmlns:a16="http://schemas.microsoft.com/office/drawing/2014/main" id="{1500752C-7683-4E03-95C5-06FCFE0C9C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047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Picture 4" descr="Icon, rectangle&#10;&#10;Description automatically generated">
            <a:extLst>
              <a:ext uri="{FF2B5EF4-FFF2-40B4-BE49-F238E27FC236}">
                <a16:creationId xmlns:a16="http://schemas.microsoft.com/office/drawing/2014/main" id="{8D5C74AE-4A02-C543-AA8F-D239D05148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7" name="Content Placeholder 2">
            <a:extLst>
              <a:ext uri="{FF2B5EF4-FFF2-40B4-BE49-F238E27FC236}">
                <a16:creationId xmlns:a16="http://schemas.microsoft.com/office/drawing/2014/main" id="{3D454AA7-D074-45DB-9E75-2D6DEF72E80E}"/>
              </a:ext>
            </a:extLst>
          </p:cNvPr>
          <p:cNvGraphicFramePr>
            <a:graphicFrameLocks noGrp="1"/>
          </p:cNvGraphicFramePr>
          <p:nvPr>
            <p:ph idx="1"/>
            <p:extLst>
              <p:ext uri="{D42A27DB-BD31-4B8C-83A1-F6EECF244321}">
                <p14:modId xmlns:p14="http://schemas.microsoft.com/office/powerpoint/2010/main" val="722170682"/>
              </p:ext>
            </p:extLst>
          </p:nvPr>
        </p:nvGraphicFramePr>
        <p:xfrm>
          <a:off x="1532839" y="2303404"/>
          <a:ext cx="6999974" cy="35941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3" name="Graphic 12" descr="Dance steps with solid fill">
            <a:extLst>
              <a:ext uri="{FF2B5EF4-FFF2-40B4-BE49-F238E27FC236}">
                <a16:creationId xmlns:a16="http://schemas.microsoft.com/office/drawing/2014/main" id="{FE02DC2E-18E7-4746-9190-2BDD5FA1472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563941" y="333097"/>
            <a:ext cx="1896491" cy="1896491"/>
          </a:xfrm>
          <a:prstGeom prst="rect">
            <a:avLst/>
          </a:prstGeom>
        </p:spPr>
      </p:pic>
    </p:spTree>
    <p:extLst>
      <p:ext uri="{BB962C8B-B14F-4D97-AF65-F5344CB8AC3E}">
        <p14:creationId xmlns:p14="http://schemas.microsoft.com/office/powerpoint/2010/main" val="309270462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29629" y="354037"/>
            <a:ext cx="7633742" cy="1492132"/>
          </a:xfrm>
        </p:spPr>
        <p:txBody>
          <a:bodyPr/>
          <a:lstStyle/>
          <a:p>
            <a:r>
              <a:rPr lang="en-US" dirty="0">
                <a:solidFill>
                  <a:srgbClr val="1A2A68"/>
                </a:solidFill>
              </a:rPr>
              <a:t>Breaking it down into steps</a:t>
            </a:r>
          </a:p>
        </p:txBody>
      </p:sp>
      <p:graphicFrame>
        <p:nvGraphicFramePr>
          <p:cNvPr id="7" name="Content Placeholder 2">
            <a:extLst>
              <a:ext uri="{FF2B5EF4-FFF2-40B4-BE49-F238E27FC236}">
                <a16:creationId xmlns:a16="http://schemas.microsoft.com/office/drawing/2014/main" id="{31B5B851-B58B-4CE4-821D-60C1F86EEDF7}"/>
              </a:ext>
            </a:extLst>
          </p:cNvPr>
          <p:cNvGraphicFramePr>
            <a:graphicFrameLocks noGrp="1"/>
          </p:cNvGraphicFramePr>
          <p:nvPr>
            <p:ph idx="1"/>
            <p:extLst>
              <p:ext uri="{D42A27DB-BD31-4B8C-83A1-F6EECF244321}">
                <p14:modId xmlns:p14="http://schemas.microsoft.com/office/powerpoint/2010/main" val="2194538133"/>
              </p:ext>
            </p:extLst>
          </p:nvPr>
        </p:nvGraphicFramePr>
        <p:xfrm>
          <a:off x="1229628" y="1412777"/>
          <a:ext cx="7375713" cy="50911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DCF6A46F-80AB-49F3-8C7E-9717ED945456}" type="slidenum">
              <a:rPr lang="en-GB" altLang="en-US" smtClean="0"/>
              <a:pPr/>
              <a:t>12</a:t>
            </a:fld>
            <a:endParaRPr lang="en-GB" altLang="en-US"/>
          </a:p>
        </p:txBody>
      </p:sp>
      <p:pic>
        <p:nvPicPr>
          <p:cNvPr id="5" name="Picture 4" descr="Icon, rectangle&#10;&#10;Description automatically generated">
            <a:extLst>
              <a:ext uri="{FF2B5EF4-FFF2-40B4-BE49-F238E27FC236}">
                <a16:creationId xmlns:a16="http://schemas.microsoft.com/office/drawing/2014/main" id="{305322AF-FA0F-2C43-BDE7-17DFFBD6DE4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8" name="Graphic 7" descr="Dance steps with solid fill">
            <a:extLst>
              <a:ext uri="{FF2B5EF4-FFF2-40B4-BE49-F238E27FC236}">
                <a16:creationId xmlns:a16="http://schemas.microsoft.com/office/drawing/2014/main" id="{3DE2EF31-C5C0-C443-9E62-2ADBBA51092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444156" y="4186532"/>
            <a:ext cx="1896491" cy="1896491"/>
          </a:xfrm>
          <a:prstGeom prst="rect">
            <a:avLst/>
          </a:prstGeom>
        </p:spPr>
      </p:pic>
    </p:spTree>
    <p:extLst>
      <p:ext uri="{BB962C8B-B14F-4D97-AF65-F5344CB8AC3E}">
        <p14:creationId xmlns:p14="http://schemas.microsoft.com/office/powerpoint/2010/main" val="1206778201"/>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86730" y="1000764"/>
            <a:ext cx="7633742" cy="1492132"/>
          </a:xfrm>
        </p:spPr>
        <p:txBody>
          <a:bodyPr/>
          <a:lstStyle/>
          <a:p>
            <a:r>
              <a:rPr lang="en-US" dirty="0">
                <a:solidFill>
                  <a:srgbClr val="1A2A68"/>
                </a:solidFill>
              </a:rPr>
              <a:t>exercise</a:t>
            </a: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13</a:t>
            </a:fld>
            <a:endParaRPr lang="en-GB" altLang="en-US"/>
          </a:p>
        </p:txBody>
      </p:sp>
      <p:pic>
        <p:nvPicPr>
          <p:cNvPr id="6" name="Picture 5" descr="Icon, rectangle&#10;&#10;Description automatically generated">
            <a:extLst>
              <a:ext uri="{FF2B5EF4-FFF2-40B4-BE49-F238E27FC236}">
                <a16:creationId xmlns:a16="http://schemas.microsoft.com/office/drawing/2014/main" id="{73AF728A-8AF3-9144-A9D3-C616974C2C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8" name="Content Placeholder 4">
            <a:extLst>
              <a:ext uri="{FF2B5EF4-FFF2-40B4-BE49-F238E27FC236}">
                <a16:creationId xmlns:a16="http://schemas.microsoft.com/office/drawing/2014/main" id="{61BD9724-26EA-40BA-BA8D-2BF57EA59F4B}"/>
              </a:ext>
            </a:extLst>
          </p:cNvPr>
          <p:cNvGraphicFramePr/>
          <p:nvPr>
            <p:extLst>
              <p:ext uri="{D42A27DB-BD31-4B8C-83A1-F6EECF244321}">
                <p14:modId xmlns:p14="http://schemas.microsoft.com/office/powerpoint/2010/main" val="1818463859"/>
              </p:ext>
            </p:extLst>
          </p:nvPr>
        </p:nvGraphicFramePr>
        <p:xfrm>
          <a:off x="1403648" y="2382443"/>
          <a:ext cx="6984776" cy="36231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7" name="Graphic 6" descr="Aspiration outline">
            <a:extLst>
              <a:ext uri="{FF2B5EF4-FFF2-40B4-BE49-F238E27FC236}">
                <a16:creationId xmlns:a16="http://schemas.microsoft.com/office/drawing/2014/main" id="{73CABD10-0FB8-044E-8803-F759B42BFC0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707461" y="354822"/>
            <a:ext cx="1825352" cy="1825352"/>
          </a:xfrm>
          <a:prstGeom prst="rect">
            <a:avLst/>
          </a:prstGeom>
        </p:spPr>
      </p:pic>
    </p:spTree>
    <p:extLst>
      <p:ext uri="{BB962C8B-B14F-4D97-AF65-F5344CB8AC3E}">
        <p14:creationId xmlns:p14="http://schemas.microsoft.com/office/powerpoint/2010/main" val="910071762"/>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9DBA3C2-C92B-4CEB-868F-52A62295B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16632" y="671961"/>
            <a:ext cx="8001003" cy="1113295"/>
          </a:xfrm>
        </p:spPr>
        <p:txBody>
          <a:bodyPr vert="horz" lIns="91440" tIns="45720" rIns="91440" bIns="45720" rtlCol="0" anchor="b">
            <a:normAutofit/>
          </a:bodyPr>
          <a:lstStyle/>
          <a:p>
            <a:pPr algn="ctr" defTabSz="914400"/>
            <a:r>
              <a:rPr lang="en-US" spc="200" dirty="0">
                <a:solidFill>
                  <a:srgbClr val="1A2A68"/>
                </a:solidFill>
              </a:rPr>
              <a:t>exercise</a:t>
            </a:r>
          </a:p>
        </p:txBody>
      </p:sp>
      <p:sp>
        <p:nvSpPr>
          <p:cNvPr id="6" name="Content Placeholder 4"/>
          <p:cNvSpPr txBox="1">
            <a:spLocks/>
          </p:cNvSpPr>
          <p:nvPr/>
        </p:nvSpPr>
        <p:spPr bwMode="auto">
          <a:xfrm>
            <a:off x="1142995" y="2065089"/>
            <a:ext cx="7245430" cy="3440539"/>
          </a:xfrm>
          <a:prstGeom prst="round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lIns="91440" tIns="45720" rIns="91440" bIns="45720" numCol="1" rtlCol="0" anchorCtr="0" compatLnSpc="1">
            <a:prstTxWarp prst="textNoShape">
              <a:avLst/>
            </a:prstTxWarp>
            <a:normAutofit/>
          </a:bodyPr>
          <a:lst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sz="2000" baseline="0">
                <a:solidFill>
                  <a:schemeClr val="tx2"/>
                </a:solidFill>
                <a:latin typeface="+mn-lt"/>
                <a:ea typeface="+mn-ea"/>
                <a:cs typeface="+mn-cs"/>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sz="2000" baseline="0">
                <a:solidFill>
                  <a:schemeClr val="tx2"/>
                </a:solidFill>
                <a:latin typeface="+mn-lt"/>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000" baseline="0">
                <a:solidFill>
                  <a:schemeClr val="tx2"/>
                </a:solidFill>
                <a:latin typeface="+mn-lt"/>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a:lstStyle>
          <a:p>
            <a:pPr marL="0" indent="0">
              <a:lnSpc>
                <a:spcPct val="110000"/>
              </a:lnSpc>
              <a:spcBef>
                <a:spcPts val="700"/>
              </a:spcBef>
              <a:buClr>
                <a:schemeClr val="tx2"/>
              </a:buClr>
              <a:buNone/>
            </a:pPr>
            <a:r>
              <a:rPr lang="en-US" sz="2800" dirty="0">
                <a:solidFill>
                  <a:srgbClr val="1A2A68"/>
                </a:solidFill>
              </a:rPr>
              <a:t>In pairs, help each other to break down the ultimate goal you are working towards with your child into a series of steps, to produce a step-by-step plan for your child.</a:t>
            </a:r>
          </a:p>
        </p:txBody>
      </p:sp>
      <p:sp>
        <p:nvSpPr>
          <p:cNvPr id="13" name="Freeform: Shape 12">
            <a:extLst>
              <a:ext uri="{FF2B5EF4-FFF2-40B4-BE49-F238E27FC236}">
                <a16:creationId xmlns:a16="http://schemas.microsoft.com/office/drawing/2014/main" id="{0A5C11C9-65D2-491A-A266-6ADBD2CB4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6006736"/>
            <a:ext cx="9143999"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Slide Number Placeholder 3"/>
          <p:cNvSpPr>
            <a:spLocks noGrp="1"/>
          </p:cNvSpPr>
          <p:nvPr>
            <p:ph type="sldNum" sz="quarter" idx="12"/>
          </p:nvPr>
        </p:nvSpPr>
        <p:spPr>
          <a:xfrm>
            <a:off x="8635962" y="6375679"/>
            <a:ext cx="775608" cy="345796"/>
          </a:xfrm>
        </p:spPr>
        <p:txBody>
          <a:bodyPr vert="horz" lIns="91440" tIns="45720" rIns="91440" bIns="45720" rtlCol="0" anchor="ctr">
            <a:normAutofit/>
          </a:bodyPr>
          <a:lstStyle/>
          <a:p>
            <a:pPr defTabSz="457200">
              <a:spcAft>
                <a:spcPts val="600"/>
              </a:spcAft>
            </a:pPr>
            <a:fld id="{DCF6A46F-80AB-49F3-8C7E-9717ED945456}" type="slidenum">
              <a:rPr lang="en-US" altLang="en-US" sz="1200" kern="1200" dirty="0">
                <a:solidFill>
                  <a:schemeClr val="tx1">
                    <a:lumMod val="65000"/>
                    <a:lumOff val="35000"/>
                  </a:schemeClr>
                </a:solidFill>
                <a:latin typeface="+mn-lt"/>
                <a:ea typeface="+mn-ea"/>
                <a:cs typeface="+mn-cs"/>
              </a:rPr>
              <a:pPr defTabSz="457200">
                <a:spcAft>
                  <a:spcPts val="600"/>
                </a:spcAft>
              </a:pPr>
              <a:t>14</a:t>
            </a:fld>
            <a:endParaRPr lang="en-US" altLang="en-US" sz="1200" kern="1200" dirty="0">
              <a:solidFill>
                <a:schemeClr val="tx1">
                  <a:lumMod val="65000"/>
                  <a:lumOff val="35000"/>
                </a:schemeClr>
              </a:solidFill>
              <a:latin typeface="+mn-lt"/>
              <a:ea typeface="+mn-ea"/>
              <a:cs typeface="+mn-cs"/>
            </a:endParaRPr>
          </a:p>
        </p:txBody>
      </p:sp>
      <p:pic>
        <p:nvPicPr>
          <p:cNvPr id="5" name="Picture 4" descr="Icon, rectangle&#10;&#10;Description automatically generated">
            <a:extLst>
              <a:ext uri="{FF2B5EF4-FFF2-40B4-BE49-F238E27FC236}">
                <a16:creationId xmlns:a16="http://schemas.microsoft.com/office/drawing/2014/main" id="{61AA3BBB-73E9-534E-AE1B-CBDA668BB3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8" name="Graphic 7" descr="Bullseye outline">
            <a:extLst>
              <a:ext uri="{FF2B5EF4-FFF2-40B4-BE49-F238E27FC236}">
                <a16:creationId xmlns:a16="http://schemas.microsoft.com/office/drawing/2014/main" id="{E0DF2CA0-EF0F-4F4E-AF28-0CC312F342E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268847" y="325122"/>
            <a:ext cx="2607305" cy="2607305"/>
          </a:xfrm>
          <a:prstGeom prst="rect">
            <a:avLst/>
          </a:prstGeom>
        </p:spPr>
      </p:pic>
    </p:spTree>
    <p:extLst>
      <p:ext uri="{BB962C8B-B14F-4D97-AF65-F5344CB8AC3E}">
        <p14:creationId xmlns:p14="http://schemas.microsoft.com/office/powerpoint/2010/main" val="875866087"/>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7F31C52B-DEF9-4845-9A79-72C9330F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Freeform 10">
            <a:extLst>
              <a:ext uri="{FF2B5EF4-FFF2-40B4-BE49-F238E27FC236}">
                <a16:creationId xmlns:a16="http://schemas.microsoft.com/office/drawing/2014/main" id="{63DACD0E-B2B1-49C4-B085-D93AC5F6E1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769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le 1"/>
          <p:cNvSpPr>
            <a:spLocks noGrp="1"/>
          </p:cNvSpPr>
          <p:nvPr>
            <p:ph type="title"/>
          </p:nvPr>
        </p:nvSpPr>
        <p:spPr>
          <a:xfrm>
            <a:off x="1282087" y="595015"/>
            <a:ext cx="5892342" cy="1638469"/>
          </a:xfrm>
        </p:spPr>
        <p:txBody>
          <a:bodyPr vert="horz" lIns="91440" tIns="45720" rIns="91440" bIns="45720" rtlCol="0" anchor="t">
            <a:normAutofit/>
          </a:bodyPr>
          <a:lstStyle/>
          <a:p>
            <a:pPr defTabSz="914400"/>
            <a:r>
              <a:rPr lang="en-US" sz="3600" spc="200" dirty="0">
                <a:solidFill>
                  <a:srgbClr val="1A2A68"/>
                </a:solidFill>
              </a:rPr>
              <a:t>Check it out with </a:t>
            </a:r>
            <a:br>
              <a:rPr lang="en-US" sz="3600" spc="200" dirty="0">
                <a:solidFill>
                  <a:srgbClr val="1A2A68"/>
                </a:solidFill>
              </a:rPr>
            </a:br>
            <a:r>
              <a:rPr lang="en-US" sz="3600" spc="200" dirty="0">
                <a:solidFill>
                  <a:srgbClr val="1A2A68"/>
                </a:solidFill>
              </a:rPr>
              <a:t>your child</a:t>
            </a:r>
          </a:p>
        </p:txBody>
      </p:sp>
      <p:sp>
        <p:nvSpPr>
          <p:cNvPr id="17" name="Rectangle 16">
            <a:extLst>
              <a:ext uri="{FF2B5EF4-FFF2-40B4-BE49-F238E27FC236}">
                <a16:creationId xmlns:a16="http://schemas.microsoft.com/office/drawing/2014/main" id="{F2F5074D-2B0A-40BB-B69E-C08F65EC3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Content Placeholder 4"/>
          <p:cNvSpPr txBox="1">
            <a:spLocks/>
          </p:cNvSpPr>
          <p:nvPr/>
        </p:nvSpPr>
        <p:spPr bwMode="auto">
          <a:xfrm>
            <a:off x="1199058" y="2315380"/>
            <a:ext cx="4729732" cy="3930227"/>
          </a:xfrm>
          <a:prstGeom prst="round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lIns="91440" tIns="45720" rIns="91440" bIns="45720" numCol="1" rtlCol="0" anchor="t" anchorCtr="0" compatLnSpc="1">
            <a:prstTxWarp prst="textNoShape">
              <a:avLst/>
            </a:prstTxWarp>
            <a:normAutofit/>
          </a:bodyPr>
          <a:lst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sz="2000" baseline="0">
                <a:solidFill>
                  <a:schemeClr val="tx2"/>
                </a:solidFill>
                <a:latin typeface="+mn-lt"/>
                <a:ea typeface="+mn-ea"/>
                <a:cs typeface="+mn-cs"/>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sz="2000" baseline="0">
                <a:solidFill>
                  <a:schemeClr val="tx2"/>
                </a:solidFill>
                <a:latin typeface="+mn-lt"/>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000" baseline="0">
                <a:solidFill>
                  <a:schemeClr val="tx2"/>
                </a:solidFill>
                <a:latin typeface="+mn-lt"/>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a:lstStyle>
          <a:p>
            <a:pPr marL="0" indent="-228600">
              <a:lnSpc>
                <a:spcPct val="110000"/>
              </a:lnSpc>
              <a:spcBef>
                <a:spcPts val="700"/>
              </a:spcBef>
              <a:buClr>
                <a:schemeClr val="tx2"/>
              </a:buClr>
              <a:buNone/>
            </a:pPr>
            <a:r>
              <a:rPr lang="en-US" sz="2400" dirty="0">
                <a:solidFill>
                  <a:srgbClr val="1A2A68"/>
                </a:solidFill>
              </a:rPr>
              <a:t>Once you have completed the step-by-step plan, you will need to check it out with your child to make sure that the steps are in the right order and that the rewards will encourage them to give the steps a try.</a:t>
            </a:r>
          </a:p>
        </p:txBody>
      </p:sp>
      <p:sp>
        <p:nvSpPr>
          <p:cNvPr id="4" name="Slide Number Placeholder 3"/>
          <p:cNvSpPr>
            <a:spLocks noGrp="1"/>
          </p:cNvSpPr>
          <p:nvPr>
            <p:ph type="sldNum" sz="quarter" idx="12"/>
          </p:nvPr>
        </p:nvSpPr>
        <p:spPr>
          <a:xfrm>
            <a:off x="7297020" y="6375679"/>
            <a:ext cx="2114550" cy="345796"/>
          </a:xfrm>
        </p:spPr>
        <p:txBody>
          <a:bodyPr vert="horz" lIns="91440" tIns="45720" rIns="91440" bIns="45720" rtlCol="0" anchor="ctr">
            <a:normAutofit/>
          </a:bodyPr>
          <a:lstStyle/>
          <a:p>
            <a:pPr>
              <a:spcAft>
                <a:spcPts val="600"/>
              </a:spcAft>
            </a:pPr>
            <a:fld id="{DCF6A46F-80AB-49F3-8C7E-9717ED945456}" type="slidenum">
              <a:rPr lang="en-US" altLang="en-US" sz="1200" smtClean="0"/>
              <a:pPr>
                <a:spcAft>
                  <a:spcPts val="600"/>
                </a:spcAft>
              </a:pPr>
              <a:t>15</a:t>
            </a:fld>
            <a:endParaRPr lang="en-US" altLang="en-US" sz="1200"/>
          </a:p>
        </p:txBody>
      </p:sp>
      <p:pic>
        <p:nvPicPr>
          <p:cNvPr id="10" name="Graphic 9" descr="Parent and Child">
            <a:extLst>
              <a:ext uri="{FF2B5EF4-FFF2-40B4-BE49-F238E27FC236}">
                <a16:creationId xmlns:a16="http://schemas.microsoft.com/office/drawing/2014/main" id="{F54132D1-1332-4C0E-B5A7-A12D51D34D6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77160" y="2057782"/>
            <a:ext cx="2742436" cy="2742436"/>
          </a:xfrm>
          <a:prstGeom prst="rect">
            <a:avLst/>
          </a:prstGeom>
        </p:spPr>
      </p:pic>
      <p:pic>
        <p:nvPicPr>
          <p:cNvPr id="5" name="Picture 4" descr="Icon, rectangle&#10;&#10;Description automatically generated">
            <a:extLst>
              <a:ext uri="{FF2B5EF4-FFF2-40B4-BE49-F238E27FC236}">
                <a16:creationId xmlns:a16="http://schemas.microsoft.com/office/drawing/2014/main" id="{07AAE317-BEF1-0642-BECC-2903307C97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2482422660"/>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15616" y="1000764"/>
            <a:ext cx="7633742" cy="1492132"/>
          </a:xfrm>
        </p:spPr>
        <p:txBody>
          <a:bodyPr/>
          <a:lstStyle/>
          <a:p>
            <a:r>
              <a:rPr lang="en-US" dirty="0">
                <a:solidFill>
                  <a:srgbClr val="1A2A68"/>
                </a:solidFill>
              </a:rPr>
              <a:t>Helpful thoughts</a:t>
            </a:r>
          </a:p>
        </p:txBody>
      </p:sp>
      <p:graphicFrame>
        <p:nvGraphicFramePr>
          <p:cNvPr id="7" name="Content Placeholder 2">
            <a:extLst>
              <a:ext uri="{FF2B5EF4-FFF2-40B4-BE49-F238E27FC236}">
                <a16:creationId xmlns:a16="http://schemas.microsoft.com/office/drawing/2014/main" id="{F50C7E92-1870-4ED1-BAFB-44EA6137FD80}"/>
              </a:ext>
            </a:extLst>
          </p:cNvPr>
          <p:cNvGraphicFramePr>
            <a:graphicFrameLocks noGrp="1"/>
          </p:cNvGraphicFramePr>
          <p:nvPr>
            <p:ph idx="1"/>
            <p:extLst>
              <p:ext uri="{D42A27DB-BD31-4B8C-83A1-F6EECF244321}">
                <p14:modId xmlns:p14="http://schemas.microsoft.com/office/powerpoint/2010/main" val="2669305584"/>
              </p:ext>
            </p:extLst>
          </p:nvPr>
        </p:nvGraphicFramePr>
        <p:xfrm>
          <a:off x="1257300" y="2286002"/>
          <a:ext cx="7315200" cy="35935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DCF6A46F-80AB-49F3-8C7E-9717ED945456}" type="slidenum">
              <a:rPr lang="en-GB" altLang="en-US" smtClean="0"/>
              <a:pPr/>
              <a:t>16</a:t>
            </a:fld>
            <a:endParaRPr lang="en-GB" altLang="en-US"/>
          </a:p>
        </p:txBody>
      </p:sp>
      <p:pic>
        <p:nvPicPr>
          <p:cNvPr id="5" name="Picture 4" descr="Icon, rectangle&#10;&#10;Description automatically generated">
            <a:extLst>
              <a:ext uri="{FF2B5EF4-FFF2-40B4-BE49-F238E27FC236}">
                <a16:creationId xmlns:a16="http://schemas.microsoft.com/office/drawing/2014/main" id="{D362C2E7-A192-1847-8C99-160696321A3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3527045472"/>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15616" y="280684"/>
            <a:ext cx="7633742" cy="1492132"/>
          </a:xfrm>
        </p:spPr>
        <p:txBody>
          <a:bodyPr anchor="ctr">
            <a:normAutofit/>
          </a:bodyPr>
          <a:lstStyle/>
          <a:p>
            <a:r>
              <a:rPr lang="en-US" dirty="0">
                <a:solidFill>
                  <a:srgbClr val="1A2A68"/>
                </a:solidFill>
              </a:rPr>
              <a:t>Putting it into practice</a:t>
            </a:r>
          </a:p>
        </p:txBody>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smtClean="0"/>
              <a:pPr>
                <a:spcAft>
                  <a:spcPts val="600"/>
                </a:spcAft>
              </a:pPr>
              <a:t>17</a:t>
            </a:fld>
            <a:endParaRPr lang="en-GB" altLang="en-US"/>
          </a:p>
        </p:txBody>
      </p:sp>
      <p:pic>
        <p:nvPicPr>
          <p:cNvPr id="5" name="Picture 4" descr="Icon, rectangle&#10;&#10;Description automatically generated">
            <a:extLst>
              <a:ext uri="{FF2B5EF4-FFF2-40B4-BE49-F238E27FC236}">
                <a16:creationId xmlns:a16="http://schemas.microsoft.com/office/drawing/2014/main" id="{0D8D54E9-DC3D-0642-BE9B-CA8C677929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7" name="Content Placeholder 2">
            <a:extLst>
              <a:ext uri="{FF2B5EF4-FFF2-40B4-BE49-F238E27FC236}">
                <a16:creationId xmlns:a16="http://schemas.microsoft.com/office/drawing/2014/main" id="{572FC539-815C-4DA5-B9E8-7C0F990400DB}"/>
              </a:ext>
            </a:extLst>
          </p:cNvPr>
          <p:cNvGraphicFramePr>
            <a:graphicFrameLocks noGrp="1"/>
          </p:cNvGraphicFramePr>
          <p:nvPr>
            <p:ph idx="1"/>
            <p:extLst>
              <p:ext uri="{D42A27DB-BD31-4B8C-83A1-F6EECF244321}">
                <p14:modId xmlns:p14="http://schemas.microsoft.com/office/powerpoint/2010/main" val="3263067681"/>
              </p:ext>
            </p:extLst>
          </p:nvPr>
        </p:nvGraphicFramePr>
        <p:xfrm>
          <a:off x="1330246" y="2286000"/>
          <a:ext cx="7242254" cy="35935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Graphic 7" descr="Dance steps with solid fill">
            <a:extLst>
              <a:ext uri="{FF2B5EF4-FFF2-40B4-BE49-F238E27FC236}">
                <a16:creationId xmlns:a16="http://schemas.microsoft.com/office/drawing/2014/main" id="{7CDF8837-5468-F44F-A44F-CEEA2B21721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080138" y="136525"/>
            <a:ext cx="1896491" cy="1896491"/>
          </a:xfrm>
          <a:prstGeom prst="rect">
            <a:avLst/>
          </a:prstGeom>
        </p:spPr>
      </p:pic>
    </p:spTree>
    <p:extLst>
      <p:ext uri="{BB962C8B-B14F-4D97-AF65-F5344CB8AC3E}">
        <p14:creationId xmlns:p14="http://schemas.microsoft.com/office/powerpoint/2010/main" val="536302988"/>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C437FABD-8C69-4801-8D9F-F88EFA0324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1503438" y="282297"/>
            <a:ext cx="7908132" cy="1492132"/>
          </a:xfrm>
        </p:spPr>
        <p:txBody>
          <a:bodyPr anchor="ctr">
            <a:normAutofit/>
          </a:bodyPr>
          <a:lstStyle/>
          <a:p>
            <a:r>
              <a:rPr lang="en-US">
                <a:solidFill>
                  <a:srgbClr val="1A2A68"/>
                </a:solidFill>
              </a:rPr>
              <a:t>UNPLANNED EXPERIMENTS</a:t>
            </a:r>
            <a:endParaRPr lang="en-US" dirty="0">
              <a:solidFill>
                <a:srgbClr val="1A2A68"/>
              </a:solidFill>
            </a:endParaRPr>
          </a:p>
        </p:txBody>
      </p:sp>
      <p:sp>
        <p:nvSpPr>
          <p:cNvPr id="13" name="Freeform 6">
            <a:extLst>
              <a:ext uri="{FF2B5EF4-FFF2-40B4-BE49-F238E27FC236}">
                <a16:creationId xmlns:a16="http://schemas.microsoft.com/office/drawing/2014/main" id="{9BD2ECB5-E1D5-4F95-8DB5-D6B38DEEE9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39070" y="0"/>
            <a:ext cx="664368"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smtClean="0">
                <a:solidFill>
                  <a:schemeClr val="tx1">
                    <a:lumMod val="50000"/>
                    <a:lumOff val="50000"/>
                  </a:schemeClr>
                </a:solidFill>
              </a:rPr>
              <a:pPr>
                <a:spcAft>
                  <a:spcPts val="600"/>
                </a:spcAft>
              </a:pPr>
              <a:t>18</a:t>
            </a:fld>
            <a:endParaRPr lang="en-GB" altLang="en-US">
              <a:solidFill>
                <a:schemeClr val="tx1">
                  <a:lumMod val="50000"/>
                  <a:lumOff val="50000"/>
                </a:schemeClr>
              </a:solidFill>
            </a:endParaRPr>
          </a:p>
        </p:txBody>
      </p:sp>
      <p:sp>
        <p:nvSpPr>
          <p:cNvPr id="15" name="Rectangle 14">
            <a:extLst>
              <a:ext uri="{FF2B5EF4-FFF2-40B4-BE49-F238E27FC236}">
                <a16:creationId xmlns:a16="http://schemas.microsoft.com/office/drawing/2014/main" id="{1500752C-7683-4E03-95C5-06FCFE0C9C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047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Picture 4" descr="Icon, rectangle&#10;&#10;Description automatically generated">
            <a:extLst>
              <a:ext uri="{FF2B5EF4-FFF2-40B4-BE49-F238E27FC236}">
                <a16:creationId xmlns:a16="http://schemas.microsoft.com/office/drawing/2014/main" id="{73A688B1-AE59-E54F-886A-15973FABA8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7" name="Content Placeholder 2">
            <a:extLst>
              <a:ext uri="{FF2B5EF4-FFF2-40B4-BE49-F238E27FC236}">
                <a16:creationId xmlns:a16="http://schemas.microsoft.com/office/drawing/2014/main" id="{97AB3037-9F85-4B4E-AF36-A54207323E3D}"/>
              </a:ext>
            </a:extLst>
          </p:cNvPr>
          <p:cNvGraphicFramePr>
            <a:graphicFrameLocks noGrp="1"/>
          </p:cNvGraphicFramePr>
          <p:nvPr>
            <p:ph idx="1"/>
            <p:extLst>
              <p:ext uri="{D42A27DB-BD31-4B8C-83A1-F6EECF244321}">
                <p14:modId xmlns:p14="http://schemas.microsoft.com/office/powerpoint/2010/main" val="1507908431"/>
              </p:ext>
            </p:extLst>
          </p:nvPr>
        </p:nvGraphicFramePr>
        <p:xfrm>
          <a:off x="1480559" y="1161624"/>
          <a:ext cx="8502512" cy="56923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34514460"/>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7F31C52B-DEF9-4845-9A79-72C9330F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0" name="Freeform 10">
            <a:extLst>
              <a:ext uri="{FF2B5EF4-FFF2-40B4-BE49-F238E27FC236}">
                <a16:creationId xmlns:a16="http://schemas.microsoft.com/office/drawing/2014/main" id="{63DACD0E-B2B1-49C4-B085-D93AC5F6E1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769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le 1"/>
          <p:cNvSpPr>
            <a:spLocks noGrp="1"/>
          </p:cNvSpPr>
          <p:nvPr>
            <p:ph type="title"/>
          </p:nvPr>
        </p:nvSpPr>
        <p:spPr>
          <a:xfrm>
            <a:off x="1193529" y="320038"/>
            <a:ext cx="4755389" cy="1638469"/>
          </a:xfrm>
        </p:spPr>
        <p:txBody>
          <a:bodyPr>
            <a:normAutofit/>
          </a:bodyPr>
          <a:lstStyle/>
          <a:p>
            <a:r>
              <a:rPr lang="en-US" dirty="0">
                <a:solidFill>
                  <a:srgbClr val="1A2A68"/>
                </a:solidFill>
              </a:rPr>
              <a:t>Additional reading</a:t>
            </a:r>
          </a:p>
        </p:txBody>
      </p:sp>
      <p:sp>
        <p:nvSpPr>
          <p:cNvPr id="22" name="Rectangle 21">
            <a:extLst>
              <a:ext uri="{FF2B5EF4-FFF2-40B4-BE49-F238E27FC236}">
                <a16:creationId xmlns:a16="http://schemas.microsoft.com/office/drawing/2014/main" id="{F2F5074D-2B0A-40BB-B69E-C08F65EC3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p:cNvSpPr>
            <a:spLocks noGrp="1"/>
          </p:cNvSpPr>
          <p:nvPr>
            <p:ph idx="1"/>
          </p:nvPr>
        </p:nvSpPr>
        <p:spPr>
          <a:xfrm>
            <a:off x="1412858" y="2443140"/>
            <a:ext cx="4729732" cy="3930227"/>
          </a:xfrm>
        </p:spPr>
        <p:txBody>
          <a:bodyPr>
            <a:normAutofit/>
          </a:bodyPr>
          <a:lstStyle/>
          <a:p>
            <a:r>
              <a:rPr lang="en-US" b="1" dirty="0">
                <a:solidFill>
                  <a:srgbClr val="1A2A68"/>
                </a:solidFill>
              </a:rPr>
              <a:t>If your step plan relates to a sleep problem:</a:t>
            </a:r>
          </a:p>
          <a:p>
            <a:pPr lvl="1"/>
            <a:r>
              <a:rPr lang="en-US" dirty="0">
                <a:solidFill>
                  <a:srgbClr val="1A2A68"/>
                </a:solidFill>
              </a:rPr>
              <a:t>Read Chapter 18: A step-by-step approach to help your child sleep alone.</a:t>
            </a:r>
          </a:p>
          <a:p>
            <a:r>
              <a:rPr lang="en-US" b="1" dirty="0">
                <a:solidFill>
                  <a:srgbClr val="1A2A68"/>
                </a:solidFill>
              </a:rPr>
              <a:t>If your step plan relates to school attendance:</a:t>
            </a:r>
          </a:p>
          <a:p>
            <a:pPr lvl="1"/>
            <a:r>
              <a:rPr lang="en-US" dirty="0">
                <a:solidFill>
                  <a:srgbClr val="1A2A68"/>
                </a:solidFill>
              </a:rPr>
              <a:t>Read Chapter 20: School refusal.</a:t>
            </a:r>
          </a:p>
          <a:p>
            <a:pPr lvl="1"/>
            <a:endParaRPr lang="en-US" dirty="0">
              <a:solidFill>
                <a:srgbClr val="1A2A68"/>
              </a:solidFill>
            </a:endParaRPr>
          </a:p>
          <a:p>
            <a:pPr lvl="1"/>
            <a:endParaRPr lang="en-US" dirty="0">
              <a:solidFill>
                <a:srgbClr val="1A2A68"/>
              </a:solidFill>
            </a:endParaRPr>
          </a:p>
        </p:txBody>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smtClean="0"/>
              <a:pPr>
                <a:spcAft>
                  <a:spcPts val="600"/>
                </a:spcAft>
              </a:pPr>
              <a:t>19</a:t>
            </a:fld>
            <a:endParaRPr lang="en-GB" altLang="en-US"/>
          </a:p>
        </p:txBody>
      </p:sp>
      <p:pic>
        <p:nvPicPr>
          <p:cNvPr id="9" name="Graphic 8" descr="Books outline">
            <a:extLst>
              <a:ext uri="{FF2B5EF4-FFF2-40B4-BE49-F238E27FC236}">
                <a16:creationId xmlns:a16="http://schemas.microsoft.com/office/drawing/2014/main" id="{729E45FE-436B-044D-93EF-780F4676D8F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981657" y="2258755"/>
            <a:ext cx="2742436" cy="2742436"/>
          </a:xfrm>
          <a:prstGeom prst="rect">
            <a:avLst/>
          </a:prstGeom>
        </p:spPr>
      </p:pic>
      <p:pic>
        <p:nvPicPr>
          <p:cNvPr id="6" name="Picture 5" descr="Icon, rectangle&#10;&#10;Description automatically generated">
            <a:extLst>
              <a:ext uri="{FF2B5EF4-FFF2-40B4-BE49-F238E27FC236}">
                <a16:creationId xmlns:a16="http://schemas.microsoft.com/office/drawing/2014/main" id="{9B7197A2-4452-DF4A-9FF9-41FB9E55330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2201615916"/>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27960" y="951444"/>
            <a:ext cx="7633742" cy="1492132"/>
          </a:xfrm>
        </p:spPr>
        <p:txBody>
          <a:bodyPr/>
          <a:lstStyle/>
          <a:p>
            <a:r>
              <a:rPr lang="en-GB" dirty="0">
                <a:solidFill>
                  <a:srgbClr val="1A2A68"/>
                </a:solidFill>
              </a:rPr>
              <a:t>TODAY’S AGENDA</a:t>
            </a:r>
          </a:p>
        </p:txBody>
      </p:sp>
      <p:graphicFrame>
        <p:nvGraphicFramePr>
          <p:cNvPr id="8" name="Content Placeholder 2">
            <a:extLst>
              <a:ext uri="{FF2B5EF4-FFF2-40B4-BE49-F238E27FC236}">
                <a16:creationId xmlns:a16="http://schemas.microsoft.com/office/drawing/2014/main" id="{548F17B2-F9D7-4983-A10A-9AB4DFCABFA9}"/>
              </a:ext>
            </a:extLst>
          </p:cNvPr>
          <p:cNvGraphicFramePr>
            <a:graphicFrameLocks noGrp="1"/>
          </p:cNvGraphicFramePr>
          <p:nvPr>
            <p:ph idx="1"/>
            <p:extLst>
              <p:ext uri="{D42A27DB-BD31-4B8C-83A1-F6EECF244321}">
                <p14:modId xmlns:p14="http://schemas.microsoft.com/office/powerpoint/2010/main" val="1280039059"/>
              </p:ext>
            </p:extLst>
          </p:nvPr>
        </p:nvGraphicFramePr>
        <p:xfrm>
          <a:off x="1738778" y="2425033"/>
          <a:ext cx="6243254" cy="28469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DCF6A46F-80AB-49F3-8C7E-9717ED945456}" type="slidenum">
              <a:rPr lang="en-GB" altLang="en-US" smtClean="0"/>
              <a:pPr/>
              <a:t>2</a:t>
            </a:fld>
            <a:endParaRPr lang="en-GB" altLang="en-US"/>
          </a:p>
        </p:txBody>
      </p:sp>
      <p:pic>
        <p:nvPicPr>
          <p:cNvPr id="6" name="Picture 5" descr="Icon, rectangle&#10;&#10;Description automatically generated">
            <a:extLst>
              <a:ext uri="{FF2B5EF4-FFF2-40B4-BE49-F238E27FC236}">
                <a16:creationId xmlns:a16="http://schemas.microsoft.com/office/drawing/2014/main" id="{83677618-B93B-8A43-AA83-BDD545E1C58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
        <p:nvSpPr>
          <p:cNvPr id="9" name="Rounded Rectangle 8">
            <a:extLst>
              <a:ext uri="{FF2B5EF4-FFF2-40B4-BE49-F238E27FC236}">
                <a16:creationId xmlns:a16="http://schemas.microsoft.com/office/drawing/2014/main" id="{D8E207FF-001B-9042-873F-81EF5C8B9190}"/>
              </a:ext>
            </a:extLst>
          </p:cNvPr>
          <p:cNvSpPr/>
          <p:nvPr/>
        </p:nvSpPr>
        <p:spPr>
          <a:xfrm>
            <a:off x="1187997" y="5525471"/>
            <a:ext cx="7344816" cy="1055608"/>
          </a:xfrm>
          <a:prstGeom prst="roundRect">
            <a:avLst/>
          </a:prstGeom>
          <a:solidFill>
            <a:srgbClr val="CCE5EC"/>
          </a:solidFill>
          <a:ln w="38100">
            <a:solidFill>
              <a:srgbClr val="CCE5EC"/>
            </a:solidFill>
          </a:ln>
        </p:spPr>
        <p:txBody>
          <a:bodyPr wrap="square" lIns="91440" tIns="45720" rIns="91440" bIns="45720" rtlCol="0" anchor="ctr">
            <a:spAutoFit/>
          </a:bodyPr>
          <a:lstStyle/>
          <a:p>
            <a:pPr algn="ctr"/>
            <a:r>
              <a:rPr lang="en-US" sz="2800" dirty="0">
                <a:solidFill>
                  <a:srgbClr val="1A2A68"/>
                </a:solidFill>
              </a:rPr>
              <a:t>Is there anything else you would like to discuss? </a:t>
            </a:r>
          </a:p>
        </p:txBody>
      </p:sp>
    </p:spTree>
    <p:extLst>
      <p:ext uri="{BB962C8B-B14F-4D97-AF65-F5344CB8AC3E}">
        <p14:creationId xmlns:p14="http://schemas.microsoft.com/office/powerpoint/2010/main" val="1476009355"/>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57300" y="260648"/>
            <a:ext cx="7443565" cy="1492132"/>
          </a:xfrm>
        </p:spPr>
        <p:txBody>
          <a:bodyPr/>
          <a:lstStyle/>
          <a:p>
            <a:r>
              <a:rPr lang="en-US" dirty="0">
                <a:solidFill>
                  <a:srgbClr val="1A2A68"/>
                </a:solidFill>
              </a:rPr>
              <a:t>Take home messages</a:t>
            </a:r>
          </a:p>
        </p:txBody>
      </p:sp>
      <p:sp>
        <p:nvSpPr>
          <p:cNvPr id="3" name="Content Placeholder 2"/>
          <p:cNvSpPr>
            <a:spLocks noGrp="1"/>
          </p:cNvSpPr>
          <p:nvPr>
            <p:ph idx="1"/>
          </p:nvPr>
        </p:nvSpPr>
        <p:spPr>
          <a:xfrm>
            <a:off x="1266765" y="2321999"/>
            <a:ext cx="7633742" cy="3593591"/>
          </a:xfrm>
        </p:spPr>
        <p:txBody>
          <a:bodyPr>
            <a:normAutofit/>
          </a:bodyPr>
          <a:lstStyle/>
          <a:p>
            <a:r>
              <a:rPr lang="en-US" sz="3200" dirty="0">
                <a:solidFill>
                  <a:srgbClr val="1A2A68"/>
                </a:solidFill>
              </a:rPr>
              <a:t>What will you take away from the session today?</a:t>
            </a:r>
          </a:p>
          <a:p>
            <a:pPr marL="0" indent="0">
              <a:buNone/>
            </a:pPr>
            <a:endParaRPr lang="en-US" sz="3200" dirty="0">
              <a:solidFill>
                <a:srgbClr val="1A2A68"/>
              </a:solidFill>
            </a:endParaRP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20</a:t>
            </a:fld>
            <a:endParaRPr lang="en-GB" altLang="en-US"/>
          </a:p>
        </p:txBody>
      </p:sp>
      <p:pic>
        <p:nvPicPr>
          <p:cNvPr id="6" name="Picture 5" descr="Icon, rectangle&#10;&#10;Description automatically generated">
            <a:extLst>
              <a:ext uri="{FF2B5EF4-FFF2-40B4-BE49-F238E27FC236}">
                <a16:creationId xmlns:a16="http://schemas.microsoft.com/office/drawing/2014/main" id="{30550F5B-BCB6-6346-85C2-FA0CAEA233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8" name="Graphic 7" descr="Head with gears outline">
            <a:extLst>
              <a:ext uri="{FF2B5EF4-FFF2-40B4-BE49-F238E27FC236}">
                <a16:creationId xmlns:a16="http://schemas.microsoft.com/office/drawing/2014/main" id="{DBCFFD30-1938-9944-9605-F2B4EF52995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220072" y="3561792"/>
            <a:ext cx="3049488" cy="3049488"/>
          </a:xfrm>
          <a:prstGeom prst="rect">
            <a:avLst/>
          </a:prstGeom>
        </p:spPr>
      </p:pic>
    </p:spTree>
    <p:extLst>
      <p:ext uri="{BB962C8B-B14F-4D97-AF65-F5344CB8AC3E}">
        <p14:creationId xmlns:p14="http://schemas.microsoft.com/office/powerpoint/2010/main" val="3577699856"/>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87624" y="280684"/>
            <a:ext cx="7633742" cy="1492132"/>
          </a:xfrm>
        </p:spPr>
        <p:txBody>
          <a:bodyPr/>
          <a:lstStyle/>
          <a:p>
            <a:r>
              <a:rPr lang="en-US" dirty="0">
                <a:solidFill>
                  <a:srgbClr val="1A2A68"/>
                </a:solidFill>
              </a:rPr>
              <a:t>Other issues on agenda?</a:t>
            </a:r>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21</a:t>
            </a:fld>
            <a:endParaRPr lang="en-GB" altLang="en-US"/>
          </a:p>
        </p:txBody>
      </p:sp>
      <p:pic>
        <p:nvPicPr>
          <p:cNvPr id="5" name="Picture 4" descr="Icon, rectangle&#10;&#10;Description automatically generated">
            <a:extLst>
              <a:ext uri="{FF2B5EF4-FFF2-40B4-BE49-F238E27FC236}">
                <a16:creationId xmlns:a16="http://schemas.microsoft.com/office/drawing/2014/main" id="{DA01647F-AEFC-2148-B47A-B38CA0B04B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7" name="Graphic 6" descr="Clipboard Ticked with solid fill">
            <a:extLst>
              <a:ext uri="{FF2B5EF4-FFF2-40B4-BE49-F238E27FC236}">
                <a16:creationId xmlns:a16="http://schemas.microsoft.com/office/drawing/2014/main" id="{A0408EE5-5A18-464F-9DBE-CA8FD55BF16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627784" y="1937435"/>
            <a:ext cx="4273624" cy="4273624"/>
          </a:xfrm>
          <a:prstGeom prst="rect">
            <a:avLst/>
          </a:prstGeom>
        </p:spPr>
      </p:pic>
    </p:spTree>
    <p:extLst>
      <p:ext uri="{BB962C8B-B14F-4D97-AF65-F5344CB8AC3E}">
        <p14:creationId xmlns:p14="http://schemas.microsoft.com/office/powerpoint/2010/main" val="1672359947"/>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7F31C52B-DEF9-4845-9A79-72C9330F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Freeform 10">
            <a:extLst>
              <a:ext uri="{FF2B5EF4-FFF2-40B4-BE49-F238E27FC236}">
                <a16:creationId xmlns:a16="http://schemas.microsoft.com/office/drawing/2014/main" id="{63DACD0E-B2B1-49C4-B085-D93AC5F6E1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769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le 1"/>
          <p:cNvSpPr>
            <a:spLocks noGrp="1"/>
          </p:cNvSpPr>
          <p:nvPr>
            <p:ph type="title"/>
          </p:nvPr>
        </p:nvSpPr>
        <p:spPr>
          <a:xfrm>
            <a:off x="1221528" y="323397"/>
            <a:ext cx="6296509" cy="1383974"/>
          </a:xfrm>
        </p:spPr>
        <p:txBody>
          <a:bodyPr>
            <a:noAutofit/>
          </a:bodyPr>
          <a:lstStyle/>
          <a:p>
            <a:r>
              <a:rPr lang="en-US" spc="200" dirty="0">
                <a:solidFill>
                  <a:srgbClr val="1A2A68"/>
                </a:solidFill>
              </a:rPr>
              <a:t>Homework </a:t>
            </a:r>
            <a:r>
              <a:rPr lang="en-US" dirty="0">
                <a:solidFill>
                  <a:srgbClr val="1A2A68"/>
                </a:solidFill>
              </a:rPr>
              <a:t>tasks</a:t>
            </a:r>
          </a:p>
        </p:txBody>
      </p:sp>
      <p:sp>
        <p:nvSpPr>
          <p:cNvPr id="16" name="Rectangle 15">
            <a:extLst>
              <a:ext uri="{FF2B5EF4-FFF2-40B4-BE49-F238E27FC236}">
                <a16:creationId xmlns:a16="http://schemas.microsoft.com/office/drawing/2014/main" id="{F2F5074D-2B0A-40BB-B69E-C08F65EC3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Content Placeholder 4"/>
          <p:cNvSpPr>
            <a:spLocks noGrp="1"/>
          </p:cNvSpPr>
          <p:nvPr>
            <p:ph idx="1"/>
          </p:nvPr>
        </p:nvSpPr>
        <p:spPr>
          <a:xfrm>
            <a:off x="839070" y="2084796"/>
            <a:ext cx="5674616" cy="3930227"/>
          </a:xfrm>
          <a:prstGeom prst="roundRect">
            <a:avLst/>
          </a:prstGeom>
        </p:spPr>
        <p:txBody>
          <a:bodyPr vert="horz" lIns="91440" tIns="45720" rIns="91440" bIns="45720" rtlCol="0" anchor="t">
            <a:noAutofit/>
          </a:bodyPr>
          <a:lstStyle/>
          <a:p>
            <a:pPr marL="514350" fontAlgn="base">
              <a:lnSpc>
                <a:spcPct val="100000"/>
              </a:lnSpc>
              <a:spcAft>
                <a:spcPct val="0"/>
              </a:spcAft>
              <a:buFont typeface="+mj-lt"/>
              <a:buAutoNum type="arabicPeriod"/>
            </a:pPr>
            <a:r>
              <a:rPr lang="en-GB" dirty="0">
                <a:solidFill>
                  <a:srgbClr val="1A2A68"/>
                </a:solidFill>
              </a:rPr>
              <a:t>Finalise Step-by-Step plan with child (Handout 8)</a:t>
            </a:r>
          </a:p>
          <a:p>
            <a:pPr marL="514350" fontAlgn="base">
              <a:lnSpc>
                <a:spcPct val="100000"/>
              </a:lnSpc>
              <a:spcAft>
                <a:spcPct val="0"/>
              </a:spcAft>
              <a:buFont typeface="+mj-lt"/>
              <a:buAutoNum type="arabicPeriod"/>
            </a:pPr>
            <a:r>
              <a:rPr lang="en-GB" dirty="0">
                <a:solidFill>
                  <a:srgbClr val="1A2A68"/>
                </a:solidFill>
              </a:rPr>
              <a:t>Start having a go at the Step-by-Step plan </a:t>
            </a:r>
          </a:p>
          <a:p>
            <a:pPr marL="514350" fontAlgn="base">
              <a:lnSpc>
                <a:spcPct val="100000"/>
              </a:lnSpc>
              <a:spcAft>
                <a:spcPct val="0"/>
              </a:spcAft>
              <a:buFont typeface="+mj-lt"/>
              <a:buAutoNum type="arabicPeriod"/>
            </a:pPr>
            <a:r>
              <a:rPr lang="en-GB" dirty="0">
                <a:solidFill>
                  <a:srgbClr val="1A2A68"/>
                </a:solidFill>
              </a:rPr>
              <a:t>Track progress of Step-by-Step plan (Handout 9)</a:t>
            </a:r>
          </a:p>
          <a:p>
            <a:pPr marL="514350" fontAlgn="base">
              <a:lnSpc>
                <a:spcPct val="100000"/>
              </a:lnSpc>
              <a:spcAft>
                <a:spcPct val="0"/>
              </a:spcAft>
              <a:buFont typeface="+mj-lt"/>
              <a:buAutoNum type="arabicPeriod"/>
            </a:pPr>
            <a:r>
              <a:rPr lang="en-GB" dirty="0">
                <a:solidFill>
                  <a:srgbClr val="1A2A68"/>
                </a:solidFill>
              </a:rPr>
              <a:t>Be on the lookout for chances to try  ‘unplanned experiments’</a:t>
            </a:r>
          </a:p>
          <a:p>
            <a:pPr marL="514350" fontAlgn="base">
              <a:lnSpc>
                <a:spcPct val="100000"/>
              </a:lnSpc>
              <a:spcAft>
                <a:spcPct val="0"/>
              </a:spcAft>
              <a:buFont typeface="+mj-lt"/>
              <a:buAutoNum type="arabicPeriod"/>
            </a:pPr>
            <a:r>
              <a:rPr lang="en-US" dirty="0">
                <a:solidFill>
                  <a:srgbClr val="1A2A68"/>
                </a:solidFill>
              </a:rPr>
              <a:t>Remember to arrive 10-15 mins before next session to complete ROMs or take them with you now and complete at home</a:t>
            </a:r>
            <a:r>
              <a:rPr lang="en-GB" dirty="0">
                <a:solidFill>
                  <a:srgbClr val="1A2A68"/>
                </a:solidFill>
              </a:rPr>
              <a:t> </a:t>
            </a:r>
          </a:p>
        </p:txBody>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smtClean="0"/>
              <a:pPr>
                <a:spcAft>
                  <a:spcPts val="600"/>
                </a:spcAft>
              </a:pPr>
              <a:t>22</a:t>
            </a:fld>
            <a:endParaRPr lang="en-GB" altLang="en-US"/>
          </a:p>
        </p:txBody>
      </p:sp>
      <p:pic>
        <p:nvPicPr>
          <p:cNvPr id="7" name="Graphic 6" descr="Pencil">
            <a:extLst>
              <a:ext uri="{FF2B5EF4-FFF2-40B4-BE49-F238E27FC236}">
                <a16:creationId xmlns:a16="http://schemas.microsoft.com/office/drawing/2014/main" id="{7ABD9CDF-F423-6C4A-A994-B15F01E890D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77160" y="2057782"/>
            <a:ext cx="2742436" cy="2742436"/>
          </a:xfrm>
          <a:prstGeom prst="rect">
            <a:avLst/>
          </a:prstGeom>
        </p:spPr>
      </p:pic>
      <p:pic>
        <p:nvPicPr>
          <p:cNvPr id="6" name="Picture 5" descr="Icon, rectangle&#10;&#10;Description automatically generated">
            <a:extLst>
              <a:ext uri="{FF2B5EF4-FFF2-40B4-BE49-F238E27FC236}">
                <a16:creationId xmlns:a16="http://schemas.microsoft.com/office/drawing/2014/main" id="{2040BA6D-AD6A-864D-8DBA-783F29C9460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3036754302"/>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CF6A46F-80AB-49F3-8C7E-9717ED945456}" type="slidenum">
              <a:rPr lang="en-GB" altLang="en-US" smtClean="0"/>
              <a:pPr/>
              <a:t>23</a:t>
            </a:fld>
            <a:endParaRPr lang="en-GB" altLang="en-US"/>
          </a:p>
        </p:txBody>
      </p:sp>
      <p:pic>
        <p:nvPicPr>
          <p:cNvPr id="5" name="Picture 4" descr="Icon, rectangle&#10;&#10;Description automatically generated">
            <a:extLst>
              <a:ext uri="{FF2B5EF4-FFF2-40B4-BE49-F238E27FC236}">
                <a16:creationId xmlns:a16="http://schemas.microsoft.com/office/drawing/2014/main" id="{60B09FE8-5FAF-984D-9287-05A43D3F11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
        <p:nvSpPr>
          <p:cNvPr id="2" name="Rectangle 1">
            <a:extLst>
              <a:ext uri="{FF2B5EF4-FFF2-40B4-BE49-F238E27FC236}">
                <a16:creationId xmlns:a16="http://schemas.microsoft.com/office/drawing/2014/main" id="{6FE549E1-8EDB-5E4C-ACDE-1CB07252B52D}"/>
              </a:ext>
            </a:extLst>
          </p:cNvPr>
          <p:cNvSpPr/>
          <p:nvPr/>
        </p:nvSpPr>
        <p:spPr>
          <a:xfrm>
            <a:off x="942975" y="2340269"/>
            <a:ext cx="5958408" cy="954107"/>
          </a:xfrm>
          <a:prstGeom prst="rect">
            <a:avLst/>
          </a:prstGeom>
        </p:spPr>
        <p:txBody>
          <a:bodyPr wrap="square">
            <a:spAutoFit/>
          </a:bodyPr>
          <a:lstStyle/>
          <a:p>
            <a:pPr marL="457200" indent="-457200" algn="ctr">
              <a:buFont typeface="Arial" panose="020B0604020202020204" pitchFamily="34" charset="0"/>
              <a:buChar char="•"/>
            </a:pPr>
            <a:r>
              <a:rPr lang="en-US" sz="2800" dirty="0">
                <a:solidFill>
                  <a:srgbClr val="1A2A68"/>
                </a:solidFill>
              </a:rPr>
              <a:t>Any comments or questions about today’s session?</a:t>
            </a:r>
          </a:p>
        </p:txBody>
      </p:sp>
      <p:sp>
        <p:nvSpPr>
          <p:cNvPr id="3" name="Rectangle 2">
            <a:extLst>
              <a:ext uri="{FF2B5EF4-FFF2-40B4-BE49-F238E27FC236}">
                <a16:creationId xmlns:a16="http://schemas.microsoft.com/office/drawing/2014/main" id="{B84978C5-20C7-3647-B06B-7B5ECE919478}"/>
              </a:ext>
            </a:extLst>
          </p:cNvPr>
          <p:cNvSpPr/>
          <p:nvPr/>
        </p:nvSpPr>
        <p:spPr>
          <a:xfrm>
            <a:off x="385241" y="3572280"/>
            <a:ext cx="5958408" cy="1384995"/>
          </a:xfrm>
          <a:prstGeom prst="rect">
            <a:avLst/>
          </a:prstGeom>
        </p:spPr>
        <p:txBody>
          <a:bodyPr wrap="square">
            <a:spAutoFit/>
          </a:bodyPr>
          <a:lstStyle/>
          <a:p>
            <a:pPr marL="457200" indent="-457200" algn="ctr">
              <a:buFont typeface="Arial" panose="020B0604020202020204" pitchFamily="34" charset="0"/>
              <a:buChar char="•"/>
            </a:pPr>
            <a:r>
              <a:rPr lang="en-US" sz="2800" dirty="0">
                <a:solidFill>
                  <a:srgbClr val="1A2A68"/>
                </a:solidFill>
              </a:rPr>
              <a:t>Any concerns about completing the homework tasks?</a:t>
            </a:r>
          </a:p>
        </p:txBody>
      </p:sp>
      <p:sp>
        <p:nvSpPr>
          <p:cNvPr id="6" name="Rectangle 5">
            <a:extLst>
              <a:ext uri="{FF2B5EF4-FFF2-40B4-BE49-F238E27FC236}">
                <a16:creationId xmlns:a16="http://schemas.microsoft.com/office/drawing/2014/main" id="{E0E71750-90C7-4145-B414-C16BC28A0CA9}"/>
              </a:ext>
            </a:extLst>
          </p:cNvPr>
          <p:cNvSpPr/>
          <p:nvPr/>
        </p:nvSpPr>
        <p:spPr>
          <a:xfrm>
            <a:off x="1184413" y="901526"/>
            <a:ext cx="3663182" cy="877163"/>
          </a:xfrm>
          <a:prstGeom prst="rect">
            <a:avLst/>
          </a:prstGeom>
        </p:spPr>
        <p:txBody>
          <a:bodyPr wrap="none">
            <a:spAutoFit/>
          </a:bodyPr>
          <a:lstStyle/>
          <a:p>
            <a:r>
              <a:rPr lang="en-US" sz="5100" dirty="0">
                <a:solidFill>
                  <a:srgbClr val="1A2A68"/>
                </a:solidFill>
              </a:rPr>
              <a:t>QUESTIONS</a:t>
            </a:r>
            <a:endParaRPr lang="en-US" sz="5100" dirty="0"/>
          </a:p>
        </p:txBody>
      </p:sp>
      <p:pic>
        <p:nvPicPr>
          <p:cNvPr id="16" name="Graphic 15" descr="Customer review outline">
            <a:extLst>
              <a:ext uri="{FF2B5EF4-FFF2-40B4-BE49-F238E27FC236}">
                <a16:creationId xmlns:a16="http://schemas.microsoft.com/office/drawing/2014/main" id="{60D7CCC8-38B4-FA40-8D76-2A12DD50713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842946" y="3666509"/>
            <a:ext cx="2915813" cy="2915813"/>
          </a:xfrm>
          <a:prstGeom prst="rect">
            <a:avLst/>
          </a:prstGeom>
        </p:spPr>
      </p:pic>
    </p:spTree>
    <p:extLst>
      <p:ext uri="{BB962C8B-B14F-4D97-AF65-F5344CB8AC3E}">
        <p14:creationId xmlns:p14="http://schemas.microsoft.com/office/powerpoint/2010/main" val="2492958130"/>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79509" y="657186"/>
            <a:ext cx="8001003" cy="1113295"/>
          </a:xfrm>
        </p:spPr>
        <p:txBody>
          <a:bodyPr vert="horz" lIns="91440" tIns="45720" rIns="91440" bIns="45720" rtlCol="0" anchor="b">
            <a:noAutofit/>
          </a:bodyPr>
          <a:lstStyle/>
          <a:p>
            <a:pPr defTabSz="914400"/>
            <a:r>
              <a:rPr lang="en-US" spc="200" dirty="0">
                <a:solidFill>
                  <a:srgbClr val="1A2A68"/>
                </a:solidFill>
              </a:rPr>
              <a:t>How did you find today?</a:t>
            </a:r>
          </a:p>
        </p:txBody>
      </p:sp>
      <p:sp>
        <p:nvSpPr>
          <p:cNvPr id="3" name="Rectangle 2">
            <a:extLst>
              <a:ext uri="{FF2B5EF4-FFF2-40B4-BE49-F238E27FC236}">
                <a16:creationId xmlns:a16="http://schemas.microsoft.com/office/drawing/2014/main" id="{B034CB34-815A-5245-BBF7-33C380F7BA66}"/>
              </a:ext>
            </a:extLst>
          </p:cNvPr>
          <p:cNvSpPr/>
          <p:nvPr/>
        </p:nvSpPr>
        <p:spPr>
          <a:xfrm>
            <a:off x="1266901" y="2400192"/>
            <a:ext cx="8001003" cy="3440539"/>
          </a:xfrm>
          <a:prstGeom prst="rect">
            <a:avLst/>
          </a:prstGeom>
        </p:spPr>
        <p:txBody>
          <a:bodyPr vert="horz" lIns="91440" tIns="45720" rIns="91440" bIns="45720" rtlCol="0">
            <a:normAutofit/>
          </a:bodyPr>
          <a:lstStyle/>
          <a:p>
            <a:pPr indent="-228600">
              <a:lnSpc>
                <a:spcPct val="110000"/>
              </a:lnSpc>
              <a:spcBef>
                <a:spcPts val="700"/>
              </a:spcBef>
              <a:buClr>
                <a:schemeClr val="tx2"/>
              </a:buClr>
            </a:pPr>
            <a:r>
              <a:rPr lang="en-US" sz="3200" dirty="0">
                <a:solidFill>
                  <a:srgbClr val="1A2A68"/>
                </a:solidFill>
              </a:rPr>
              <a:t>Please rate today’s group using the Group Session Rating Scale (GSRS)</a:t>
            </a:r>
          </a:p>
        </p:txBody>
      </p:sp>
      <p:sp>
        <p:nvSpPr>
          <p:cNvPr id="4" name="Slide Number Placeholder 3"/>
          <p:cNvSpPr>
            <a:spLocks noGrp="1"/>
          </p:cNvSpPr>
          <p:nvPr>
            <p:ph type="sldNum" sz="quarter" idx="12"/>
          </p:nvPr>
        </p:nvSpPr>
        <p:spPr>
          <a:xfrm>
            <a:off x="8635962" y="6375679"/>
            <a:ext cx="775608" cy="345796"/>
          </a:xfrm>
        </p:spPr>
        <p:txBody>
          <a:bodyPr vert="horz" lIns="91440" tIns="45720" rIns="91440" bIns="45720" rtlCol="0" anchor="ctr">
            <a:normAutofit/>
          </a:bodyPr>
          <a:lstStyle/>
          <a:p>
            <a:pPr defTabSz="457200">
              <a:spcAft>
                <a:spcPts val="600"/>
              </a:spcAft>
            </a:pPr>
            <a:fld id="{DCF6A46F-80AB-49F3-8C7E-9717ED945456}" type="slidenum">
              <a:rPr lang="en-US" altLang="en-US" sz="1200" kern="1200" dirty="0">
                <a:solidFill>
                  <a:schemeClr val="tx1">
                    <a:lumMod val="65000"/>
                    <a:lumOff val="35000"/>
                  </a:schemeClr>
                </a:solidFill>
                <a:latin typeface="+mn-lt"/>
                <a:ea typeface="+mn-ea"/>
                <a:cs typeface="+mn-cs"/>
              </a:rPr>
              <a:pPr defTabSz="457200">
                <a:spcAft>
                  <a:spcPts val="600"/>
                </a:spcAft>
              </a:pPr>
              <a:t>24</a:t>
            </a:fld>
            <a:endParaRPr lang="en-US" altLang="en-US" sz="1200" kern="1200" dirty="0">
              <a:solidFill>
                <a:schemeClr val="tx1">
                  <a:lumMod val="65000"/>
                  <a:lumOff val="35000"/>
                </a:schemeClr>
              </a:solidFill>
              <a:latin typeface="+mn-lt"/>
              <a:ea typeface="+mn-ea"/>
              <a:cs typeface="+mn-cs"/>
            </a:endParaRPr>
          </a:p>
        </p:txBody>
      </p:sp>
      <p:pic>
        <p:nvPicPr>
          <p:cNvPr id="6" name="Picture 5" descr="Icon, rectangle&#10;&#10;Description automatically generated">
            <a:extLst>
              <a:ext uri="{FF2B5EF4-FFF2-40B4-BE49-F238E27FC236}">
                <a16:creationId xmlns:a16="http://schemas.microsoft.com/office/drawing/2014/main" id="{1B28CCBF-6D1A-834E-B8CD-AE6D8B5F63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8" name="Graphic 7" descr="Rating 3 Star outline">
            <a:extLst>
              <a:ext uri="{FF2B5EF4-FFF2-40B4-BE49-F238E27FC236}">
                <a16:creationId xmlns:a16="http://schemas.microsoft.com/office/drawing/2014/main" id="{6F675D98-05A3-384C-AB4D-BD7C4D7FE71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203848" y="2881164"/>
            <a:ext cx="3481536" cy="3481536"/>
          </a:xfrm>
          <a:prstGeom prst="rect">
            <a:avLst/>
          </a:prstGeom>
        </p:spPr>
      </p:pic>
    </p:spTree>
    <p:extLst>
      <p:ext uri="{BB962C8B-B14F-4D97-AF65-F5344CB8AC3E}">
        <p14:creationId xmlns:p14="http://schemas.microsoft.com/office/powerpoint/2010/main" val="3515957325"/>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70C0472-B367-A744-81ED-8AC8897FB187}"/>
              </a:ext>
            </a:extLst>
          </p:cNvPr>
          <p:cNvSpPr/>
          <p:nvPr/>
        </p:nvSpPr>
        <p:spPr>
          <a:xfrm>
            <a:off x="1257846" y="672291"/>
            <a:ext cx="7633742" cy="1492132"/>
          </a:xfrm>
          <a:prstGeom prst="rect">
            <a:avLst/>
          </a:prstGeom>
        </p:spPr>
        <p:txBody>
          <a:bodyPr vert="horz" lIns="91440" tIns="45720" rIns="91440" bIns="45720" rtlCol="0" anchor="ctr">
            <a:normAutofit/>
          </a:bodyPr>
          <a:lstStyle/>
          <a:p>
            <a:pPr>
              <a:lnSpc>
                <a:spcPct val="90000"/>
              </a:lnSpc>
              <a:spcAft>
                <a:spcPts val="600"/>
              </a:spcAft>
            </a:pPr>
            <a:r>
              <a:rPr lang="en-US" sz="5100" cap="all" spc="200" dirty="0">
                <a:solidFill>
                  <a:srgbClr val="1A2A68"/>
                </a:solidFill>
                <a:latin typeface="+mj-lt"/>
                <a:ea typeface="+mj-ea"/>
                <a:cs typeface="+mj-cs"/>
              </a:rPr>
              <a:t>Session 4</a:t>
            </a:r>
          </a:p>
        </p:txBody>
      </p:sp>
      <p:sp>
        <p:nvSpPr>
          <p:cNvPr id="4" name="Slide Number Placeholder 3"/>
          <p:cNvSpPr>
            <a:spLocks noGrp="1"/>
          </p:cNvSpPr>
          <p:nvPr>
            <p:ph type="sldNum" sz="quarter" idx="10"/>
          </p:nvPr>
        </p:nvSpPr>
        <p:spPr>
          <a:xfrm>
            <a:off x="7297020" y="6375679"/>
            <a:ext cx="2114550" cy="345796"/>
          </a:xfrm>
        </p:spPr>
        <p:txBody>
          <a:bodyPr vert="horz" lIns="91440" tIns="45720" rIns="91440" bIns="45720" rtlCol="0" anchor="ctr">
            <a:normAutofit/>
          </a:bodyPr>
          <a:lstStyle/>
          <a:p>
            <a:pPr defTabSz="457200">
              <a:spcAft>
                <a:spcPts val="600"/>
              </a:spcAft>
            </a:pPr>
            <a:fld id="{DCF6A46F-80AB-49F3-8C7E-9717ED945456}" type="slidenum">
              <a:rPr lang="en-US" altLang="en-US" sz="1200">
                <a:solidFill>
                  <a:schemeClr val="tx1">
                    <a:lumMod val="50000"/>
                    <a:lumOff val="50000"/>
                  </a:schemeClr>
                </a:solidFill>
              </a:rPr>
              <a:pPr defTabSz="457200">
                <a:spcAft>
                  <a:spcPts val="600"/>
                </a:spcAft>
              </a:pPr>
              <a:t>25</a:t>
            </a:fld>
            <a:endParaRPr lang="en-US" altLang="en-US" sz="1200">
              <a:solidFill>
                <a:schemeClr val="tx1">
                  <a:lumMod val="50000"/>
                  <a:lumOff val="50000"/>
                </a:schemeClr>
              </a:solidFill>
            </a:endParaRPr>
          </a:p>
        </p:txBody>
      </p:sp>
      <p:graphicFrame>
        <p:nvGraphicFramePr>
          <p:cNvPr id="10" name="Content Placeholder 7">
            <a:extLst>
              <a:ext uri="{FF2B5EF4-FFF2-40B4-BE49-F238E27FC236}">
                <a16:creationId xmlns:a16="http://schemas.microsoft.com/office/drawing/2014/main" id="{F1DF84BB-28BA-49D9-B83D-5568336E5E58}"/>
              </a:ext>
            </a:extLst>
          </p:cNvPr>
          <p:cNvGraphicFramePr>
            <a:graphicFrameLocks noGrp="1"/>
          </p:cNvGraphicFramePr>
          <p:nvPr>
            <p:ph sz="quarter" idx="11"/>
            <p:extLst>
              <p:ext uri="{D42A27DB-BD31-4B8C-83A1-F6EECF244321}">
                <p14:modId xmlns:p14="http://schemas.microsoft.com/office/powerpoint/2010/main" val="1925615604"/>
              </p:ext>
            </p:extLst>
          </p:nvPr>
        </p:nvGraphicFramePr>
        <p:xfrm>
          <a:off x="1257300" y="2457244"/>
          <a:ext cx="7634288" cy="3594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descr="Icon, rectangle&#10;&#10;Description automatically generated">
            <a:extLst>
              <a:ext uri="{FF2B5EF4-FFF2-40B4-BE49-F238E27FC236}">
                <a16:creationId xmlns:a16="http://schemas.microsoft.com/office/drawing/2014/main" id="{A1E90BA7-CFD8-8249-9D33-1E1E56E659F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3850675705"/>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C437FABD-8C69-4801-8D9F-F88EFA0324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1449703" y="284889"/>
            <a:ext cx="7633742" cy="1492132"/>
          </a:xfrm>
        </p:spPr>
        <p:txBody>
          <a:bodyPr anchor="ctr">
            <a:normAutofit/>
          </a:bodyPr>
          <a:lstStyle/>
          <a:p>
            <a:r>
              <a:rPr lang="en-GB" dirty="0">
                <a:solidFill>
                  <a:srgbClr val="1A2A68"/>
                </a:solidFill>
              </a:rPr>
              <a:t>Questionnaires and goals</a:t>
            </a:r>
          </a:p>
        </p:txBody>
      </p:sp>
      <p:sp>
        <p:nvSpPr>
          <p:cNvPr id="15" name="Freeform 6">
            <a:extLst>
              <a:ext uri="{FF2B5EF4-FFF2-40B4-BE49-F238E27FC236}">
                <a16:creationId xmlns:a16="http://schemas.microsoft.com/office/drawing/2014/main" id="{9BD2ECB5-E1D5-4F95-8DB5-D6B38DEEE9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39070" y="0"/>
            <a:ext cx="664368"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a:solidFill>
                  <a:schemeClr val="tx1">
                    <a:lumMod val="50000"/>
                    <a:lumOff val="50000"/>
                  </a:schemeClr>
                </a:solidFill>
              </a:rPr>
              <a:pPr>
                <a:spcAft>
                  <a:spcPts val="600"/>
                </a:spcAft>
              </a:pPr>
              <a:t>3</a:t>
            </a:fld>
            <a:endParaRPr lang="en-GB" altLang="en-US">
              <a:solidFill>
                <a:schemeClr val="tx1">
                  <a:lumMod val="50000"/>
                  <a:lumOff val="50000"/>
                </a:schemeClr>
              </a:solidFill>
            </a:endParaRPr>
          </a:p>
        </p:txBody>
      </p:sp>
      <p:sp>
        <p:nvSpPr>
          <p:cNvPr id="17" name="Rectangle 16">
            <a:extLst>
              <a:ext uri="{FF2B5EF4-FFF2-40B4-BE49-F238E27FC236}">
                <a16:creationId xmlns:a16="http://schemas.microsoft.com/office/drawing/2014/main" id="{1500752C-7683-4E03-95C5-06FCFE0C9C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047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6" name="Picture 5" descr="Icon, rectangle&#10;&#10;Description automatically generated">
            <a:extLst>
              <a:ext uri="{FF2B5EF4-FFF2-40B4-BE49-F238E27FC236}">
                <a16:creationId xmlns:a16="http://schemas.microsoft.com/office/drawing/2014/main" id="{E788F76F-7116-E64A-AF0C-902A9A3CD3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8" name="Content Placeholder 2">
            <a:extLst>
              <a:ext uri="{FF2B5EF4-FFF2-40B4-BE49-F238E27FC236}">
                <a16:creationId xmlns:a16="http://schemas.microsoft.com/office/drawing/2014/main" id="{9C8DB0AD-D98E-47EE-BBE8-F475939D9561}"/>
              </a:ext>
            </a:extLst>
          </p:cNvPr>
          <p:cNvGraphicFramePr>
            <a:graphicFrameLocks noGrp="1"/>
          </p:cNvGraphicFramePr>
          <p:nvPr>
            <p:ph idx="1"/>
            <p:extLst>
              <p:ext uri="{D42A27DB-BD31-4B8C-83A1-F6EECF244321}">
                <p14:modId xmlns:p14="http://schemas.microsoft.com/office/powerpoint/2010/main" val="1295475180"/>
              </p:ext>
            </p:extLst>
          </p:nvPr>
        </p:nvGraphicFramePr>
        <p:xfrm>
          <a:off x="1678140" y="2061910"/>
          <a:ext cx="7633742" cy="359359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878748519"/>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40851669-7281-49C2-8BF0-67BA70EC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35839" y="304441"/>
            <a:ext cx="7428605" cy="1413758"/>
          </a:xfrm>
        </p:spPr>
        <p:txBody>
          <a:bodyPr anchor="b">
            <a:noAutofit/>
          </a:bodyPr>
          <a:lstStyle/>
          <a:p>
            <a:pPr algn="ctr"/>
            <a:r>
              <a:rPr lang="en-US" dirty="0">
                <a:solidFill>
                  <a:srgbClr val="1A2A68"/>
                </a:solidFill>
              </a:rPr>
              <a:t>Homework review</a:t>
            </a:r>
          </a:p>
        </p:txBody>
      </p:sp>
      <p:sp>
        <p:nvSpPr>
          <p:cNvPr id="14" name="Freeform: Shape 13">
            <a:extLst>
              <a:ext uri="{FF2B5EF4-FFF2-40B4-BE49-F238E27FC236}">
                <a16:creationId xmlns:a16="http://schemas.microsoft.com/office/drawing/2014/main" id="{16992B13-74C4-4370-93C5-F5403D944D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39070" y="0"/>
            <a:ext cx="1706340" cy="6858000"/>
          </a:xfrm>
          <a:custGeom>
            <a:avLst/>
            <a:gdLst>
              <a:gd name="connsiteX0" fmla="*/ 0 w 2275119"/>
              <a:gd name="connsiteY0" fmla="*/ 0 h 6858000"/>
              <a:gd name="connsiteX1" fmla="*/ 1389294 w 2275119"/>
              <a:gd name="connsiteY1" fmla="*/ 0 h 6858000"/>
              <a:gd name="connsiteX2" fmla="*/ 1556068 w 2275119"/>
              <a:gd name="connsiteY2" fmla="*/ 0 h 6858000"/>
              <a:gd name="connsiteX3" fmla="*/ 2098907 w 2275119"/>
              <a:gd name="connsiteY3" fmla="*/ 0 h 6858000"/>
              <a:gd name="connsiteX4" fmla="*/ 2100494 w 2275119"/>
              <a:gd name="connsiteY4" fmla="*/ 68263 h 6858000"/>
              <a:gd name="connsiteX5" fmla="*/ 2108432 w 2275119"/>
              <a:gd name="connsiteY5" fmla="*/ 128588 h 6858000"/>
              <a:gd name="connsiteX6" fmla="*/ 2119544 w 2275119"/>
              <a:gd name="connsiteY6" fmla="*/ 180975 h 6858000"/>
              <a:gd name="connsiteX7" fmla="*/ 2133832 w 2275119"/>
              <a:gd name="connsiteY7" fmla="*/ 227013 h 6858000"/>
              <a:gd name="connsiteX8" fmla="*/ 2149707 w 2275119"/>
              <a:gd name="connsiteY8" fmla="*/ 268288 h 6858000"/>
              <a:gd name="connsiteX9" fmla="*/ 2168757 w 2275119"/>
              <a:gd name="connsiteY9" fmla="*/ 304800 h 6858000"/>
              <a:gd name="connsiteX10" fmla="*/ 2187807 w 2275119"/>
              <a:gd name="connsiteY10" fmla="*/ 342900 h 6858000"/>
              <a:gd name="connsiteX11" fmla="*/ 2206857 w 2275119"/>
              <a:gd name="connsiteY11" fmla="*/ 381000 h 6858000"/>
              <a:gd name="connsiteX12" fmla="*/ 2222732 w 2275119"/>
              <a:gd name="connsiteY12" fmla="*/ 417513 h 6858000"/>
              <a:gd name="connsiteX13" fmla="*/ 2238607 w 2275119"/>
              <a:gd name="connsiteY13" fmla="*/ 458788 h 6858000"/>
              <a:gd name="connsiteX14" fmla="*/ 2254482 w 2275119"/>
              <a:gd name="connsiteY14" fmla="*/ 504825 h 6858000"/>
              <a:gd name="connsiteX15" fmla="*/ 2265594 w 2275119"/>
              <a:gd name="connsiteY15" fmla="*/ 557213 h 6858000"/>
              <a:gd name="connsiteX16" fmla="*/ 2271944 w 2275119"/>
              <a:gd name="connsiteY16" fmla="*/ 617538 h 6858000"/>
              <a:gd name="connsiteX17" fmla="*/ 2275119 w 2275119"/>
              <a:gd name="connsiteY17" fmla="*/ 685800 h 6858000"/>
              <a:gd name="connsiteX18" fmla="*/ 2271944 w 2275119"/>
              <a:gd name="connsiteY18" fmla="*/ 754063 h 6858000"/>
              <a:gd name="connsiteX19" fmla="*/ 2265594 w 2275119"/>
              <a:gd name="connsiteY19" fmla="*/ 814388 h 6858000"/>
              <a:gd name="connsiteX20" fmla="*/ 2254482 w 2275119"/>
              <a:gd name="connsiteY20" fmla="*/ 866775 h 6858000"/>
              <a:gd name="connsiteX21" fmla="*/ 2238607 w 2275119"/>
              <a:gd name="connsiteY21" fmla="*/ 912813 h 6858000"/>
              <a:gd name="connsiteX22" fmla="*/ 2222732 w 2275119"/>
              <a:gd name="connsiteY22" fmla="*/ 954088 h 6858000"/>
              <a:gd name="connsiteX23" fmla="*/ 2206857 w 2275119"/>
              <a:gd name="connsiteY23" fmla="*/ 990600 h 6858000"/>
              <a:gd name="connsiteX24" fmla="*/ 2187807 w 2275119"/>
              <a:gd name="connsiteY24" fmla="*/ 1028700 h 6858000"/>
              <a:gd name="connsiteX25" fmla="*/ 2168757 w 2275119"/>
              <a:gd name="connsiteY25" fmla="*/ 1066800 h 6858000"/>
              <a:gd name="connsiteX26" fmla="*/ 2149707 w 2275119"/>
              <a:gd name="connsiteY26" fmla="*/ 1103313 h 6858000"/>
              <a:gd name="connsiteX27" fmla="*/ 2133832 w 2275119"/>
              <a:gd name="connsiteY27" fmla="*/ 1144588 h 6858000"/>
              <a:gd name="connsiteX28" fmla="*/ 2119544 w 2275119"/>
              <a:gd name="connsiteY28" fmla="*/ 1190625 h 6858000"/>
              <a:gd name="connsiteX29" fmla="*/ 2108432 w 2275119"/>
              <a:gd name="connsiteY29" fmla="*/ 1243013 h 6858000"/>
              <a:gd name="connsiteX30" fmla="*/ 2100494 w 2275119"/>
              <a:gd name="connsiteY30" fmla="*/ 1303338 h 6858000"/>
              <a:gd name="connsiteX31" fmla="*/ 2098907 w 2275119"/>
              <a:gd name="connsiteY31" fmla="*/ 1371600 h 6858000"/>
              <a:gd name="connsiteX32" fmla="*/ 2100494 w 2275119"/>
              <a:gd name="connsiteY32" fmla="*/ 1439863 h 6858000"/>
              <a:gd name="connsiteX33" fmla="*/ 2108432 w 2275119"/>
              <a:gd name="connsiteY33" fmla="*/ 1500188 h 6858000"/>
              <a:gd name="connsiteX34" fmla="*/ 2119544 w 2275119"/>
              <a:gd name="connsiteY34" fmla="*/ 1552575 h 6858000"/>
              <a:gd name="connsiteX35" fmla="*/ 2133832 w 2275119"/>
              <a:gd name="connsiteY35" fmla="*/ 1598613 h 6858000"/>
              <a:gd name="connsiteX36" fmla="*/ 2149707 w 2275119"/>
              <a:gd name="connsiteY36" fmla="*/ 1639888 h 6858000"/>
              <a:gd name="connsiteX37" fmla="*/ 2168757 w 2275119"/>
              <a:gd name="connsiteY37" fmla="*/ 1676400 h 6858000"/>
              <a:gd name="connsiteX38" fmla="*/ 2187807 w 2275119"/>
              <a:gd name="connsiteY38" fmla="*/ 1714500 h 6858000"/>
              <a:gd name="connsiteX39" fmla="*/ 2206857 w 2275119"/>
              <a:gd name="connsiteY39" fmla="*/ 1752600 h 6858000"/>
              <a:gd name="connsiteX40" fmla="*/ 2222732 w 2275119"/>
              <a:gd name="connsiteY40" fmla="*/ 1789113 h 6858000"/>
              <a:gd name="connsiteX41" fmla="*/ 2238607 w 2275119"/>
              <a:gd name="connsiteY41" fmla="*/ 1830388 h 6858000"/>
              <a:gd name="connsiteX42" fmla="*/ 2254482 w 2275119"/>
              <a:gd name="connsiteY42" fmla="*/ 1876425 h 6858000"/>
              <a:gd name="connsiteX43" fmla="*/ 2265594 w 2275119"/>
              <a:gd name="connsiteY43" fmla="*/ 1928813 h 6858000"/>
              <a:gd name="connsiteX44" fmla="*/ 2271944 w 2275119"/>
              <a:gd name="connsiteY44" fmla="*/ 1989138 h 6858000"/>
              <a:gd name="connsiteX45" fmla="*/ 2275119 w 2275119"/>
              <a:gd name="connsiteY45" fmla="*/ 2057400 h 6858000"/>
              <a:gd name="connsiteX46" fmla="*/ 2271944 w 2275119"/>
              <a:gd name="connsiteY46" fmla="*/ 2125663 h 6858000"/>
              <a:gd name="connsiteX47" fmla="*/ 2265594 w 2275119"/>
              <a:gd name="connsiteY47" fmla="*/ 2185988 h 6858000"/>
              <a:gd name="connsiteX48" fmla="*/ 2254482 w 2275119"/>
              <a:gd name="connsiteY48" fmla="*/ 2238375 h 6858000"/>
              <a:gd name="connsiteX49" fmla="*/ 2238607 w 2275119"/>
              <a:gd name="connsiteY49" fmla="*/ 2284413 h 6858000"/>
              <a:gd name="connsiteX50" fmla="*/ 2222732 w 2275119"/>
              <a:gd name="connsiteY50" fmla="*/ 2325688 h 6858000"/>
              <a:gd name="connsiteX51" fmla="*/ 2206857 w 2275119"/>
              <a:gd name="connsiteY51" fmla="*/ 2362200 h 6858000"/>
              <a:gd name="connsiteX52" fmla="*/ 2187807 w 2275119"/>
              <a:gd name="connsiteY52" fmla="*/ 2400300 h 6858000"/>
              <a:gd name="connsiteX53" fmla="*/ 2168757 w 2275119"/>
              <a:gd name="connsiteY53" fmla="*/ 2438400 h 6858000"/>
              <a:gd name="connsiteX54" fmla="*/ 2149707 w 2275119"/>
              <a:gd name="connsiteY54" fmla="*/ 2474913 h 6858000"/>
              <a:gd name="connsiteX55" fmla="*/ 2133832 w 2275119"/>
              <a:gd name="connsiteY55" fmla="*/ 2516188 h 6858000"/>
              <a:gd name="connsiteX56" fmla="*/ 2119544 w 2275119"/>
              <a:gd name="connsiteY56" fmla="*/ 2562225 h 6858000"/>
              <a:gd name="connsiteX57" fmla="*/ 2108432 w 2275119"/>
              <a:gd name="connsiteY57" fmla="*/ 2614613 h 6858000"/>
              <a:gd name="connsiteX58" fmla="*/ 2100494 w 2275119"/>
              <a:gd name="connsiteY58" fmla="*/ 2674938 h 6858000"/>
              <a:gd name="connsiteX59" fmla="*/ 2098907 w 2275119"/>
              <a:gd name="connsiteY59" fmla="*/ 2743200 h 6858000"/>
              <a:gd name="connsiteX60" fmla="*/ 2100494 w 2275119"/>
              <a:gd name="connsiteY60" fmla="*/ 2811463 h 6858000"/>
              <a:gd name="connsiteX61" fmla="*/ 2108432 w 2275119"/>
              <a:gd name="connsiteY61" fmla="*/ 2871788 h 6858000"/>
              <a:gd name="connsiteX62" fmla="*/ 2119544 w 2275119"/>
              <a:gd name="connsiteY62" fmla="*/ 2924175 h 6858000"/>
              <a:gd name="connsiteX63" fmla="*/ 2133832 w 2275119"/>
              <a:gd name="connsiteY63" fmla="*/ 2970213 h 6858000"/>
              <a:gd name="connsiteX64" fmla="*/ 2149707 w 2275119"/>
              <a:gd name="connsiteY64" fmla="*/ 3011488 h 6858000"/>
              <a:gd name="connsiteX65" fmla="*/ 2168757 w 2275119"/>
              <a:gd name="connsiteY65" fmla="*/ 3048000 h 6858000"/>
              <a:gd name="connsiteX66" fmla="*/ 2187807 w 2275119"/>
              <a:gd name="connsiteY66" fmla="*/ 3086100 h 6858000"/>
              <a:gd name="connsiteX67" fmla="*/ 2206857 w 2275119"/>
              <a:gd name="connsiteY67" fmla="*/ 3124200 h 6858000"/>
              <a:gd name="connsiteX68" fmla="*/ 2222732 w 2275119"/>
              <a:gd name="connsiteY68" fmla="*/ 3160713 h 6858000"/>
              <a:gd name="connsiteX69" fmla="*/ 2238607 w 2275119"/>
              <a:gd name="connsiteY69" fmla="*/ 3201988 h 6858000"/>
              <a:gd name="connsiteX70" fmla="*/ 2254482 w 2275119"/>
              <a:gd name="connsiteY70" fmla="*/ 3248025 h 6858000"/>
              <a:gd name="connsiteX71" fmla="*/ 2265594 w 2275119"/>
              <a:gd name="connsiteY71" fmla="*/ 3300413 h 6858000"/>
              <a:gd name="connsiteX72" fmla="*/ 2271944 w 2275119"/>
              <a:gd name="connsiteY72" fmla="*/ 3360738 h 6858000"/>
              <a:gd name="connsiteX73" fmla="*/ 2275119 w 2275119"/>
              <a:gd name="connsiteY73" fmla="*/ 3427413 h 6858000"/>
              <a:gd name="connsiteX74" fmla="*/ 2271944 w 2275119"/>
              <a:gd name="connsiteY74" fmla="*/ 3497263 h 6858000"/>
              <a:gd name="connsiteX75" fmla="*/ 2265594 w 2275119"/>
              <a:gd name="connsiteY75" fmla="*/ 3557588 h 6858000"/>
              <a:gd name="connsiteX76" fmla="*/ 2254482 w 2275119"/>
              <a:gd name="connsiteY76" fmla="*/ 3609975 h 6858000"/>
              <a:gd name="connsiteX77" fmla="*/ 2238607 w 2275119"/>
              <a:gd name="connsiteY77" fmla="*/ 3656013 h 6858000"/>
              <a:gd name="connsiteX78" fmla="*/ 2222732 w 2275119"/>
              <a:gd name="connsiteY78" fmla="*/ 3697288 h 6858000"/>
              <a:gd name="connsiteX79" fmla="*/ 2206857 w 2275119"/>
              <a:gd name="connsiteY79" fmla="*/ 3733800 h 6858000"/>
              <a:gd name="connsiteX80" fmla="*/ 2187807 w 2275119"/>
              <a:gd name="connsiteY80" fmla="*/ 3771900 h 6858000"/>
              <a:gd name="connsiteX81" fmla="*/ 2168757 w 2275119"/>
              <a:gd name="connsiteY81" fmla="*/ 3810000 h 6858000"/>
              <a:gd name="connsiteX82" fmla="*/ 2149707 w 2275119"/>
              <a:gd name="connsiteY82" fmla="*/ 3846513 h 6858000"/>
              <a:gd name="connsiteX83" fmla="*/ 2133832 w 2275119"/>
              <a:gd name="connsiteY83" fmla="*/ 3887788 h 6858000"/>
              <a:gd name="connsiteX84" fmla="*/ 2119544 w 2275119"/>
              <a:gd name="connsiteY84" fmla="*/ 3933825 h 6858000"/>
              <a:gd name="connsiteX85" fmla="*/ 2108432 w 2275119"/>
              <a:gd name="connsiteY85" fmla="*/ 3986213 h 6858000"/>
              <a:gd name="connsiteX86" fmla="*/ 2100494 w 2275119"/>
              <a:gd name="connsiteY86" fmla="*/ 4046538 h 6858000"/>
              <a:gd name="connsiteX87" fmla="*/ 2098907 w 2275119"/>
              <a:gd name="connsiteY87" fmla="*/ 4114800 h 6858000"/>
              <a:gd name="connsiteX88" fmla="*/ 2100494 w 2275119"/>
              <a:gd name="connsiteY88" fmla="*/ 4183063 h 6858000"/>
              <a:gd name="connsiteX89" fmla="*/ 2108432 w 2275119"/>
              <a:gd name="connsiteY89" fmla="*/ 4243388 h 6858000"/>
              <a:gd name="connsiteX90" fmla="*/ 2119544 w 2275119"/>
              <a:gd name="connsiteY90" fmla="*/ 4295775 h 6858000"/>
              <a:gd name="connsiteX91" fmla="*/ 2133832 w 2275119"/>
              <a:gd name="connsiteY91" fmla="*/ 4341813 h 6858000"/>
              <a:gd name="connsiteX92" fmla="*/ 2149707 w 2275119"/>
              <a:gd name="connsiteY92" fmla="*/ 4383088 h 6858000"/>
              <a:gd name="connsiteX93" fmla="*/ 2168757 w 2275119"/>
              <a:gd name="connsiteY93" fmla="*/ 4419600 h 6858000"/>
              <a:gd name="connsiteX94" fmla="*/ 2206857 w 2275119"/>
              <a:gd name="connsiteY94" fmla="*/ 4495800 h 6858000"/>
              <a:gd name="connsiteX95" fmla="*/ 2222732 w 2275119"/>
              <a:gd name="connsiteY95" fmla="*/ 4532313 h 6858000"/>
              <a:gd name="connsiteX96" fmla="*/ 2238607 w 2275119"/>
              <a:gd name="connsiteY96" fmla="*/ 4573588 h 6858000"/>
              <a:gd name="connsiteX97" fmla="*/ 2254482 w 2275119"/>
              <a:gd name="connsiteY97" fmla="*/ 4619625 h 6858000"/>
              <a:gd name="connsiteX98" fmla="*/ 2265594 w 2275119"/>
              <a:gd name="connsiteY98" fmla="*/ 4672013 h 6858000"/>
              <a:gd name="connsiteX99" fmla="*/ 2271944 w 2275119"/>
              <a:gd name="connsiteY99" fmla="*/ 4732338 h 6858000"/>
              <a:gd name="connsiteX100" fmla="*/ 2275119 w 2275119"/>
              <a:gd name="connsiteY100" fmla="*/ 4800600 h 6858000"/>
              <a:gd name="connsiteX101" fmla="*/ 2271944 w 2275119"/>
              <a:gd name="connsiteY101" fmla="*/ 4868863 h 6858000"/>
              <a:gd name="connsiteX102" fmla="*/ 2265594 w 2275119"/>
              <a:gd name="connsiteY102" fmla="*/ 4929188 h 6858000"/>
              <a:gd name="connsiteX103" fmla="*/ 2254482 w 2275119"/>
              <a:gd name="connsiteY103" fmla="*/ 4981575 h 6858000"/>
              <a:gd name="connsiteX104" fmla="*/ 2238607 w 2275119"/>
              <a:gd name="connsiteY104" fmla="*/ 5027613 h 6858000"/>
              <a:gd name="connsiteX105" fmla="*/ 2222732 w 2275119"/>
              <a:gd name="connsiteY105" fmla="*/ 5068888 h 6858000"/>
              <a:gd name="connsiteX106" fmla="*/ 2206857 w 2275119"/>
              <a:gd name="connsiteY106" fmla="*/ 5105400 h 6858000"/>
              <a:gd name="connsiteX107" fmla="*/ 2187807 w 2275119"/>
              <a:gd name="connsiteY107" fmla="*/ 5143500 h 6858000"/>
              <a:gd name="connsiteX108" fmla="*/ 2168757 w 2275119"/>
              <a:gd name="connsiteY108" fmla="*/ 5181600 h 6858000"/>
              <a:gd name="connsiteX109" fmla="*/ 2149707 w 2275119"/>
              <a:gd name="connsiteY109" fmla="*/ 5218113 h 6858000"/>
              <a:gd name="connsiteX110" fmla="*/ 2133832 w 2275119"/>
              <a:gd name="connsiteY110" fmla="*/ 5259388 h 6858000"/>
              <a:gd name="connsiteX111" fmla="*/ 2119544 w 2275119"/>
              <a:gd name="connsiteY111" fmla="*/ 5305425 h 6858000"/>
              <a:gd name="connsiteX112" fmla="*/ 2108432 w 2275119"/>
              <a:gd name="connsiteY112" fmla="*/ 5357813 h 6858000"/>
              <a:gd name="connsiteX113" fmla="*/ 2100494 w 2275119"/>
              <a:gd name="connsiteY113" fmla="*/ 5418138 h 6858000"/>
              <a:gd name="connsiteX114" fmla="*/ 2098907 w 2275119"/>
              <a:gd name="connsiteY114" fmla="*/ 5486400 h 6858000"/>
              <a:gd name="connsiteX115" fmla="*/ 2100494 w 2275119"/>
              <a:gd name="connsiteY115" fmla="*/ 5554663 h 6858000"/>
              <a:gd name="connsiteX116" fmla="*/ 2108432 w 2275119"/>
              <a:gd name="connsiteY116" fmla="*/ 5614988 h 6858000"/>
              <a:gd name="connsiteX117" fmla="*/ 2119544 w 2275119"/>
              <a:gd name="connsiteY117" fmla="*/ 5667375 h 6858000"/>
              <a:gd name="connsiteX118" fmla="*/ 2133832 w 2275119"/>
              <a:gd name="connsiteY118" fmla="*/ 5713413 h 6858000"/>
              <a:gd name="connsiteX119" fmla="*/ 2149707 w 2275119"/>
              <a:gd name="connsiteY119" fmla="*/ 5754688 h 6858000"/>
              <a:gd name="connsiteX120" fmla="*/ 2168757 w 2275119"/>
              <a:gd name="connsiteY120" fmla="*/ 5791200 h 6858000"/>
              <a:gd name="connsiteX121" fmla="*/ 2187807 w 2275119"/>
              <a:gd name="connsiteY121" fmla="*/ 5829300 h 6858000"/>
              <a:gd name="connsiteX122" fmla="*/ 2206857 w 2275119"/>
              <a:gd name="connsiteY122" fmla="*/ 5867400 h 6858000"/>
              <a:gd name="connsiteX123" fmla="*/ 2222732 w 2275119"/>
              <a:gd name="connsiteY123" fmla="*/ 5903913 h 6858000"/>
              <a:gd name="connsiteX124" fmla="*/ 2238607 w 2275119"/>
              <a:gd name="connsiteY124" fmla="*/ 5945188 h 6858000"/>
              <a:gd name="connsiteX125" fmla="*/ 2254482 w 2275119"/>
              <a:gd name="connsiteY125" fmla="*/ 5991225 h 6858000"/>
              <a:gd name="connsiteX126" fmla="*/ 2265594 w 2275119"/>
              <a:gd name="connsiteY126" fmla="*/ 6043613 h 6858000"/>
              <a:gd name="connsiteX127" fmla="*/ 2271944 w 2275119"/>
              <a:gd name="connsiteY127" fmla="*/ 6103938 h 6858000"/>
              <a:gd name="connsiteX128" fmla="*/ 2275119 w 2275119"/>
              <a:gd name="connsiteY128" fmla="*/ 6172200 h 6858000"/>
              <a:gd name="connsiteX129" fmla="*/ 2271944 w 2275119"/>
              <a:gd name="connsiteY129" fmla="*/ 6240463 h 6858000"/>
              <a:gd name="connsiteX130" fmla="*/ 2265594 w 2275119"/>
              <a:gd name="connsiteY130" fmla="*/ 6300788 h 6858000"/>
              <a:gd name="connsiteX131" fmla="*/ 2254482 w 2275119"/>
              <a:gd name="connsiteY131" fmla="*/ 6353175 h 6858000"/>
              <a:gd name="connsiteX132" fmla="*/ 2238607 w 2275119"/>
              <a:gd name="connsiteY132" fmla="*/ 6399213 h 6858000"/>
              <a:gd name="connsiteX133" fmla="*/ 2222732 w 2275119"/>
              <a:gd name="connsiteY133" fmla="*/ 6440488 h 6858000"/>
              <a:gd name="connsiteX134" fmla="*/ 2206857 w 2275119"/>
              <a:gd name="connsiteY134" fmla="*/ 6477000 h 6858000"/>
              <a:gd name="connsiteX135" fmla="*/ 2187807 w 2275119"/>
              <a:gd name="connsiteY135" fmla="*/ 6515100 h 6858000"/>
              <a:gd name="connsiteX136" fmla="*/ 2168757 w 2275119"/>
              <a:gd name="connsiteY136" fmla="*/ 6553200 h 6858000"/>
              <a:gd name="connsiteX137" fmla="*/ 2149707 w 2275119"/>
              <a:gd name="connsiteY137" fmla="*/ 6589713 h 6858000"/>
              <a:gd name="connsiteX138" fmla="*/ 2133832 w 2275119"/>
              <a:gd name="connsiteY138" fmla="*/ 6630988 h 6858000"/>
              <a:gd name="connsiteX139" fmla="*/ 2119544 w 2275119"/>
              <a:gd name="connsiteY139" fmla="*/ 6677025 h 6858000"/>
              <a:gd name="connsiteX140" fmla="*/ 2108432 w 2275119"/>
              <a:gd name="connsiteY140" fmla="*/ 6729413 h 6858000"/>
              <a:gd name="connsiteX141" fmla="*/ 2100494 w 2275119"/>
              <a:gd name="connsiteY141" fmla="*/ 6789738 h 6858000"/>
              <a:gd name="connsiteX142" fmla="*/ 2098907 w 2275119"/>
              <a:gd name="connsiteY142" fmla="*/ 6858000 h 6858000"/>
              <a:gd name="connsiteX143" fmla="*/ 1556068 w 2275119"/>
              <a:gd name="connsiteY143" fmla="*/ 6858000 h 6858000"/>
              <a:gd name="connsiteX144" fmla="*/ 1389294 w 2275119"/>
              <a:gd name="connsiteY144" fmla="*/ 6858000 h 6858000"/>
              <a:gd name="connsiteX145" fmla="*/ 0 w 2275119"/>
              <a:gd name="connsiteY14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2275119" h="6858000">
                <a:moveTo>
                  <a:pt x="0" y="0"/>
                </a:moveTo>
                <a:lnTo>
                  <a:pt x="1389294" y="0"/>
                </a:lnTo>
                <a:lnTo>
                  <a:pt x="1556068" y="0"/>
                </a:lnTo>
                <a:lnTo>
                  <a:pt x="2098907" y="0"/>
                </a:lnTo>
                <a:lnTo>
                  <a:pt x="2100494" y="68263"/>
                </a:lnTo>
                <a:lnTo>
                  <a:pt x="2108432" y="128588"/>
                </a:lnTo>
                <a:lnTo>
                  <a:pt x="2119544" y="180975"/>
                </a:lnTo>
                <a:lnTo>
                  <a:pt x="2133832" y="227013"/>
                </a:lnTo>
                <a:lnTo>
                  <a:pt x="2149707" y="268288"/>
                </a:lnTo>
                <a:lnTo>
                  <a:pt x="2168757" y="304800"/>
                </a:lnTo>
                <a:lnTo>
                  <a:pt x="2187807" y="342900"/>
                </a:lnTo>
                <a:lnTo>
                  <a:pt x="2206857" y="381000"/>
                </a:lnTo>
                <a:lnTo>
                  <a:pt x="2222732" y="417513"/>
                </a:lnTo>
                <a:lnTo>
                  <a:pt x="2238607" y="458788"/>
                </a:lnTo>
                <a:lnTo>
                  <a:pt x="2254482" y="504825"/>
                </a:lnTo>
                <a:lnTo>
                  <a:pt x="2265594" y="557213"/>
                </a:lnTo>
                <a:lnTo>
                  <a:pt x="2271944" y="617538"/>
                </a:lnTo>
                <a:lnTo>
                  <a:pt x="2275119" y="685800"/>
                </a:lnTo>
                <a:lnTo>
                  <a:pt x="2271944" y="754063"/>
                </a:lnTo>
                <a:lnTo>
                  <a:pt x="2265594" y="814388"/>
                </a:lnTo>
                <a:lnTo>
                  <a:pt x="2254482" y="866775"/>
                </a:lnTo>
                <a:lnTo>
                  <a:pt x="2238607" y="912813"/>
                </a:lnTo>
                <a:lnTo>
                  <a:pt x="2222732" y="954088"/>
                </a:lnTo>
                <a:lnTo>
                  <a:pt x="2206857" y="990600"/>
                </a:lnTo>
                <a:lnTo>
                  <a:pt x="2187807" y="1028700"/>
                </a:lnTo>
                <a:lnTo>
                  <a:pt x="2168757" y="1066800"/>
                </a:lnTo>
                <a:lnTo>
                  <a:pt x="2149707" y="1103313"/>
                </a:lnTo>
                <a:lnTo>
                  <a:pt x="2133832" y="1144588"/>
                </a:lnTo>
                <a:lnTo>
                  <a:pt x="2119544" y="1190625"/>
                </a:lnTo>
                <a:lnTo>
                  <a:pt x="2108432" y="1243013"/>
                </a:lnTo>
                <a:lnTo>
                  <a:pt x="2100494" y="1303338"/>
                </a:lnTo>
                <a:lnTo>
                  <a:pt x="2098907" y="1371600"/>
                </a:lnTo>
                <a:lnTo>
                  <a:pt x="2100494" y="1439863"/>
                </a:lnTo>
                <a:lnTo>
                  <a:pt x="2108432" y="1500188"/>
                </a:lnTo>
                <a:lnTo>
                  <a:pt x="2119544" y="1552575"/>
                </a:lnTo>
                <a:lnTo>
                  <a:pt x="2133832" y="1598613"/>
                </a:lnTo>
                <a:lnTo>
                  <a:pt x="2149707" y="1639888"/>
                </a:lnTo>
                <a:lnTo>
                  <a:pt x="2168757" y="1676400"/>
                </a:lnTo>
                <a:lnTo>
                  <a:pt x="2187807" y="1714500"/>
                </a:lnTo>
                <a:lnTo>
                  <a:pt x="2206857" y="1752600"/>
                </a:lnTo>
                <a:lnTo>
                  <a:pt x="2222732" y="1789113"/>
                </a:lnTo>
                <a:lnTo>
                  <a:pt x="2238607" y="1830388"/>
                </a:lnTo>
                <a:lnTo>
                  <a:pt x="2254482" y="1876425"/>
                </a:lnTo>
                <a:lnTo>
                  <a:pt x="2265594" y="1928813"/>
                </a:lnTo>
                <a:lnTo>
                  <a:pt x="2271944" y="1989138"/>
                </a:lnTo>
                <a:lnTo>
                  <a:pt x="2275119" y="2057400"/>
                </a:lnTo>
                <a:lnTo>
                  <a:pt x="2271944" y="2125663"/>
                </a:lnTo>
                <a:lnTo>
                  <a:pt x="2265594" y="2185988"/>
                </a:lnTo>
                <a:lnTo>
                  <a:pt x="2254482" y="2238375"/>
                </a:lnTo>
                <a:lnTo>
                  <a:pt x="2238607" y="2284413"/>
                </a:lnTo>
                <a:lnTo>
                  <a:pt x="2222732" y="2325688"/>
                </a:lnTo>
                <a:lnTo>
                  <a:pt x="2206857" y="2362200"/>
                </a:lnTo>
                <a:lnTo>
                  <a:pt x="2187807" y="2400300"/>
                </a:lnTo>
                <a:lnTo>
                  <a:pt x="2168757" y="2438400"/>
                </a:lnTo>
                <a:lnTo>
                  <a:pt x="2149707" y="2474913"/>
                </a:lnTo>
                <a:lnTo>
                  <a:pt x="2133832" y="2516188"/>
                </a:lnTo>
                <a:lnTo>
                  <a:pt x="2119544" y="2562225"/>
                </a:lnTo>
                <a:lnTo>
                  <a:pt x="2108432" y="2614613"/>
                </a:lnTo>
                <a:lnTo>
                  <a:pt x="2100494" y="2674938"/>
                </a:lnTo>
                <a:lnTo>
                  <a:pt x="2098907" y="2743200"/>
                </a:lnTo>
                <a:lnTo>
                  <a:pt x="2100494" y="2811463"/>
                </a:lnTo>
                <a:lnTo>
                  <a:pt x="2108432" y="2871788"/>
                </a:lnTo>
                <a:lnTo>
                  <a:pt x="2119544" y="2924175"/>
                </a:lnTo>
                <a:lnTo>
                  <a:pt x="2133832" y="2970213"/>
                </a:lnTo>
                <a:lnTo>
                  <a:pt x="2149707" y="3011488"/>
                </a:lnTo>
                <a:lnTo>
                  <a:pt x="2168757" y="3048000"/>
                </a:lnTo>
                <a:lnTo>
                  <a:pt x="2187807" y="3086100"/>
                </a:lnTo>
                <a:lnTo>
                  <a:pt x="2206857" y="3124200"/>
                </a:lnTo>
                <a:lnTo>
                  <a:pt x="2222732" y="3160713"/>
                </a:lnTo>
                <a:lnTo>
                  <a:pt x="2238607" y="3201988"/>
                </a:lnTo>
                <a:lnTo>
                  <a:pt x="2254482" y="3248025"/>
                </a:lnTo>
                <a:lnTo>
                  <a:pt x="2265594" y="3300413"/>
                </a:lnTo>
                <a:lnTo>
                  <a:pt x="2271944" y="3360738"/>
                </a:lnTo>
                <a:lnTo>
                  <a:pt x="2275119" y="3427413"/>
                </a:lnTo>
                <a:lnTo>
                  <a:pt x="2271944" y="3497263"/>
                </a:lnTo>
                <a:lnTo>
                  <a:pt x="2265594" y="3557588"/>
                </a:lnTo>
                <a:lnTo>
                  <a:pt x="2254482" y="3609975"/>
                </a:lnTo>
                <a:lnTo>
                  <a:pt x="2238607" y="3656013"/>
                </a:lnTo>
                <a:lnTo>
                  <a:pt x="2222732" y="3697288"/>
                </a:lnTo>
                <a:lnTo>
                  <a:pt x="2206857" y="3733800"/>
                </a:lnTo>
                <a:lnTo>
                  <a:pt x="2187807" y="3771900"/>
                </a:lnTo>
                <a:lnTo>
                  <a:pt x="2168757" y="3810000"/>
                </a:lnTo>
                <a:lnTo>
                  <a:pt x="2149707" y="3846513"/>
                </a:lnTo>
                <a:lnTo>
                  <a:pt x="2133832" y="3887788"/>
                </a:lnTo>
                <a:lnTo>
                  <a:pt x="2119544" y="3933825"/>
                </a:lnTo>
                <a:lnTo>
                  <a:pt x="2108432" y="3986213"/>
                </a:lnTo>
                <a:lnTo>
                  <a:pt x="2100494" y="4046538"/>
                </a:lnTo>
                <a:lnTo>
                  <a:pt x="2098907" y="4114800"/>
                </a:lnTo>
                <a:lnTo>
                  <a:pt x="2100494" y="4183063"/>
                </a:lnTo>
                <a:lnTo>
                  <a:pt x="2108432" y="4243388"/>
                </a:lnTo>
                <a:lnTo>
                  <a:pt x="2119544" y="4295775"/>
                </a:lnTo>
                <a:lnTo>
                  <a:pt x="2133832" y="4341813"/>
                </a:lnTo>
                <a:lnTo>
                  <a:pt x="2149707" y="4383088"/>
                </a:lnTo>
                <a:lnTo>
                  <a:pt x="2168757" y="4419600"/>
                </a:lnTo>
                <a:lnTo>
                  <a:pt x="2206857" y="4495800"/>
                </a:lnTo>
                <a:lnTo>
                  <a:pt x="2222732" y="4532313"/>
                </a:lnTo>
                <a:lnTo>
                  <a:pt x="2238607" y="4573588"/>
                </a:lnTo>
                <a:lnTo>
                  <a:pt x="2254482" y="4619625"/>
                </a:lnTo>
                <a:lnTo>
                  <a:pt x="2265594" y="4672013"/>
                </a:lnTo>
                <a:lnTo>
                  <a:pt x="2271944" y="4732338"/>
                </a:lnTo>
                <a:lnTo>
                  <a:pt x="2275119" y="4800600"/>
                </a:lnTo>
                <a:lnTo>
                  <a:pt x="2271944" y="4868863"/>
                </a:lnTo>
                <a:lnTo>
                  <a:pt x="2265594" y="4929188"/>
                </a:lnTo>
                <a:lnTo>
                  <a:pt x="2254482" y="4981575"/>
                </a:lnTo>
                <a:lnTo>
                  <a:pt x="2238607" y="5027613"/>
                </a:lnTo>
                <a:lnTo>
                  <a:pt x="2222732" y="5068888"/>
                </a:lnTo>
                <a:lnTo>
                  <a:pt x="2206857" y="5105400"/>
                </a:lnTo>
                <a:lnTo>
                  <a:pt x="2187807" y="5143500"/>
                </a:lnTo>
                <a:lnTo>
                  <a:pt x="2168757" y="5181600"/>
                </a:lnTo>
                <a:lnTo>
                  <a:pt x="2149707" y="5218113"/>
                </a:lnTo>
                <a:lnTo>
                  <a:pt x="2133832" y="5259388"/>
                </a:lnTo>
                <a:lnTo>
                  <a:pt x="2119544" y="5305425"/>
                </a:lnTo>
                <a:lnTo>
                  <a:pt x="2108432" y="5357813"/>
                </a:lnTo>
                <a:lnTo>
                  <a:pt x="2100494" y="5418138"/>
                </a:lnTo>
                <a:lnTo>
                  <a:pt x="2098907" y="5486400"/>
                </a:lnTo>
                <a:lnTo>
                  <a:pt x="2100494" y="5554663"/>
                </a:lnTo>
                <a:lnTo>
                  <a:pt x="2108432" y="5614988"/>
                </a:lnTo>
                <a:lnTo>
                  <a:pt x="2119544" y="5667375"/>
                </a:lnTo>
                <a:lnTo>
                  <a:pt x="2133832" y="5713413"/>
                </a:lnTo>
                <a:lnTo>
                  <a:pt x="2149707" y="5754688"/>
                </a:lnTo>
                <a:lnTo>
                  <a:pt x="2168757" y="5791200"/>
                </a:lnTo>
                <a:lnTo>
                  <a:pt x="2187807" y="5829300"/>
                </a:lnTo>
                <a:lnTo>
                  <a:pt x="2206857" y="5867400"/>
                </a:lnTo>
                <a:lnTo>
                  <a:pt x="2222732" y="5903913"/>
                </a:lnTo>
                <a:lnTo>
                  <a:pt x="2238607" y="5945188"/>
                </a:lnTo>
                <a:lnTo>
                  <a:pt x="2254482" y="5991225"/>
                </a:lnTo>
                <a:lnTo>
                  <a:pt x="2265594" y="6043613"/>
                </a:lnTo>
                <a:lnTo>
                  <a:pt x="2271944" y="6103938"/>
                </a:lnTo>
                <a:lnTo>
                  <a:pt x="2275119" y="6172200"/>
                </a:lnTo>
                <a:lnTo>
                  <a:pt x="2271944" y="6240463"/>
                </a:lnTo>
                <a:lnTo>
                  <a:pt x="2265594" y="6300788"/>
                </a:lnTo>
                <a:lnTo>
                  <a:pt x="2254482" y="6353175"/>
                </a:lnTo>
                <a:lnTo>
                  <a:pt x="2238607" y="6399213"/>
                </a:lnTo>
                <a:lnTo>
                  <a:pt x="2222732" y="6440488"/>
                </a:lnTo>
                <a:lnTo>
                  <a:pt x="2206857" y="6477000"/>
                </a:lnTo>
                <a:lnTo>
                  <a:pt x="2187807" y="6515100"/>
                </a:lnTo>
                <a:lnTo>
                  <a:pt x="2168757" y="6553200"/>
                </a:lnTo>
                <a:lnTo>
                  <a:pt x="2149707" y="6589713"/>
                </a:lnTo>
                <a:lnTo>
                  <a:pt x="2133832" y="6630988"/>
                </a:lnTo>
                <a:lnTo>
                  <a:pt x="2119544" y="6677025"/>
                </a:lnTo>
                <a:lnTo>
                  <a:pt x="2108432" y="6729413"/>
                </a:lnTo>
                <a:lnTo>
                  <a:pt x="2100494" y="6789738"/>
                </a:lnTo>
                <a:lnTo>
                  <a:pt x="2098907" y="6858000"/>
                </a:lnTo>
                <a:lnTo>
                  <a:pt x="1556068" y="6858000"/>
                </a:lnTo>
                <a:lnTo>
                  <a:pt x="1389294" y="6858000"/>
                </a:lnTo>
                <a:lnTo>
                  <a:pt x="0" y="6858000"/>
                </a:lnTo>
                <a:close/>
              </a:path>
            </a:pathLst>
          </a:custGeom>
          <a:solidFill>
            <a:schemeClr val="accent1"/>
          </a:solidFill>
          <a:ln w="0">
            <a:noFill/>
            <a:prstDash val="solid"/>
            <a:round/>
            <a:headEnd/>
            <a:tailEnd/>
          </a:ln>
        </p:spPr>
      </p:sp>
      <p:sp>
        <p:nvSpPr>
          <p:cNvPr id="16" name="Rectangle 15">
            <a:extLst>
              <a:ext uri="{FF2B5EF4-FFF2-40B4-BE49-F238E27FC236}">
                <a16:creationId xmlns:a16="http://schemas.microsoft.com/office/drawing/2014/main" id="{A3AE1F77-1EC8-47BA-A381-B6618A2FCD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p:cNvSpPr>
            <a:spLocks noGrp="1"/>
          </p:cNvSpPr>
          <p:nvPr>
            <p:ph idx="1"/>
          </p:nvPr>
        </p:nvSpPr>
        <p:spPr>
          <a:xfrm>
            <a:off x="2545409" y="1974276"/>
            <a:ext cx="6400800" cy="3701065"/>
          </a:xfrm>
        </p:spPr>
        <p:txBody>
          <a:bodyPr>
            <a:normAutofit/>
          </a:bodyPr>
          <a:lstStyle/>
          <a:p>
            <a:r>
              <a:rPr lang="en-US" sz="2400" dirty="0">
                <a:solidFill>
                  <a:srgbClr val="1A2A68"/>
                </a:solidFill>
              </a:rPr>
              <a:t>Any questions or comments about what you read?</a:t>
            </a:r>
          </a:p>
          <a:p>
            <a:r>
              <a:rPr lang="en-US" sz="2400" dirty="0">
                <a:solidFill>
                  <a:srgbClr val="1A2A68"/>
                </a:solidFill>
              </a:rPr>
              <a:t>Did everyone manage to read it all?</a:t>
            </a:r>
          </a:p>
          <a:p>
            <a:r>
              <a:rPr lang="en-GB" sz="2400" dirty="0">
                <a:solidFill>
                  <a:srgbClr val="1A2A68"/>
                </a:solidFill>
              </a:rPr>
              <a:t>Handout 3 - What are my child’s anxious expectations</a:t>
            </a:r>
          </a:p>
          <a:p>
            <a:r>
              <a:rPr lang="en-GB" sz="2400" dirty="0">
                <a:solidFill>
                  <a:srgbClr val="1A2A68"/>
                </a:solidFill>
              </a:rPr>
              <a:t>Handout 4 - What does my child need to learn?</a:t>
            </a:r>
          </a:p>
          <a:p>
            <a:endParaRPr lang="en-US" sz="2400" dirty="0">
              <a:solidFill>
                <a:srgbClr val="1A2A68"/>
              </a:solidFill>
            </a:endParaRPr>
          </a:p>
        </p:txBody>
      </p:sp>
      <p:sp>
        <p:nvSpPr>
          <p:cNvPr id="4" name="Slide Number Placeholder 3"/>
          <p:cNvSpPr>
            <a:spLocks noGrp="1"/>
          </p:cNvSpPr>
          <p:nvPr>
            <p:ph type="sldNum" sz="quarter" idx="12"/>
          </p:nvPr>
        </p:nvSpPr>
        <p:spPr>
          <a:xfrm>
            <a:off x="8374705" y="6375679"/>
            <a:ext cx="1036865" cy="345796"/>
          </a:xfrm>
        </p:spPr>
        <p:txBody>
          <a:bodyPr>
            <a:normAutofit/>
          </a:bodyPr>
          <a:lstStyle/>
          <a:p>
            <a:pPr>
              <a:spcAft>
                <a:spcPts val="600"/>
              </a:spcAft>
            </a:pPr>
            <a:fld id="{DCF6A46F-80AB-49F3-8C7E-9717ED945456}" type="slidenum">
              <a:rPr lang="en-GB" altLang="en-US" smtClean="0"/>
              <a:pPr>
                <a:spcAft>
                  <a:spcPts val="600"/>
                </a:spcAft>
              </a:pPr>
              <a:t>4</a:t>
            </a:fld>
            <a:endParaRPr lang="en-GB" altLang="en-US"/>
          </a:p>
        </p:txBody>
      </p:sp>
      <p:sp>
        <p:nvSpPr>
          <p:cNvPr id="6" name="Content Placeholder 4">
            <a:extLst>
              <a:ext uri="{FF2B5EF4-FFF2-40B4-BE49-F238E27FC236}">
                <a16:creationId xmlns:a16="http://schemas.microsoft.com/office/drawing/2014/main" id="{C9815609-F1FD-4A53-97A4-9B929EDF7F52}"/>
              </a:ext>
            </a:extLst>
          </p:cNvPr>
          <p:cNvSpPr txBox="1">
            <a:spLocks/>
          </p:cNvSpPr>
          <p:nvPr/>
        </p:nvSpPr>
        <p:spPr bwMode="auto">
          <a:xfrm>
            <a:off x="2958315" y="5214877"/>
            <a:ext cx="5077894" cy="1389317"/>
          </a:xfrm>
          <a:prstGeom prst="roundRect">
            <a:avLst/>
          </a:prstGeom>
          <a:solidFill>
            <a:srgbClr val="CCE5EC"/>
          </a:solidFill>
          <a:ln w="38100">
            <a:solidFill>
              <a:srgbClr val="CCE5EC"/>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rtlCol="0" anchor="ctr" anchorCtr="0" compatLnSpc="1">
            <a:prstTxWarp prst="textNoShape">
              <a:avLst/>
            </a:prstTxWarp>
            <a:spAutoFit/>
          </a:bodyPr>
          <a:lst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sz="2000" baseline="0">
                <a:solidFill>
                  <a:schemeClr val="tx2"/>
                </a:solidFill>
                <a:latin typeface="+mn-lt"/>
                <a:ea typeface="+mn-ea"/>
                <a:cs typeface="+mn-cs"/>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sz="2000" baseline="0">
                <a:solidFill>
                  <a:schemeClr val="tx2"/>
                </a:solidFill>
                <a:latin typeface="+mn-lt"/>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000" baseline="0">
                <a:solidFill>
                  <a:schemeClr val="tx2"/>
                </a:solidFill>
                <a:latin typeface="+mn-lt"/>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a:lstStyle>
          <a:p>
            <a:pPr marL="0" indent="0">
              <a:buNone/>
            </a:pPr>
            <a:r>
              <a:rPr lang="en-GB" sz="2400" kern="0" dirty="0">
                <a:solidFill>
                  <a:srgbClr val="1A2A68"/>
                </a:solidFill>
              </a:rPr>
              <a:t>What did you learn from trying out the questioning skills? </a:t>
            </a:r>
          </a:p>
          <a:p>
            <a:endParaRPr lang="en-US" sz="2800" kern="0" dirty="0">
              <a:solidFill>
                <a:srgbClr val="1A2A68"/>
              </a:solidFill>
            </a:endParaRPr>
          </a:p>
        </p:txBody>
      </p:sp>
      <p:pic>
        <p:nvPicPr>
          <p:cNvPr id="7" name="Picture 6" descr="Icon, rectangle&#10;&#10;Description automatically generated">
            <a:extLst>
              <a:ext uri="{FF2B5EF4-FFF2-40B4-BE49-F238E27FC236}">
                <a16:creationId xmlns:a16="http://schemas.microsoft.com/office/drawing/2014/main" id="{DFEF41BC-C948-4B49-9141-D3E4E12B42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13" name="Graphic 12" descr="Magnifying glass with solid fill">
            <a:extLst>
              <a:ext uri="{FF2B5EF4-FFF2-40B4-BE49-F238E27FC236}">
                <a16:creationId xmlns:a16="http://schemas.microsoft.com/office/drawing/2014/main" id="{C32FFDB6-E5D9-9245-894C-A15AAA67EF5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71792" y="4453314"/>
            <a:ext cx="2401416" cy="2401416"/>
          </a:xfrm>
          <a:prstGeom prst="rect">
            <a:avLst/>
          </a:prstGeom>
        </p:spPr>
      </p:pic>
    </p:spTree>
    <p:extLst>
      <p:ext uri="{BB962C8B-B14F-4D97-AF65-F5344CB8AC3E}">
        <p14:creationId xmlns:p14="http://schemas.microsoft.com/office/powerpoint/2010/main" val="2060704997"/>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40851669-7281-49C2-8BF0-67BA70EC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545410" y="374362"/>
            <a:ext cx="6866160" cy="1413758"/>
          </a:xfrm>
        </p:spPr>
        <p:txBody>
          <a:bodyPr anchor="b">
            <a:noAutofit/>
          </a:bodyPr>
          <a:lstStyle/>
          <a:p>
            <a:r>
              <a:rPr lang="en-US" dirty="0">
                <a:solidFill>
                  <a:srgbClr val="1A2A68"/>
                </a:solidFill>
              </a:rPr>
              <a:t>Homework review Continued</a:t>
            </a:r>
          </a:p>
        </p:txBody>
      </p:sp>
      <p:sp>
        <p:nvSpPr>
          <p:cNvPr id="14" name="Freeform: Shape 13">
            <a:extLst>
              <a:ext uri="{FF2B5EF4-FFF2-40B4-BE49-F238E27FC236}">
                <a16:creationId xmlns:a16="http://schemas.microsoft.com/office/drawing/2014/main" id="{16992B13-74C4-4370-93C5-F5403D944D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39070" y="0"/>
            <a:ext cx="1706340" cy="6858000"/>
          </a:xfrm>
          <a:custGeom>
            <a:avLst/>
            <a:gdLst>
              <a:gd name="connsiteX0" fmla="*/ 0 w 2275119"/>
              <a:gd name="connsiteY0" fmla="*/ 0 h 6858000"/>
              <a:gd name="connsiteX1" fmla="*/ 1389294 w 2275119"/>
              <a:gd name="connsiteY1" fmla="*/ 0 h 6858000"/>
              <a:gd name="connsiteX2" fmla="*/ 1556068 w 2275119"/>
              <a:gd name="connsiteY2" fmla="*/ 0 h 6858000"/>
              <a:gd name="connsiteX3" fmla="*/ 2098907 w 2275119"/>
              <a:gd name="connsiteY3" fmla="*/ 0 h 6858000"/>
              <a:gd name="connsiteX4" fmla="*/ 2100494 w 2275119"/>
              <a:gd name="connsiteY4" fmla="*/ 68263 h 6858000"/>
              <a:gd name="connsiteX5" fmla="*/ 2108432 w 2275119"/>
              <a:gd name="connsiteY5" fmla="*/ 128588 h 6858000"/>
              <a:gd name="connsiteX6" fmla="*/ 2119544 w 2275119"/>
              <a:gd name="connsiteY6" fmla="*/ 180975 h 6858000"/>
              <a:gd name="connsiteX7" fmla="*/ 2133832 w 2275119"/>
              <a:gd name="connsiteY7" fmla="*/ 227013 h 6858000"/>
              <a:gd name="connsiteX8" fmla="*/ 2149707 w 2275119"/>
              <a:gd name="connsiteY8" fmla="*/ 268288 h 6858000"/>
              <a:gd name="connsiteX9" fmla="*/ 2168757 w 2275119"/>
              <a:gd name="connsiteY9" fmla="*/ 304800 h 6858000"/>
              <a:gd name="connsiteX10" fmla="*/ 2187807 w 2275119"/>
              <a:gd name="connsiteY10" fmla="*/ 342900 h 6858000"/>
              <a:gd name="connsiteX11" fmla="*/ 2206857 w 2275119"/>
              <a:gd name="connsiteY11" fmla="*/ 381000 h 6858000"/>
              <a:gd name="connsiteX12" fmla="*/ 2222732 w 2275119"/>
              <a:gd name="connsiteY12" fmla="*/ 417513 h 6858000"/>
              <a:gd name="connsiteX13" fmla="*/ 2238607 w 2275119"/>
              <a:gd name="connsiteY13" fmla="*/ 458788 h 6858000"/>
              <a:gd name="connsiteX14" fmla="*/ 2254482 w 2275119"/>
              <a:gd name="connsiteY14" fmla="*/ 504825 h 6858000"/>
              <a:gd name="connsiteX15" fmla="*/ 2265594 w 2275119"/>
              <a:gd name="connsiteY15" fmla="*/ 557213 h 6858000"/>
              <a:gd name="connsiteX16" fmla="*/ 2271944 w 2275119"/>
              <a:gd name="connsiteY16" fmla="*/ 617538 h 6858000"/>
              <a:gd name="connsiteX17" fmla="*/ 2275119 w 2275119"/>
              <a:gd name="connsiteY17" fmla="*/ 685800 h 6858000"/>
              <a:gd name="connsiteX18" fmla="*/ 2271944 w 2275119"/>
              <a:gd name="connsiteY18" fmla="*/ 754063 h 6858000"/>
              <a:gd name="connsiteX19" fmla="*/ 2265594 w 2275119"/>
              <a:gd name="connsiteY19" fmla="*/ 814388 h 6858000"/>
              <a:gd name="connsiteX20" fmla="*/ 2254482 w 2275119"/>
              <a:gd name="connsiteY20" fmla="*/ 866775 h 6858000"/>
              <a:gd name="connsiteX21" fmla="*/ 2238607 w 2275119"/>
              <a:gd name="connsiteY21" fmla="*/ 912813 h 6858000"/>
              <a:gd name="connsiteX22" fmla="*/ 2222732 w 2275119"/>
              <a:gd name="connsiteY22" fmla="*/ 954088 h 6858000"/>
              <a:gd name="connsiteX23" fmla="*/ 2206857 w 2275119"/>
              <a:gd name="connsiteY23" fmla="*/ 990600 h 6858000"/>
              <a:gd name="connsiteX24" fmla="*/ 2187807 w 2275119"/>
              <a:gd name="connsiteY24" fmla="*/ 1028700 h 6858000"/>
              <a:gd name="connsiteX25" fmla="*/ 2168757 w 2275119"/>
              <a:gd name="connsiteY25" fmla="*/ 1066800 h 6858000"/>
              <a:gd name="connsiteX26" fmla="*/ 2149707 w 2275119"/>
              <a:gd name="connsiteY26" fmla="*/ 1103313 h 6858000"/>
              <a:gd name="connsiteX27" fmla="*/ 2133832 w 2275119"/>
              <a:gd name="connsiteY27" fmla="*/ 1144588 h 6858000"/>
              <a:gd name="connsiteX28" fmla="*/ 2119544 w 2275119"/>
              <a:gd name="connsiteY28" fmla="*/ 1190625 h 6858000"/>
              <a:gd name="connsiteX29" fmla="*/ 2108432 w 2275119"/>
              <a:gd name="connsiteY29" fmla="*/ 1243013 h 6858000"/>
              <a:gd name="connsiteX30" fmla="*/ 2100494 w 2275119"/>
              <a:gd name="connsiteY30" fmla="*/ 1303338 h 6858000"/>
              <a:gd name="connsiteX31" fmla="*/ 2098907 w 2275119"/>
              <a:gd name="connsiteY31" fmla="*/ 1371600 h 6858000"/>
              <a:gd name="connsiteX32" fmla="*/ 2100494 w 2275119"/>
              <a:gd name="connsiteY32" fmla="*/ 1439863 h 6858000"/>
              <a:gd name="connsiteX33" fmla="*/ 2108432 w 2275119"/>
              <a:gd name="connsiteY33" fmla="*/ 1500188 h 6858000"/>
              <a:gd name="connsiteX34" fmla="*/ 2119544 w 2275119"/>
              <a:gd name="connsiteY34" fmla="*/ 1552575 h 6858000"/>
              <a:gd name="connsiteX35" fmla="*/ 2133832 w 2275119"/>
              <a:gd name="connsiteY35" fmla="*/ 1598613 h 6858000"/>
              <a:gd name="connsiteX36" fmla="*/ 2149707 w 2275119"/>
              <a:gd name="connsiteY36" fmla="*/ 1639888 h 6858000"/>
              <a:gd name="connsiteX37" fmla="*/ 2168757 w 2275119"/>
              <a:gd name="connsiteY37" fmla="*/ 1676400 h 6858000"/>
              <a:gd name="connsiteX38" fmla="*/ 2187807 w 2275119"/>
              <a:gd name="connsiteY38" fmla="*/ 1714500 h 6858000"/>
              <a:gd name="connsiteX39" fmla="*/ 2206857 w 2275119"/>
              <a:gd name="connsiteY39" fmla="*/ 1752600 h 6858000"/>
              <a:gd name="connsiteX40" fmla="*/ 2222732 w 2275119"/>
              <a:gd name="connsiteY40" fmla="*/ 1789113 h 6858000"/>
              <a:gd name="connsiteX41" fmla="*/ 2238607 w 2275119"/>
              <a:gd name="connsiteY41" fmla="*/ 1830388 h 6858000"/>
              <a:gd name="connsiteX42" fmla="*/ 2254482 w 2275119"/>
              <a:gd name="connsiteY42" fmla="*/ 1876425 h 6858000"/>
              <a:gd name="connsiteX43" fmla="*/ 2265594 w 2275119"/>
              <a:gd name="connsiteY43" fmla="*/ 1928813 h 6858000"/>
              <a:gd name="connsiteX44" fmla="*/ 2271944 w 2275119"/>
              <a:gd name="connsiteY44" fmla="*/ 1989138 h 6858000"/>
              <a:gd name="connsiteX45" fmla="*/ 2275119 w 2275119"/>
              <a:gd name="connsiteY45" fmla="*/ 2057400 h 6858000"/>
              <a:gd name="connsiteX46" fmla="*/ 2271944 w 2275119"/>
              <a:gd name="connsiteY46" fmla="*/ 2125663 h 6858000"/>
              <a:gd name="connsiteX47" fmla="*/ 2265594 w 2275119"/>
              <a:gd name="connsiteY47" fmla="*/ 2185988 h 6858000"/>
              <a:gd name="connsiteX48" fmla="*/ 2254482 w 2275119"/>
              <a:gd name="connsiteY48" fmla="*/ 2238375 h 6858000"/>
              <a:gd name="connsiteX49" fmla="*/ 2238607 w 2275119"/>
              <a:gd name="connsiteY49" fmla="*/ 2284413 h 6858000"/>
              <a:gd name="connsiteX50" fmla="*/ 2222732 w 2275119"/>
              <a:gd name="connsiteY50" fmla="*/ 2325688 h 6858000"/>
              <a:gd name="connsiteX51" fmla="*/ 2206857 w 2275119"/>
              <a:gd name="connsiteY51" fmla="*/ 2362200 h 6858000"/>
              <a:gd name="connsiteX52" fmla="*/ 2187807 w 2275119"/>
              <a:gd name="connsiteY52" fmla="*/ 2400300 h 6858000"/>
              <a:gd name="connsiteX53" fmla="*/ 2168757 w 2275119"/>
              <a:gd name="connsiteY53" fmla="*/ 2438400 h 6858000"/>
              <a:gd name="connsiteX54" fmla="*/ 2149707 w 2275119"/>
              <a:gd name="connsiteY54" fmla="*/ 2474913 h 6858000"/>
              <a:gd name="connsiteX55" fmla="*/ 2133832 w 2275119"/>
              <a:gd name="connsiteY55" fmla="*/ 2516188 h 6858000"/>
              <a:gd name="connsiteX56" fmla="*/ 2119544 w 2275119"/>
              <a:gd name="connsiteY56" fmla="*/ 2562225 h 6858000"/>
              <a:gd name="connsiteX57" fmla="*/ 2108432 w 2275119"/>
              <a:gd name="connsiteY57" fmla="*/ 2614613 h 6858000"/>
              <a:gd name="connsiteX58" fmla="*/ 2100494 w 2275119"/>
              <a:gd name="connsiteY58" fmla="*/ 2674938 h 6858000"/>
              <a:gd name="connsiteX59" fmla="*/ 2098907 w 2275119"/>
              <a:gd name="connsiteY59" fmla="*/ 2743200 h 6858000"/>
              <a:gd name="connsiteX60" fmla="*/ 2100494 w 2275119"/>
              <a:gd name="connsiteY60" fmla="*/ 2811463 h 6858000"/>
              <a:gd name="connsiteX61" fmla="*/ 2108432 w 2275119"/>
              <a:gd name="connsiteY61" fmla="*/ 2871788 h 6858000"/>
              <a:gd name="connsiteX62" fmla="*/ 2119544 w 2275119"/>
              <a:gd name="connsiteY62" fmla="*/ 2924175 h 6858000"/>
              <a:gd name="connsiteX63" fmla="*/ 2133832 w 2275119"/>
              <a:gd name="connsiteY63" fmla="*/ 2970213 h 6858000"/>
              <a:gd name="connsiteX64" fmla="*/ 2149707 w 2275119"/>
              <a:gd name="connsiteY64" fmla="*/ 3011488 h 6858000"/>
              <a:gd name="connsiteX65" fmla="*/ 2168757 w 2275119"/>
              <a:gd name="connsiteY65" fmla="*/ 3048000 h 6858000"/>
              <a:gd name="connsiteX66" fmla="*/ 2187807 w 2275119"/>
              <a:gd name="connsiteY66" fmla="*/ 3086100 h 6858000"/>
              <a:gd name="connsiteX67" fmla="*/ 2206857 w 2275119"/>
              <a:gd name="connsiteY67" fmla="*/ 3124200 h 6858000"/>
              <a:gd name="connsiteX68" fmla="*/ 2222732 w 2275119"/>
              <a:gd name="connsiteY68" fmla="*/ 3160713 h 6858000"/>
              <a:gd name="connsiteX69" fmla="*/ 2238607 w 2275119"/>
              <a:gd name="connsiteY69" fmla="*/ 3201988 h 6858000"/>
              <a:gd name="connsiteX70" fmla="*/ 2254482 w 2275119"/>
              <a:gd name="connsiteY70" fmla="*/ 3248025 h 6858000"/>
              <a:gd name="connsiteX71" fmla="*/ 2265594 w 2275119"/>
              <a:gd name="connsiteY71" fmla="*/ 3300413 h 6858000"/>
              <a:gd name="connsiteX72" fmla="*/ 2271944 w 2275119"/>
              <a:gd name="connsiteY72" fmla="*/ 3360738 h 6858000"/>
              <a:gd name="connsiteX73" fmla="*/ 2275119 w 2275119"/>
              <a:gd name="connsiteY73" fmla="*/ 3427413 h 6858000"/>
              <a:gd name="connsiteX74" fmla="*/ 2271944 w 2275119"/>
              <a:gd name="connsiteY74" fmla="*/ 3497263 h 6858000"/>
              <a:gd name="connsiteX75" fmla="*/ 2265594 w 2275119"/>
              <a:gd name="connsiteY75" fmla="*/ 3557588 h 6858000"/>
              <a:gd name="connsiteX76" fmla="*/ 2254482 w 2275119"/>
              <a:gd name="connsiteY76" fmla="*/ 3609975 h 6858000"/>
              <a:gd name="connsiteX77" fmla="*/ 2238607 w 2275119"/>
              <a:gd name="connsiteY77" fmla="*/ 3656013 h 6858000"/>
              <a:gd name="connsiteX78" fmla="*/ 2222732 w 2275119"/>
              <a:gd name="connsiteY78" fmla="*/ 3697288 h 6858000"/>
              <a:gd name="connsiteX79" fmla="*/ 2206857 w 2275119"/>
              <a:gd name="connsiteY79" fmla="*/ 3733800 h 6858000"/>
              <a:gd name="connsiteX80" fmla="*/ 2187807 w 2275119"/>
              <a:gd name="connsiteY80" fmla="*/ 3771900 h 6858000"/>
              <a:gd name="connsiteX81" fmla="*/ 2168757 w 2275119"/>
              <a:gd name="connsiteY81" fmla="*/ 3810000 h 6858000"/>
              <a:gd name="connsiteX82" fmla="*/ 2149707 w 2275119"/>
              <a:gd name="connsiteY82" fmla="*/ 3846513 h 6858000"/>
              <a:gd name="connsiteX83" fmla="*/ 2133832 w 2275119"/>
              <a:gd name="connsiteY83" fmla="*/ 3887788 h 6858000"/>
              <a:gd name="connsiteX84" fmla="*/ 2119544 w 2275119"/>
              <a:gd name="connsiteY84" fmla="*/ 3933825 h 6858000"/>
              <a:gd name="connsiteX85" fmla="*/ 2108432 w 2275119"/>
              <a:gd name="connsiteY85" fmla="*/ 3986213 h 6858000"/>
              <a:gd name="connsiteX86" fmla="*/ 2100494 w 2275119"/>
              <a:gd name="connsiteY86" fmla="*/ 4046538 h 6858000"/>
              <a:gd name="connsiteX87" fmla="*/ 2098907 w 2275119"/>
              <a:gd name="connsiteY87" fmla="*/ 4114800 h 6858000"/>
              <a:gd name="connsiteX88" fmla="*/ 2100494 w 2275119"/>
              <a:gd name="connsiteY88" fmla="*/ 4183063 h 6858000"/>
              <a:gd name="connsiteX89" fmla="*/ 2108432 w 2275119"/>
              <a:gd name="connsiteY89" fmla="*/ 4243388 h 6858000"/>
              <a:gd name="connsiteX90" fmla="*/ 2119544 w 2275119"/>
              <a:gd name="connsiteY90" fmla="*/ 4295775 h 6858000"/>
              <a:gd name="connsiteX91" fmla="*/ 2133832 w 2275119"/>
              <a:gd name="connsiteY91" fmla="*/ 4341813 h 6858000"/>
              <a:gd name="connsiteX92" fmla="*/ 2149707 w 2275119"/>
              <a:gd name="connsiteY92" fmla="*/ 4383088 h 6858000"/>
              <a:gd name="connsiteX93" fmla="*/ 2168757 w 2275119"/>
              <a:gd name="connsiteY93" fmla="*/ 4419600 h 6858000"/>
              <a:gd name="connsiteX94" fmla="*/ 2206857 w 2275119"/>
              <a:gd name="connsiteY94" fmla="*/ 4495800 h 6858000"/>
              <a:gd name="connsiteX95" fmla="*/ 2222732 w 2275119"/>
              <a:gd name="connsiteY95" fmla="*/ 4532313 h 6858000"/>
              <a:gd name="connsiteX96" fmla="*/ 2238607 w 2275119"/>
              <a:gd name="connsiteY96" fmla="*/ 4573588 h 6858000"/>
              <a:gd name="connsiteX97" fmla="*/ 2254482 w 2275119"/>
              <a:gd name="connsiteY97" fmla="*/ 4619625 h 6858000"/>
              <a:gd name="connsiteX98" fmla="*/ 2265594 w 2275119"/>
              <a:gd name="connsiteY98" fmla="*/ 4672013 h 6858000"/>
              <a:gd name="connsiteX99" fmla="*/ 2271944 w 2275119"/>
              <a:gd name="connsiteY99" fmla="*/ 4732338 h 6858000"/>
              <a:gd name="connsiteX100" fmla="*/ 2275119 w 2275119"/>
              <a:gd name="connsiteY100" fmla="*/ 4800600 h 6858000"/>
              <a:gd name="connsiteX101" fmla="*/ 2271944 w 2275119"/>
              <a:gd name="connsiteY101" fmla="*/ 4868863 h 6858000"/>
              <a:gd name="connsiteX102" fmla="*/ 2265594 w 2275119"/>
              <a:gd name="connsiteY102" fmla="*/ 4929188 h 6858000"/>
              <a:gd name="connsiteX103" fmla="*/ 2254482 w 2275119"/>
              <a:gd name="connsiteY103" fmla="*/ 4981575 h 6858000"/>
              <a:gd name="connsiteX104" fmla="*/ 2238607 w 2275119"/>
              <a:gd name="connsiteY104" fmla="*/ 5027613 h 6858000"/>
              <a:gd name="connsiteX105" fmla="*/ 2222732 w 2275119"/>
              <a:gd name="connsiteY105" fmla="*/ 5068888 h 6858000"/>
              <a:gd name="connsiteX106" fmla="*/ 2206857 w 2275119"/>
              <a:gd name="connsiteY106" fmla="*/ 5105400 h 6858000"/>
              <a:gd name="connsiteX107" fmla="*/ 2187807 w 2275119"/>
              <a:gd name="connsiteY107" fmla="*/ 5143500 h 6858000"/>
              <a:gd name="connsiteX108" fmla="*/ 2168757 w 2275119"/>
              <a:gd name="connsiteY108" fmla="*/ 5181600 h 6858000"/>
              <a:gd name="connsiteX109" fmla="*/ 2149707 w 2275119"/>
              <a:gd name="connsiteY109" fmla="*/ 5218113 h 6858000"/>
              <a:gd name="connsiteX110" fmla="*/ 2133832 w 2275119"/>
              <a:gd name="connsiteY110" fmla="*/ 5259388 h 6858000"/>
              <a:gd name="connsiteX111" fmla="*/ 2119544 w 2275119"/>
              <a:gd name="connsiteY111" fmla="*/ 5305425 h 6858000"/>
              <a:gd name="connsiteX112" fmla="*/ 2108432 w 2275119"/>
              <a:gd name="connsiteY112" fmla="*/ 5357813 h 6858000"/>
              <a:gd name="connsiteX113" fmla="*/ 2100494 w 2275119"/>
              <a:gd name="connsiteY113" fmla="*/ 5418138 h 6858000"/>
              <a:gd name="connsiteX114" fmla="*/ 2098907 w 2275119"/>
              <a:gd name="connsiteY114" fmla="*/ 5486400 h 6858000"/>
              <a:gd name="connsiteX115" fmla="*/ 2100494 w 2275119"/>
              <a:gd name="connsiteY115" fmla="*/ 5554663 h 6858000"/>
              <a:gd name="connsiteX116" fmla="*/ 2108432 w 2275119"/>
              <a:gd name="connsiteY116" fmla="*/ 5614988 h 6858000"/>
              <a:gd name="connsiteX117" fmla="*/ 2119544 w 2275119"/>
              <a:gd name="connsiteY117" fmla="*/ 5667375 h 6858000"/>
              <a:gd name="connsiteX118" fmla="*/ 2133832 w 2275119"/>
              <a:gd name="connsiteY118" fmla="*/ 5713413 h 6858000"/>
              <a:gd name="connsiteX119" fmla="*/ 2149707 w 2275119"/>
              <a:gd name="connsiteY119" fmla="*/ 5754688 h 6858000"/>
              <a:gd name="connsiteX120" fmla="*/ 2168757 w 2275119"/>
              <a:gd name="connsiteY120" fmla="*/ 5791200 h 6858000"/>
              <a:gd name="connsiteX121" fmla="*/ 2187807 w 2275119"/>
              <a:gd name="connsiteY121" fmla="*/ 5829300 h 6858000"/>
              <a:gd name="connsiteX122" fmla="*/ 2206857 w 2275119"/>
              <a:gd name="connsiteY122" fmla="*/ 5867400 h 6858000"/>
              <a:gd name="connsiteX123" fmla="*/ 2222732 w 2275119"/>
              <a:gd name="connsiteY123" fmla="*/ 5903913 h 6858000"/>
              <a:gd name="connsiteX124" fmla="*/ 2238607 w 2275119"/>
              <a:gd name="connsiteY124" fmla="*/ 5945188 h 6858000"/>
              <a:gd name="connsiteX125" fmla="*/ 2254482 w 2275119"/>
              <a:gd name="connsiteY125" fmla="*/ 5991225 h 6858000"/>
              <a:gd name="connsiteX126" fmla="*/ 2265594 w 2275119"/>
              <a:gd name="connsiteY126" fmla="*/ 6043613 h 6858000"/>
              <a:gd name="connsiteX127" fmla="*/ 2271944 w 2275119"/>
              <a:gd name="connsiteY127" fmla="*/ 6103938 h 6858000"/>
              <a:gd name="connsiteX128" fmla="*/ 2275119 w 2275119"/>
              <a:gd name="connsiteY128" fmla="*/ 6172200 h 6858000"/>
              <a:gd name="connsiteX129" fmla="*/ 2271944 w 2275119"/>
              <a:gd name="connsiteY129" fmla="*/ 6240463 h 6858000"/>
              <a:gd name="connsiteX130" fmla="*/ 2265594 w 2275119"/>
              <a:gd name="connsiteY130" fmla="*/ 6300788 h 6858000"/>
              <a:gd name="connsiteX131" fmla="*/ 2254482 w 2275119"/>
              <a:gd name="connsiteY131" fmla="*/ 6353175 h 6858000"/>
              <a:gd name="connsiteX132" fmla="*/ 2238607 w 2275119"/>
              <a:gd name="connsiteY132" fmla="*/ 6399213 h 6858000"/>
              <a:gd name="connsiteX133" fmla="*/ 2222732 w 2275119"/>
              <a:gd name="connsiteY133" fmla="*/ 6440488 h 6858000"/>
              <a:gd name="connsiteX134" fmla="*/ 2206857 w 2275119"/>
              <a:gd name="connsiteY134" fmla="*/ 6477000 h 6858000"/>
              <a:gd name="connsiteX135" fmla="*/ 2187807 w 2275119"/>
              <a:gd name="connsiteY135" fmla="*/ 6515100 h 6858000"/>
              <a:gd name="connsiteX136" fmla="*/ 2168757 w 2275119"/>
              <a:gd name="connsiteY136" fmla="*/ 6553200 h 6858000"/>
              <a:gd name="connsiteX137" fmla="*/ 2149707 w 2275119"/>
              <a:gd name="connsiteY137" fmla="*/ 6589713 h 6858000"/>
              <a:gd name="connsiteX138" fmla="*/ 2133832 w 2275119"/>
              <a:gd name="connsiteY138" fmla="*/ 6630988 h 6858000"/>
              <a:gd name="connsiteX139" fmla="*/ 2119544 w 2275119"/>
              <a:gd name="connsiteY139" fmla="*/ 6677025 h 6858000"/>
              <a:gd name="connsiteX140" fmla="*/ 2108432 w 2275119"/>
              <a:gd name="connsiteY140" fmla="*/ 6729413 h 6858000"/>
              <a:gd name="connsiteX141" fmla="*/ 2100494 w 2275119"/>
              <a:gd name="connsiteY141" fmla="*/ 6789738 h 6858000"/>
              <a:gd name="connsiteX142" fmla="*/ 2098907 w 2275119"/>
              <a:gd name="connsiteY142" fmla="*/ 6858000 h 6858000"/>
              <a:gd name="connsiteX143" fmla="*/ 1556068 w 2275119"/>
              <a:gd name="connsiteY143" fmla="*/ 6858000 h 6858000"/>
              <a:gd name="connsiteX144" fmla="*/ 1389294 w 2275119"/>
              <a:gd name="connsiteY144" fmla="*/ 6858000 h 6858000"/>
              <a:gd name="connsiteX145" fmla="*/ 0 w 2275119"/>
              <a:gd name="connsiteY14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2275119" h="6858000">
                <a:moveTo>
                  <a:pt x="0" y="0"/>
                </a:moveTo>
                <a:lnTo>
                  <a:pt x="1389294" y="0"/>
                </a:lnTo>
                <a:lnTo>
                  <a:pt x="1556068" y="0"/>
                </a:lnTo>
                <a:lnTo>
                  <a:pt x="2098907" y="0"/>
                </a:lnTo>
                <a:lnTo>
                  <a:pt x="2100494" y="68263"/>
                </a:lnTo>
                <a:lnTo>
                  <a:pt x="2108432" y="128588"/>
                </a:lnTo>
                <a:lnTo>
                  <a:pt x="2119544" y="180975"/>
                </a:lnTo>
                <a:lnTo>
                  <a:pt x="2133832" y="227013"/>
                </a:lnTo>
                <a:lnTo>
                  <a:pt x="2149707" y="268288"/>
                </a:lnTo>
                <a:lnTo>
                  <a:pt x="2168757" y="304800"/>
                </a:lnTo>
                <a:lnTo>
                  <a:pt x="2187807" y="342900"/>
                </a:lnTo>
                <a:lnTo>
                  <a:pt x="2206857" y="381000"/>
                </a:lnTo>
                <a:lnTo>
                  <a:pt x="2222732" y="417513"/>
                </a:lnTo>
                <a:lnTo>
                  <a:pt x="2238607" y="458788"/>
                </a:lnTo>
                <a:lnTo>
                  <a:pt x="2254482" y="504825"/>
                </a:lnTo>
                <a:lnTo>
                  <a:pt x="2265594" y="557213"/>
                </a:lnTo>
                <a:lnTo>
                  <a:pt x="2271944" y="617538"/>
                </a:lnTo>
                <a:lnTo>
                  <a:pt x="2275119" y="685800"/>
                </a:lnTo>
                <a:lnTo>
                  <a:pt x="2271944" y="754063"/>
                </a:lnTo>
                <a:lnTo>
                  <a:pt x="2265594" y="814388"/>
                </a:lnTo>
                <a:lnTo>
                  <a:pt x="2254482" y="866775"/>
                </a:lnTo>
                <a:lnTo>
                  <a:pt x="2238607" y="912813"/>
                </a:lnTo>
                <a:lnTo>
                  <a:pt x="2222732" y="954088"/>
                </a:lnTo>
                <a:lnTo>
                  <a:pt x="2206857" y="990600"/>
                </a:lnTo>
                <a:lnTo>
                  <a:pt x="2187807" y="1028700"/>
                </a:lnTo>
                <a:lnTo>
                  <a:pt x="2168757" y="1066800"/>
                </a:lnTo>
                <a:lnTo>
                  <a:pt x="2149707" y="1103313"/>
                </a:lnTo>
                <a:lnTo>
                  <a:pt x="2133832" y="1144588"/>
                </a:lnTo>
                <a:lnTo>
                  <a:pt x="2119544" y="1190625"/>
                </a:lnTo>
                <a:lnTo>
                  <a:pt x="2108432" y="1243013"/>
                </a:lnTo>
                <a:lnTo>
                  <a:pt x="2100494" y="1303338"/>
                </a:lnTo>
                <a:lnTo>
                  <a:pt x="2098907" y="1371600"/>
                </a:lnTo>
                <a:lnTo>
                  <a:pt x="2100494" y="1439863"/>
                </a:lnTo>
                <a:lnTo>
                  <a:pt x="2108432" y="1500188"/>
                </a:lnTo>
                <a:lnTo>
                  <a:pt x="2119544" y="1552575"/>
                </a:lnTo>
                <a:lnTo>
                  <a:pt x="2133832" y="1598613"/>
                </a:lnTo>
                <a:lnTo>
                  <a:pt x="2149707" y="1639888"/>
                </a:lnTo>
                <a:lnTo>
                  <a:pt x="2168757" y="1676400"/>
                </a:lnTo>
                <a:lnTo>
                  <a:pt x="2187807" y="1714500"/>
                </a:lnTo>
                <a:lnTo>
                  <a:pt x="2206857" y="1752600"/>
                </a:lnTo>
                <a:lnTo>
                  <a:pt x="2222732" y="1789113"/>
                </a:lnTo>
                <a:lnTo>
                  <a:pt x="2238607" y="1830388"/>
                </a:lnTo>
                <a:lnTo>
                  <a:pt x="2254482" y="1876425"/>
                </a:lnTo>
                <a:lnTo>
                  <a:pt x="2265594" y="1928813"/>
                </a:lnTo>
                <a:lnTo>
                  <a:pt x="2271944" y="1989138"/>
                </a:lnTo>
                <a:lnTo>
                  <a:pt x="2275119" y="2057400"/>
                </a:lnTo>
                <a:lnTo>
                  <a:pt x="2271944" y="2125663"/>
                </a:lnTo>
                <a:lnTo>
                  <a:pt x="2265594" y="2185988"/>
                </a:lnTo>
                <a:lnTo>
                  <a:pt x="2254482" y="2238375"/>
                </a:lnTo>
                <a:lnTo>
                  <a:pt x="2238607" y="2284413"/>
                </a:lnTo>
                <a:lnTo>
                  <a:pt x="2222732" y="2325688"/>
                </a:lnTo>
                <a:lnTo>
                  <a:pt x="2206857" y="2362200"/>
                </a:lnTo>
                <a:lnTo>
                  <a:pt x="2187807" y="2400300"/>
                </a:lnTo>
                <a:lnTo>
                  <a:pt x="2168757" y="2438400"/>
                </a:lnTo>
                <a:lnTo>
                  <a:pt x="2149707" y="2474913"/>
                </a:lnTo>
                <a:lnTo>
                  <a:pt x="2133832" y="2516188"/>
                </a:lnTo>
                <a:lnTo>
                  <a:pt x="2119544" y="2562225"/>
                </a:lnTo>
                <a:lnTo>
                  <a:pt x="2108432" y="2614613"/>
                </a:lnTo>
                <a:lnTo>
                  <a:pt x="2100494" y="2674938"/>
                </a:lnTo>
                <a:lnTo>
                  <a:pt x="2098907" y="2743200"/>
                </a:lnTo>
                <a:lnTo>
                  <a:pt x="2100494" y="2811463"/>
                </a:lnTo>
                <a:lnTo>
                  <a:pt x="2108432" y="2871788"/>
                </a:lnTo>
                <a:lnTo>
                  <a:pt x="2119544" y="2924175"/>
                </a:lnTo>
                <a:lnTo>
                  <a:pt x="2133832" y="2970213"/>
                </a:lnTo>
                <a:lnTo>
                  <a:pt x="2149707" y="3011488"/>
                </a:lnTo>
                <a:lnTo>
                  <a:pt x="2168757" y="3048000"/>
                </a:lnTo>
                <a:lnTo>
                  <a:pt x="2187807" y="3086100"/>
                </a:lnTo>
                <a:lnTo>
                  <a:pt x="2206857" y="3124200"/>
                </a:lnTo>
                <a:lnTo>
                  <a:pt x="2222732" y="3160713"/>
                </a:lnTo>
                <a:lnTo>
                  <a:pt x="2238607" y="3201988"/>
                </a:lnTo>
                <a:lnTo>
                  <a:pt x="2254482" y="3248025"/>
                </a:lnTo>
                <a:lnTo>
                  <a:pt x="2265594" y="3300413"/>
                </a:lnTo>
                <a:lnTo>
                  <a:pt x="2271944" y="3360738"/>
                </a:lnTo>
                <a:lnTo>
                  <a:pt x="2275119" y="3427413"/>
                </a:lnTo>
                <a:lnTo>
                  <a:pt x="2271944" y="3497263"/>
                </a:lnTo>
                <a:lnTo>
                  <a:pt x="2265594" y="3557588"/>
                </a:lnTo>
                <a:lnTo>
                  <a:pt x="2254482" y="3609975"/>
                </a:lnTo>
                <a:lnTo>
                  <a:pt x="2238607" y="3656013"/>
                </a:lnTo>
                <a:lnTo>
                  <a:pt x="2222732" y="3697288"/>
                </a:lnTo>
                <a:lnTo>
                  <a:pt x="2206857" y="3733800"/>
                </a:lnTo>
                <a:lnTo>
                  <a:pt x="2187807" y="3771900"/>
                </a:lnTo>
                <a:lnTo>
                  <a:pt x="2168757" y="3810000"/>
                </a:lnTo>
                <a:lnTo>
                  <a:pt x="2149707" y="3846513"/>
                </a:lnTo>
                <a:lnTo>
                  <a:pt x="2133832" y="3887788"/>
                </a:lnTo>
                <a:lnTo>
                  <a:pt x="2119544" y="3933825"/>
                </a:lnTo>
                <a:lnTo>
                  <a:pt x="2108432" y="3986213"/>
                </a:lnTo>
                <a:lnTo>
                  <a:pt x="2100494" y="4046538"/>
                </a:lnTo>
                <a:lnTo>
                  <a:pt x="2098907" y="4114800"/>
                </a:lnTo>
                <a:lnTo>
                  <a:pt x="2100494" y="4183063"/>
                </a:lnTo>
                <a:lnTo>
                  <a:pt x="2108432" y="4243388"/>
                </a:lnTo>
                <a:lnTo>
                  <a:pt x="2119544" y="4295775"/>
                </a:lnTo>
                <a:lnTo>
                  <a:pt x="2133832" y="4341813"/>
                </a:lnTo>
                <a:lnTo>
                  <a:pt x="2149707" y="4383088"/>
                </a:lnTo>
                <a:lnTo>
                  <a:pt x="2168757" y="4419600"/>
                </a:lnTo>
                <a:lnTo>
                  <a:pt x="2206857" y="4495800"/>
                </a:lnTo>
                <a:lnTo>
                  <a:pt x="2222732" y="4532313"/>
                </a:lnTo>
                <a:lnTo>
                  <a:pt x="2238607" y="4573588"/>
                </a:lnTo>
                <a:lnTo>
                  <a:pt x="2254482" y="4619625"/>
                </a:lnTo>
                <a:lnTo>
                  <a:pt x="2265594" y="4672013"/>
                </a:lnTo>
                <a:lnTo>
                  <a:pt x="2271944" y="4732338"/>
                </a:lnTo>
                <a:lnTo>
                  <a:pt x="2275119" y="4800600"/>
                </a:lnTo>
                <a:lnTo>
                  <a:pt x="2271944" y="4868863"/>
                </a:lnTo>
                <a:lnTo>
                  <a:pt x="2265594" y="4929188"/>
                </a:lnTo>
                <a:lnTo>
                  <a:pt x="2254482" y="4981575"/>
                </a:lnTo>
                <a:lnTo>
                  <a:pt x="2238607" y="5027613"/>
                </a:lnTo>
                <a:lnTo>
                  <a:pt x="2222732" y="5068888"/>
                </a:lnTo>
                <a:lnTo>
                  <a:pt x="2206857" y="5105400"/>
                </a:lnTo>
                <a:lnTo>
                  <a:pt x="2187807" y="5143500"/>
                </a:lnTo>
                <a:lnTo>
                  <a:pt x="2168757" y="5181600"/>
                </a:lnTo>
                <a:lnTo>
                  <a:pt x="2149707" y="5218113"/>
                </a:lnTo>
                <a:lnTo>
                  <a:pt x="2133832" y="5259388"/>
                </a:lnTo>
                <a:lnTo>
                  <a:pt x="2119544" y="5305425"/>
                </a:lnTo>
                <a:lnTo>
                  <a:pt x="2108432" y="5357813"/>
                </a:lnTo>
                <a:lnTo>
                  <a:pt x="2100494" y="5418138"/>
                </a:lnTo>
                <a:lnTo>
                  <a:pt x="2098907" y="5486400"/>
                </a:lnTo>
                <a:lnTo>
                  <a:pt x="2100494" y="5554663"/>
                </a:lnTo>
                <a:lnTo>
                  <a:pt x="2108432" y="5614988"/>
                </a:lnTo>
                <a:lnTo>
                  <a:pt x="2119544" y="5667375"/>
                </a:lnTo>
                <a:lnTo>
                  <a:pt x="2133832" y="5713413"/>
                </a:lnTo>
                <a:lnTo>
                  <a:pt x="2149707" y="5754688"/>
                </a:lnTo>
                <a:lnTo>
                  <a:pt x="2168757" y="5791200"/>
                </a:lnTo>
                <a:lnTo>
                  <a:pt x="2187807" y="5829300"/>
                </a:lnTo>
                <a:lnTo>
                  <a:pt x="2206857" y="5867400"/>
                </a:lnTo>
                <a:lnTo>
                  <a:pt x="2222732" y="5903913"/>
                </a:lnTo>
                <a:lnTo>
                  <a:pt x="2238607" y="5945188"/>
                </a:lnTo>
                <a:lnTo>
                  <a:pt x="2254482" y="5991225"/>
                </a:lnTo>
                <a:lnTo>
                  <a:pt x="2265594" y="6043613"/>
                </a:lnTo>
                <a:lnTo>
                  <a:pt x="2271944" y="6103938"/>
                </a:lnTo>
                <a:lnTo>
                  <a:pt x="2275119" y="6172200"/>
                </a:lnTo>
                <a:lnTo>
                  <a:pt x="2271944" y="6240463"/>
                </a:lnTo>
                <a:lnTo>
                  <a:pt x="2265594" y="6300788"/>
                </a:lnTo>
                <a:lnTo>
                  <a:pt x="2254482" y="6353175"/>
                </a:lnTo>
                <a:lnTo>
                  <a:pt x="2238607" y="6399213"/>
                </a:lnTo>
                <a:lnTo>
                  <a:pt x="2222732" y="6440488"/>
                </a:lnTo>
                <a:lnTo>
                  <a:pt x="2206857" y="6477000"/>
                </a:lnTo>
                <a:lnTo>
                  <a:pt x="2187807" y="6515100"/>
                </a:lnTo>
                <a:lnTo>
                  <a:pt x="2168757" y="6553200"/>
                </a:lnTo>
                <a:lnTo>
                  <a:pt x="2149707" y="6589713"/>
                </a:lnTo>
                <a:lnTo>
                  <a:pt x="2133832" y="6630988"/>
                </a:lnTo>
                <a:lnTo>
                  <a:pt x="2119544" y="6677025"/>
                </a:lnTo>
                <a:lnTo>
                  <a:pt x="2108432" y="6729413"/>
                </a:lnTo>
                <a:lnTo>
                  <a:pt x="2100494" y="6789738"/>
                </a:lnTo>
                <a:lnTo>
                  <a:pt x="2098907" y="6858000"/>
                </a:lnTo>
                <a:lnTo>
                  <a:pt x="1556068" y="6858000"/>
                </a:lnTo>
                <a:lnTo>
                  <a:pt x="1389294" y="6858000"/>
                </a:lnTo>
                <a:lnTo>
                  <a:pt x="0" y="6858000"/>
                </a:lnTo>
                <a:close/>
              </a:path>
            </a:pathLst>
          </a:custGeom>
          <a:solidFill>
            <a:schemeClr val="accent1"/>
          </a:solidFill>
          <a:ln w="0">
            <a:noFill/>
            <a:prstDash val="solid"/>
            <a:round/>
            <a:headEnd/>
            <a:tailEnd/>
          </a:ln>
        </p:spPr>
      </p:sp>
      <p:sp>
        <p:nvSpPr>
          <p:cNvPr id="16" name="Rectangle 15">
            <a:extLst>
              <a:ext uri="{FF2B5EF4-FFF2-40B4-BE49-F238E27FC236}">
                <a16:creationId xmlns:a16="http://schemas.microsoft.com/office/drawing/2014/main" id="{A3AE1F77-1EC8-47BA-A381-B6618A2FCD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p:cNvSpPr>
            <a:spLocks noGrp="1"/>
          </p:cNvSpPr>
          <p:nvPr>
            <p:ph idx="1"/>
          </p:nvPr>
        </p:nvSpPr>
        <p:spPr>
          <a:xfrm>
            <a:off x="2545409" y="2286000"/>
            <a:ext cx="6400800" cy="3701065"/>
          </a:xfrm>
        </p:spPr>
        <p:txBody>
          <a:bodyPr>
            <a:normAutofit/>
          </a:bodyPr>
          <a:lstStyle/>
          <a:p>
            <a:r>
              <a:rPr lang="en-GB" sz="3200" dirty="0">
                <a:solidFill>
                  <a:srgbClr val="1A2A68"/>
                </a:solidFill>
              </a:rPr>
              <a:t>Handout 5 – Encouraging Independence </a:t>
            </a:r>
          </a:p>
          <a:p>
            <a:r>
              <a:rPr lang="en-GB" sz="3200" dirty="0">
                <a:solidFill>
                  <a:srgbClr val="1A2A68"/>
                </a:solidFill>
              </a:rPr>
              <a:t>Handout 6 – Rewards </a:t>
            </a:r>
            <a:endParaRPr lang="en-US" sz="3200" dirty="0">
              <a:solidFill>
                <a:srgbClr val="1A2A68"/>
              </a:solidFill>
            </a:endParaRPr>
          </a:p>
        </p:txBody>
      </p:sp>
      <p:sp>
        <p:nvSpPr>
          <p:cNvPr id="4" name="Slide Number Placeholder 3"/>
          <p:cNvSpPr>
            <a:spLocks noGrp="1"/>
          </p:cNvSpPr>
          <p:nvPr>
            <p:ph type="sldNum" sz="quarter" idx="12"/>
          </p:nvPr>
        </p:nvSpPr>
        <p:spPr>
          <a:xfrm>
            <a:off x="8374705" y="6375679"/>
            <a:ext cx="1036865" cy="345796"/>
          </a:xfrm>
        </p:spPr>
        <p:txBody>
          <a:bodyPr>
            <a:normAutofit/>
          </a:bodyPr>
          <a:lstStyle/>
          <a:p>
            <a:pPr>
              <a:spcAft>
                <a:spcPts val="600"/>
              </a:spcAft>
            </a:pPr>
            <a:fld id="{DCF6A46F-80AB-49F3-8C7E-9717ED945456}" type="slidenum">
              <a:rPr lang="en-GB" altLang="en-US" smtClean="0"/>
              <a:pPr>
                <a:spcAft>
                  <a:spcPts val="600"/>
                </a:spcAft>
              </a:pPr>
              <a:t>5</a:t>
            </a:fld>
            <a:endParaRPr lang="en-GB" altLang="en-US"/>
          </a:p>
        </p:txBody>
      </p:sp>
      <p:sp>
        <p:nvSpPr>
          <p:cNvPr id="6" name="Content Placeholder 4">
            <a:extLst>
              <a:ext uri="{FF2B5EF4-FFF2-40B4-BE49-F238E27FC236}">
                <a16:creationId xmlns:a16="http://schemas.microsoft.com/office/drawing/2014/main" id="{C9815609-F1FD-4A53-97A4-9B929EDF7F52}"/>
              </a:ext>
            </a:extLst>
          </p:cNvPr>
          <p:cNvSpPr txBox="1">
            <a:spLocks/>
          </p:cNvSpPr>
          <p:nvPr/>
        </p:nvSpPr>
        <p:spPr bwMode="auto">
          <a:xfrm>
            <a:off x="2641575" y="4669469"/>
            <a:ext cx="5704715" cy="1225868"/>
          </a:xfrm>
          <a:prstGeom prst="roundRect">
            <a:avLst/>
          </a:prstGeom>
          <a:solidFill>
            <a:srgbClr val="CCE5EC"/>
          </a:solidFill>
          <a:ln w="38100">
            <a:solidFill>
              <a:srgbClr val="CCE5EC"/>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rtlCol="0" anchor="ctr" anchorCtr="0" compatLnSpc="1">
            <a:prstTxWarp prst="textNoShape">
              <a:avLst/>
            </a:prstTxWarp>
            <a:spAutoFit/>
          </a:bodyPr>
          <a:lst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sz="2000" baseline="0">
                <a:solidFill>
                  <a:schemeClr val="tx2"/>
                </a:solidFill>
                <a:latin typeface="+mn-lt"/>
                <a:ea typeface="+mn-ea"/>
                <a:cs typeface="+mn-cs"/>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sz="2000" baseline="0">
                <a:solidFill>
                  <a:schemeClr val="tx2"/>
                </a:solidFill>
                <a:latin typeface="+mn-lt"/>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000" baseline="0">
                <a:solidFill>
                  <a:schemeClr val="tx2"/>
                </a:solidFill>
                <a:latin typeface="+mn-lt"/>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000" baseline="0">
                <a:solidFill>
                  <a:schemeClr val="tx2"/>
                </a:solidFill>
                <a:latin typeface="+mn-lt"/>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a:lstStyle>
          <a:p>
            <a:pPr marL="0" indent="0">
              <a:buNone/>
            </a:pPr>
            <a:r>
              <a:rPr lang="en-GB" sz="2400" kern="0" dirty="0">
                <a:solidFill>
                  <a:srgbClr val="1A2A68"/>
                </a:solidFill>
              </a:rPr>
              <a:t>What rewards did you agree on?</a:t>
            </a:r>
            <a:br>
              <a:rPr lang="en-GB" sz="2400" kern="0" dirty="0">
                <a:solidFill>
                  <a:srgbClr val="1A2A68"/>
                </a:solidFill>
              </a:rPr>
            </a:br>
            <a:r>
              <a:rPr lang="en-GB" sz="2400" kern="0" dirty="0">
                <a:solidFill>
                  <a:srgbClr val="1A2A68"/>
                </a:solidFill>
              </a:rPr>
              <a:t>What rewards did your child come up with that you felt weren’t quite right?!</a:t>
            </a:r>
          </a:p>
        </p:txBody>
      </p:sp>
      <p:pic>
        <p:nvPicPr>
          <p:cNvPr id="7" name="Picture 6" descr="Icon, rectangle&#10;&#10;Description automatically generated">
            <a:extLst>
              <a:ext uri="{FF2B5EF4-FFF2-40B4-BE49-F238E27FC236}">
                <a16:creationId xmlns:a16="http://schemas.microsoft.com/office/drawing/2014/main" id="{07E17D95-6F22-4741-8BF2-6B774249DE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10" name="Graphic 9" descr="Magnifying glass with solid fill">
            <a:extLst>
              <a:ext uri="{FF2B5EF4-FFF2-40B4-BE49-F238E27FC236}">
                <a16:creationId xmlns:a16="http://schemas.microsoft.com/office/drawing/2014/main" id="{7FF128DD-500F-6740-B6F6-49B0FB7992B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629737" y="3627823"/>
            <a:ext cx="2401416" cy="2401416"/>
          </a:xfrm>
          <a:prstGeom prst="rect">
            <a:avLst/>
          </a:prstGeom>
        </p:spPr>
      </p:pic>
    </p:spTree>
    <p:extLst>
      <p:ext uri="{BB962C8B-B14F-4D97-AF65-F5344CB8AC3E}">
        <p14:creationId xmlns:p14="http://schemas.microsoft.com/office/powerpoint/2010/main" val="2024456306"/>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7F31C52B-DEF9-4845-9A79-72C9330F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Freeform 10">
            <a:extLst>
              <a:ext uri="{FF2B5EF4-FFF2-40B4-BE49-F238E27FC236}">
                <a16:creationId xmlns:a16="http://schemas.microsoft.com/office/drawing/2014/main" id="{63DACD0E-B2B1-49C4-B085-D93AC5F6E1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769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le 1"/>
          <p:cNvSpPr>
            <a:spLocks noGrp="1"/>
          </p:cNvSpPr>
          <p:nvPr>
            <p:ph type="title"/>
          </p:nvPr>
        </p:nvSpPr>
        <p:spPr>
          <a:xfrm>
            <a:off x="1185949" y="712545"/>
            <a:ext cx="5944105" cy="1638469"/>
          </a:xfrm>
        </p:spPr>
        <p:txBody>
          <a:bodyPr>
            <a:noAutofit/>
          </a:bodyPr>
          <a:lstStyle/>
          <a:p>
            <a:r>
              <a:rPr lang="en-US" sz="3200" dirty="0">
                <a:solidFill>
                  <a:srgbClr val="1A2A68"/>
                </a:solidFill>
              </a:rPr>
              <a:t>Challenging anxious </a:t>
            </a:r>
            <a:br>
              <a:rPr lang="en-US" sz="3200" dirty="0">
                <a:solidFill>
                  <a:srgbClr val="1A2A68"/>
                </a:solidFill>
              </a:rPr>
            </a:br>
            <a:r>
              <a:rPr lang="en-US" sz="3200" dirty="0">
                <a:solidFill>
                  <a:srgbClr val="1A2A68"/>
                </a:solidFill>
              </a:rPr>
              <a:t>thoughts homework</a:t>
            </a:r>
          </a:p>
        </p:txBody>
      </p:sp>
      <p:sp>
        <p:nvSpPr>
          <p:cNvPr id="17" name="Rectangle 16">
            <a:extLst>
              <a:ext uri="{FF2B5EF4-FFF2-40B4-BE49-F238E27FC236}">
                <a16:creationId xmlns:a16="http://schemas.microsoft.com/office/drawing/2014/main" id="{F2F5074D-2B0A-40BB-B69E-C08F65EC3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Content Placeholder 4"/>
          <p:cNvSpPr>
            <a:spLocks noGrp="1"/>
          </p:cNvSpPr>
          <p:nvPr>
            <p:ph idx="1"/>
          </p:nvPr>
        </p:nvSpPr>
        <p:spPr>
          <a:xfrm>
            <a:off x="1154922" y="2199531"/>
            <a:ext cx="4929246" cy="3930227"/>
          </a:xfrm>
          <a:prstGeom prst="roundRect">
            <a:avLst/>
          </a:prstGeom>
        </p:spPr>
        <p:txBody>
          <a:bodyPr vert="horz" lIns="91440" tIns="45720" rIns="91440" bIns="45720" rtlCol="0" anchor="t">
            <a:noAutofit/>
          </a:bodyPr>
          <a:lstStyle/>
          <a:p>
            <a:r>
              <a:rPr lang="en-US" sz="2400" dirty="0">
                <a:solidFill>
                  <a:srgbClr val="1A2A68"/>
                </a:solidFill>
              </a:rPr>
              <a:t>In pairs, discuss whether your child conducted any experiments to test out their anxious thoughts. </a:t>
            </a:r>
          </a:p>
          <a:p>
            <a:r>
              <a:rPr lang="en-US" sz="2400" dirty="0">
                <a:solidFill>
                  <a:srgbClr val="1A2A68"/>
                </a:solidFill>
              </a:rPr>
              <a:t>Discuss what the outcome of the experiment was and whether you were able to help your child work out what the results meant. </a:t>
            </a:r>
          </a:p>
        </p:txBody>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smtClean="0"/>
              <a:pPr>
                <a:spcAft>
                  <a:spcPts val="600"/>
                </a:spcAft>
              </a:pPr>
              <a:t>6</a:t>
            </a:fld>
            <a:endParaRPr lang="en-GB" altLang="en-US"/>
          </a:p>
        </p:txBody>
      </p:sp>
      <p:pic>
        <p:nvPicPr>
          <p:cNvPr id="10" name="Graphic 9" descr="Group Brainstorm">
            <a:extLst>
              <a:ext uri="{FF2B5EF4-FFF2-40B4-BE49-F238E27FC236}">
                <a16:creationId xmlns:a16="http://schemas.microsoft.com/office/drawing/2014/main" id="{FE1AB8E8-F589-4231-983A-ADEA72CAAA8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77160" y="2057782"/>
            <a:ext cx="2742436" cy="2742436"/>
          </a:xfrm>
          <a:prstGeom prst="rect">
            <a:avLst/>
          </a:prstGeom>
        </p:spPr>
      </p:pic>
      <p:pic>
        <p:nvPicPr>
          <p:cNvPr id="6" name="Picture 5" descr="Icon, rectangle&#10;&#10;Description automatically generated">
            <a:extLst>
              <a:ext uri="{FF2B5EF4-FFF2-40B4-BE49-F238E27FC236}">
                <a16:creationId xmlns:a16="http://schemas.microsoft.com/office/drawing/2014/main" id="{87EEF2D5-A441-6947-9266-1C2DE31831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spTree>
    <p:extLst>
      <p:ext uri="{BB962C8B-B14F-4D97-AF65-F5344CB8AC3E}">
        <p14:creationId xmlns:p14="http://schemas.microsoft.com/office/powerpoint/2010/main" val="2412116632"/>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CF6A46F-80AB-49F3-8C7E-9717ED945456}" type="slidenum">
              <a:rPr lang="en-GB" altLang="en-US" smtClean="0"/>
              <a:pPr/>
              <a:t>7</a:t>
            </a:fld>
            <a:endParaRPr lang="en-GB" altLang="en-US"/>
          </a:p>
        </p:txBody>
      </p:sp>
      <p:sp>
        <p:nvSpPr>
          <p:cNvPr id="8" name="Content Placeholder 7"/>
          <p:cNvSpPr>
            <a:spLocks noGrp="1"/>
          </p:cNvSpPr>
          <p:nvPr>
            <p:ph sz="quarter" idx="11"/>
          </p:nvPr>
        </p:nvSpPr>
        <p:spPr>
          <a:xfrm>
            <a:off x="1159280" y="-1131168"/>
            <a:ext cx="7589184" cy="3024336"/>
          </a:xfrm>
        </p:spPr>
        <p:txBody>
          <a:bodyPr/>
          <a:lstStyle/>
          <a:p>
            <a:pPr marL="0" indent="0">
              <a:buNone/>
            </a:pPr>
            <a:endParaRPr lang="en-US" sz="4000" dirty="0">
              <a:solidFill>
                <a:srgbClr val="1A2A68"/>
              </a:solidFill>
            </a:endParaRPr>
          </a:p>
          <a:p>
            <a:pPr marL="0" indent="0">
              <a:buNone/>
            </a:pPr>
            <a:endParaRPr lang="en-US" sz="4000" dirty="0">
              <a:solidFill>
                <a:srgbClr val="1A2A68"/>
              </a:solidFill>
            </a:endParaRPr>
          </a:p>
          <a:p>
            <a:pPr marL="0" indent="0">
              <a:buNone/>
            </a:pPr>
            <a:r>
              <a:rPr lang="en-US" sz="4000" dirty="0">
                <a:solidFill>
                  <a:srgbClr val="1A2A68"/>
                </a:solidFill>
              </a:rPr>
              <a:t>Devising a step plan to help your child face a fear</a:t>
            </a:r>
            <a:endParaRPr lang="en-US" sz="1600" dirty="0">
              <a:solidFill>
                <a:srgbClr val="1A2A68"/>
              </a:solidFill>
            </a:endParaRPr>
          </a:p>
        </p:txBody>
      </p:sp>
      <p:pic>
        <p:nvPicPr>
          <p:cNvPr id="5" name="Picture 4" descr="Icon, rectangle&#10;&#10;Description automatically generated">
            <a:extLst>
              <a:ext uri="{FF2B5EF4-FFF2-40B4-BE49-F238E27FC236}">
                <a16:creationId xmlns:a16="http://schemas.microsoft.com/office/drawing/2014/main" id="{DDD4D83D-3E0B-CD4D-861A-AA8A325BE4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pic>
        <p:nvPicPr>
          <p:cNvPr id="3" name="Graphic 2" descr="Blueprint with solid fill">
            <a:extLst>
              <a:ext uri="{FF2B5EF4-FFF2-40B4-BE49-F238E27FC236}">
                <a16:creationId xmlns:a16="http://schemas.microsoft.com/office/drawing/2014/main" id="{8F2D7D50-E2DD-7744-BE4D-C8BE87EFF08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471192" y="1893168"/>
            <a:ext cx="4201616" cy="4201616"/>
          </a:xfrm>
          <a:prstGeom prst="rect">
            <a:avLst/>
          </a:prstGeom>
        </p:spPr>
      </p:pic>
    </p:spTree>
    <p:extLst>
      <p:ext uri="{BB962C8B-B14F-4D97-AF65-F5344CB8AC3E}">
        <p14:creationId xmlns:p14="http://schemas.microsoft.com/office/powerpoint/2010/main" val="2393454064"/>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7F31C52B-DEF9-4845-9A79-72C9330F4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83907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Freeform 10">
            <a:extLst>
              <a:ext uri="{FF2B5EF4-FFF2-40B4-BE49-F238E27FC236}">
                <a16:creationId xmlns:a16="http://schemas.microsoft.com/office/drawing/2014/main" id="{63DACD0E-B2B1-49C4-B085-D93AC5F6E1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839070" y="0"/>
            <a:ext cx="56769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le 1"/>
          <p:cNvSpPr>
            <a:spLocks noGrp="1"/>
          </p:cNvSpPr>
          <p:nvPr>
            <p:ph type="title"/>
          </p:nvPr>
        </p:nvSpPr>
        <p:spPr>
          <a:xfrm>
            <a:off x="1163379" y="953834"/>
            <a:ext cx="6191658" cy="1638469"/>
          </a:xfrm>
        </p:spPr>
        <p:txBody>
          <a:bodyPr>
            <a:normAutofit/>
          </a:bodyPr>
          <a:lstStyle/>
          <a:p>
            <a:r>
              <a:rPr lang="en-US" dirty="0">
                <a:solidFill>
                  <a:srgbClr val="1A2A68"/>
                </a:solidFill>
              </a:rPr>
              <a:t>Facing fears</a:t>
            </a:r>
          </a:p>
        </p:txBody>
      </p:sp>
      <p:sp>
        <p:nvSpPr>
          <p:cNvPr id="17" name="Rectangle 16">
            <a:extLst>
              <a:ext uri="{FF2B5EF4-FFF2-40B4-BE49-F238E27FC236}">
                <a16:creationId xmlns:a16="http://schemas.microsoft.com/office/drawing/2014/main" id="{F2F5074D-2B0A-40BB-B69E-C08F65EC3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907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Slide Number Placeholder 3"/>
          <p:cNvSpPr>
            <a:spLocks noGrp="1"/>
          </p:cNvSpPr>
          <p:nvPr>
            <p:ph type="sldNum" sz="quarter" idx="12"/>
          </p:nvPr>
        </p:nvSpPr>
        <p:spPr>
          <a:xfrm>
            <a:off x="7297020" y="6375679"/>
            <a:ext cx="2114550" cy="345796"/>
          </a:xfrm>
        </p:spPr>
        <p:txBody>
          <a:bodyPr>
            <a:normAutofit/>
          </a:bodyPr>
          <a:lstStyle/>
          <a:p>
            <a:pPr>
              <a:spcAft>
                <a:spcPts val="600"/>
              </a:spcAft>
            </a:pPr>
            <a:fld id="{DCF6A46F-80AB-49F3-8C7E-9717ED945456}" type="slidenum">
              <a:rPr lang="en-GB" altLang="en-US" smtClean="0"/>
              <a:pPr>
                <a:spcAft>
                  <a:spcPts val="600"/>
                </a:spcAft>
              </a:pPr>
              <a:t>8</a:t>
            </a:fld>
            <a:endParaRPr lang="en-GB" altLang="en-US"/>
          </a:p>
        </p:txBody>
      </p:sp>
      <p:pic>
        <p:nvPicPr>
          <p:cNvPr id="8" name="Graphic 7" descr="Monster outline">
            <a:extLst>
              <a:ext uri="{FF2B5EF4-FFF2-40B4-BE49-F238E27FC236}">
                <a16:creationId xmlns:a16="http://schemas.microsoft.com/office/drawing/2014/main" id="{3580F137-B17F-2B48-90A2-36B8FF197D1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552562" y="2492896"/>
            <a:ext cx="3603466" cy="3603466"/>
          </a:xfrm>
          <a:prstGeom prst="rect">
            <a:avLst/>
          </a:prstGeom>
        </p:spPr>
      </p:pic>
      <p:pic>
        <p:nvPicPr>
          <p:cNvPr id="5" name="Picture 4" descr="Icon, rectangle&#10;&#10;Description automatically generated">
            <a:extLst>
              <a:ext uri="{FF2B5EF4-FFF2-40B4-BE49-F238E27FC236}">
                <a16:creationId xmlns:a16="http://schemas.microsoft.com/office/drawing/2014/main" id="{FEF5879D-4959-DE42-B9A5-DF3B6694BB1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7" name="Content Placeholder 2">
            <a:extLst>
              <a:ext uri="{FF2B5EF4-FFF2-40B4-BE49-F238E27FC236}">
                <a16:creationId xmlns:a16="http://schemas.microsoft.com/office/drawing/2014/main" id="{864A53BD-B4EB-4B83-ADFA-E4307ACB37B4}"/>
              </a:ext>
            </a:extLst>
          </p:cNvPr>
          <p:cNvGraphicFramePr>
            <a:graphicFrameLocks noGrp="1"/>
          </p:cNvGraphicFramePr>
          <p:nvPr>
            <p:ph idx="1"/>
            <p:extLst>
              <p:ext uri="{D42A27DB-BD31-4B8C-83A1-F6EECF244321}">
                <p14:modId xmlns:p14="http://schemas.microsoft.com/office/powerpoint/2010/main" val="4259465286"/>
              </p:ext>
            </p:extLst>
          </p:nvPr>
        </p:nvGraphicFramePr>
        <p:xfrm>
          <a:off x="1242922" y="1856303"/>
          <a:ext cx="5291344" cy="4876651"/>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444834945"/>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91783" y="332656"/>
            <a:ext cx="7633742" cy="1492132"/>
          </a:xfrm>
        </p:spPr>
        <p:txBody>
          <a:bodyPr/>
          <a:lstStyle/>
          <a:p>
            <a:r>
              <a:rPr lang="en-US" dirty="0">
                <a:solidFill>
                  <a:srgbClr val="1A2A68"/>
                </a:solidFill>
              </a:rPr>
              <a:t>Learning to </a:t>
            </a:r>
            <a:br>
              <a:rPr lang="en-US" dirty="0">
                <a:solidFill>
                  <a:srgbClr val="1A2A68"/>
                </a:solidFill>
              </a:rPr>
            </a:br>
            <a:r>
              <a:rPr lang="en-US" dirty="0">
                <a:solidFill>
                  <a:srgbClr val="1A2A68"/>
                </a:solidFill>
              </a:rPr>
              <a:t>face fears</a:t>
            </a:r>
          </a:p>
        </p:txBody>
      </p:sp>
      <p:sp>
        <p:nvSpPr>
          <p:cNvPr id="3" name="Content Placeholder 2"/>
          <p:cNvSpPr>
            <a:spLocks noGrp="1"/>
          </p:cNvSpPr>
          <p:nvPr>
            <p:ph idx="1"/>
          </p:nvPr>
        </p:nvSpPr>
        <p:spPr/>
        <p:txBody>
          <a:bodyPr/>
          <a:lstStyle/>
          <a:p>
            <a:r>
              <a:rPr lang="en-US" dirty="0">
                <a:solidFill>
                  <a:srgbClr val="1A2A68"/>
                </a:solidFill>
              </a:rPr>
              <a:t>Fears won’t go away unless we actually stand up to them. </a:t>
            </a:r>
          </a:p>
          <a:p>
            <a:r>
              <a:rPr lang="en-US" dirty="0">
                <a:solidFill>
                  <a:srgbClr val="1A2A68"/>
                </a:solidFill>
              </a:rPr>
              <a:t>Avoiding things means we never find out whether they were really as bad as we thought and never find ways to deal with them. </a:t>
            </a:r>
          </a:p>
          <a:p>
            <a:r>
              <a:rPr lang="en-US" dirty="0">
                <a:solidFill>
                  <a:srgbClr val="1A2A68"/>
                </a:solidFill>
              </a:rPr>
              <a:t>The only way of overcoming fears is to do the things that make us scared. </a:t>
            </a:r>
          </a:p>
          <a:p>
            <a:endParaRPr lang="en-US" dirty="0"/>
          </a:p>
        </p:txBody>
      </p:sp>
      <p:sp>
        <p:nvSpPr>
          <p:cNvPr id="4" name="Slide Number Placeholder 3"/>
          <p:cNvSpPr>
            <a:spLocks noGrp="1"/>
          </p:cNvSpPr>
          <p:nvPr>
            <p:ph type="sldNum" sz="quarter" idx="12"/>
          </p:nvPr>
        </p:nvSpPr>
        <p:spPr/>
        <p:txBody>
          <a:bodyPr/>
          <a:lstStyle/>
          <a:p>
            <a:fld id="{DCF6A46F-80AB-49F3-8C7E-9717ED945456}" type="slidenum">
              <a:rPr lang="en-GB" altLang="en-US" smtClean="0"/>
              <a:pPr/>
              <a:t>9</a:t>
            </a:fld>
            <a:endParaRPr lang="en-GB" altLang="en-US"/>
          </a:p>
        </p:txBody>
      </p:sp>
      <p:pic>
        <p:nvPicPr>
          <p:cNvPr id="6" name="Picture 5" descr="Icon, rectangle&#10;&#10;Description automatically generated">
            <a:extLst>
              <a:ext uri="{FF2B5EF4-FFF2-40B4-BE49-F238E27FC236}">
                <a16:creationId xmlns:a16="http://schemas.microsoft.com/office/drawing/2014/main" id="{38C62255-1122-C140-B6C7-DA7A15C9AF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3009463" y="3009466"/>
            <a:ext cx="6858002" cy="839069"/>
          </a:xfrm>
          <a:prstGeom prst="rect">
            <a:avLst/>
          </a:prstGeom>
        </p:spPr>
      </p:pic>
      <p:graphicFrame>
        <p:nvGraphicFramePr>
          <p:cNvPr id="8" name="Content Placeholder 4">
            <a:extLst>
              <a:ext uri="{FF2B5EF4-FFF2-40B4-BE49-F238E27FC236}">
                <a16:creationId xmlns:a16="http://schemas.microsoft.com/office/drawing/2014/main" id="{712C769E-BA42-4EA4-B379-B25005AC8BC8}"/>
              </a:ext>
            </a:extLst>
          </p:cNvPr>
          <p:cNvGraphicFramePr/>
          <p:nvPr>
            <p:extLst>
              <p:ext uri="{D42A27DB-BD31-4B8C-83A1-F6EECF244321}">
                <p14:modId xmlns:p14="http://schemas.microsoft.com/office/powerpoint/2010/main" val="750740282"/>
              </p:ext>
            </p:extLst>
          </p:nvPr>
        </p:nvGraphicFramePr>
        <p:xfrm>
          <a:off x="1169861" y="4719225"/>
          <a:ext cx="7171536" cy="2002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Graphic 8" descr="Monster outline">
            <a:extLst>
              <a:ext uri="{FF2B5EF4-FFF2-40B4-BE49-F238E27FC236}">
                <a16:creationId xmlns:a16="http://schemas.microsoft.com/office/drawing/2014/main" id="{BA48A73C-7A44-6C45-9BD1-83957FAD993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947817" y="116476"/>
            <a:ext cx="2257425" cy="2257425"/>
          </a:xfrm>
          <a:prstGeom prst="rect">
            <a:avLst/>
          </a:prstGeom>
        </p:spPr>
      </p:pic>
    </p:spTree>
    <p:extLst>
      <p:ext uri="{BB962C8B-B14F-4D97-AF65-F5344CB8AC3E}">
        <p14:creationId xmlns:p14="http://schemas.microsoft.com/office/powerpoint/2010/main" val="2634162725"/>
      </p:ext>
    </p:extLst>
  </p:cSld>
  <p:clrMapOvr>
    <a:masterClrMapping/>
  </p:clrMapOvr>
  <p:transition>
    <p:fade/>
  </p:transition>
</p:sld>
</file>

<file path=ppt/theme/theme1.xml><?xml version="1.0" encoding="utf-8"?>
<a:theme xmlns:a="http://schemas.openxmlformats.org/drawingml/2006/main" name="UoR-PP-Template-STANDARD-WIDTH-NO-ANIMATION-v-24">
  <a:themeElements>
    <a:clrScheme name="LIMITLESS - Red">
      <a:dk1>
        <a:srgbClr val="50535A"/>
      </a:dk1>
      <a:lt1>
        <a:srgbClr val="FFFFFF"/>
      </a:lt1>
      <a:dk2>
        <a:srgbClr val="000000"/>
      </a:dk2>
      <a:lt2>
        <a:srgbClr val="E0E0E1"/>
      </a:lt2>
      <a:accent1>
        <a:srgbClr val="D2002E"/>
      </a:accent1>
      <a:accent2>
        <a:srgbClr val="EF7945"/>
      </a:accent2>
      <a:accent3>
        <a:srgbClr val="009A84"/>
      </a:accent3>
      <a:accent4>
        <a:srgbClr val="8ABD24"/>
      </a:accent4>
      <a:accent5>
        <a:srgbClr val="00AEEF"/>
      </a:accent5>
      <a:accent6>
        <a:srgbClr val="79679C"/>
      </a:accent6>
      <a:hlink>
        <a:srgbClr val="D2002E"/>
      </a:hlink>
      <a:folHlink>
        <a:srgbClr val="747478"/>
      </a:folHlink>
    </a:clrScheme>
    <a:fontScheme name="Custom 1">
      <a:majorFont>
        <a:latin typeface="Effra Bold"/>
        <a:ea typeface=""/>
        <a:cs typeface=""/>
      </a:majorFont>
      <a:minorFont>
        <a:latin typeface="Eff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38100">
          <a:solidFill>
            <a:schemeClr val="accent1"/>
          </a:solidFill>
        </a:ln>
      </a:spPr>
      <a:bodyPr wrap="none">
        <a:spAutoFit/>
      </a:bodyPr>
      <a:lstStyle>
        <a:defPPr>
          <a:defRPr dirty="0">
            <a:solidFill>
              <a:schemeClr val="tx2"/>
            </a:solidFill>
            <a:latin typeface="+mn-lt"/>
          </a:defRPr>
        </a:defPPr>
      </a:lstStyle>
    </a:spDef>
    <a:lnDef>
      <a:spPr bwMode="auto">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a:lstStyle/>
    </a:lnDef>
    <a:txDef>
      <a:spPr>
        <a:noFill/>
      </a:spPr>
      <a:bodyPr wrap="square" rtlCol="0">
        <a:spAutoFit/>
      </a:bodyPr>
      <a:lstStyle>
        <a:defPPr>
          <a:defRPr dirty="0" smtClean="0">
            <a:solidFill>
              <a:schemeClr val="tx2"/>
            </a:solidFill>
            <a:latin typeface="+mn-lt"/>
          </a:defRPr>
        </a:defPPr>
      </a:lstStyle>
    </a:txDef>
  </a:objectDefaults>
  <a:extraClrSchemeLst>
    <a:extraClrScheme>
      <a:clrScheme name="UoR - Red">
        <a:dk1>
          <a:srgbClr val="50535A"/>
        </a:dk1>
        <a:lt1>
          <a:srgbClr val="FFFFFF"/>
        </a:lt1>
        <a:dk2>
          <a:srgbClr val="000000"/>
        </a:dk2>
        <a:lt2>
          <a:srgbClr val="E0E0E1"/>
        </a:lt2>
        <a:accent1>
          <a:srgbClr val="D2002E"/>
        </a:accent1>
        <a:accent2>
          <a:srgbClr val="EF7945"/>
        </a:accent2>
        <a:accent3>
          <a:srgbClr val="009A84"/>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Orange">
        <a:dk1>
          <a:srgbClr val="50535A"/>
        </a:dk1>
        <a:lt1>
          <a:srgbClr val="FFFFFF"/>
        </a:lt1>
        <a:dk2>
          <a:srgbClr val="000000"/>
        </a:dk2>
        <a:lt2>
          <a:srgbClr val="E0E0E1"/>
        </a:lt2>
        <a:accent1>
          <a:srgbClr val="EF7945"/>
        </a:accent1>
        <a:accent2>
          <a:srgbClr val="D2002E"/>
        </a:accent2>
        <a:accent3>
          <a:srgbClr val="009A84"/>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Jade">
        <a:dk1>
          <a:srgbClr val="50535A"/>
        </a:dk1>
        <a:lt1>
          <a:srgbClr val="FFFFFF"/>
        </a:lt1>
        <a:dk2>
          <a:srgbClr val="000000"/>
        </a:dk2>
        <a:lt2>
          <a:srgbClr val="E0E0E1"/>
        </a:lt2>
        <a:accent1>
          <a:srgbClr val="009A84"/>
        </a:accent1>
        <a:accent2>
          <a:srgbClr val="EF7945"/>
        </a:accent2>
        <a:accent3>
          <a:srgbClr val="D2002E"/>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Green">
        <a:dk1>
          <a:srgbClr val="50535A"/>
        </a:dk1>
        <a:lt1>
          <a:srgbClr val="FFFFFF"/>
        </a:lt1>
        <a:dk2>
          <a:srgbClr val="000000"/>
        </a:dk2>
        <a:lt2>
          <a:srgbClr val="E0E0E1"/>
        </a:lt2>
        <a:accent1>
          <a:srgbClr val="8ABD24"/>
        </a:accent1>
        <a:accent2>
          <a:srgbClr val="EF7945"/>
        </a:accent2>
        <a:accent3>
          <a:srgbClr val="009A84"/>
        </a:accent3>
        <a:accent4>
          <a:srgbClr val="D2002E"/>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Cyan">
        <a:dk1>
          <a:srgbClr val="50535A"/>
        </a:dk1>
        <a:lt1>
          <a:srgbClr val="FFFFFF"/>
        </a:lt1>
        <a:dk2>
          <a:srgbClr val="000000"/>
        </a:dk2>
        <a:lt2>
          <a:srgbClr val="E0E0E1"/>
        </a:lt2>
        <a:accent1>
          <a:srgbClr val="00AEEF"/>
        </a:accent1>
        <a:accent2>
          <a:srgbClr val="EF7945"/>
        </a:accent2>
        <a:accent3>
          <a:srgbClr val="009A84"/>
        </a:accent3>
        <a:accent4>
          <a:srgbClr val="8ABD24"/>
        </a:accent4>
        <a:accent5>
          <a:srgbClr val="D2002E"/>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Purple">
        <a:dk1>
          <a:srgbClr val="50535A"/>
        </a:dk1>
        <a:lt1>
          <a:srgbClr val="FFFFFF"/>
        </a:lt1>
        <a:dk2>
          <a:srgbClr val="000000"/>
        </a:dk2>
        <a:lt2>
          <a:srgbClr val="E0E0E1"/>
        </a:lt2>
        <a:accent1>
          <a:srgbClr val="79679C"/>
        </a:accent1>
        <a:accent2>
          <a:srgbClr val="EF7945"/>
        </a:accent2>
        <a:accent3>
          <a:srgbClr val="009A84"/>
        </a:accent3>
        <a:accent4>
          <a:srgbClr val="8ABD24"/>
        </a:accent4>
        <a:accent5>
          <a:srgbClr val="00AEEF"/>
        </a:accent5>
        <a:accent6>
          <a:srgbClr val="D2002E"/>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Pink">
        <a:dk1>
          <a:srgbClr val="50535A"/>
        </a:dk1>
        <a:lt1>
          <a:srgbClr val="FFFFFF"/>
        </a:lt1>
        <a:dk2>
          <a:srgbClr val="000000"/>
        </a:dk2>
        <a:lt2>
          <a:srgbClr val="E0E0E1"/>
        </a:lt2>
        <a:accent1>
          <a:srgbClr val="E6007E"/>
        </a:accent1>
        <a:accent2>
          <a:srgbClr val="EF7945"/>
        </a:accent2>
        <a:accent3>
          <a:srgbClr val="009A84"/>
        </a:accent3>
        <a:accent4>
          <a:srgbClr val="8ABD24"/>
        </a:accent4>
        <a:accent5>
          <a:srgbClr val="00AEEF"/>
        </a:accent5>
        <a:accent6>
          <a:srgbClr val="D2002E"/>
        </a:accent6>
        <a:hlink>
          <a:srgbClr val="D2002E"/>
        </a:hlink>
        <a:folHlink>
          <a:srgbClr val="50535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adge">
  <a:themeElements>
    <a:clrScheme name="Badge">
      <a:dk1>
        <a:sysClr val="windowText" lastClr="000000"/>
      </a:dk1>
      <a:lt1>
        <a:sysClr val="window" lastClr="FFFFFF"/>
      </a:lt1>
      <a:dk2>
        <a:srgbClr val="0B082E"/>
      </a:dk2>
      <a:lt2>
        <a:srgbClr val="F3F3F2"/>
      </a:lt2>
      <a:accent1>
        <a:srgbClr val="62B4C6"/>
      </a:accent1>
      <a:accent2>
        <a:srgbClr val="1B376E"/>
      </a:accent2>
      <a:accent3>
        <a:srgbClr val="9EBE55"/>
      </a:accent3>
      <a:accent4>
        <a:srgbClr val="C65E5E"/>
      </a:accent4>
      <a:accent5>
        <a:srgbClr val="D3BA55"/>
      </a:accent5>
      <a:accent6>
        <a:srgbClr val="96648A"/>
      </a:accent6>
      <a:hlink>
        <a:srgbClr val="62B4C6"/>
      </a:hlink>
      <a:folHlink>
        <a:srgbClr val="96648A"/>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D71F8F05-6246-47AF-9E68-E57F6C93F792}"/>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2806</Words>
  <Application>Microsoft Office PowerPoint</Application>
  <PresentationFormat>On-screen Show (4:3)</PresentationFormat>
  <Paragraphs>227</Paragraphs>
  <Slides>25</Slides>
  <Notes>21</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25</vt:i4>
      </vt:variant>
    </vt:vector>
  </HeadingPairs>
  <TitlesOfParts>
    <vt:vector size="36" baseType="lpstr">
      <vt:lpstr>Arial</vt:lpstr>
      <vt:lpstr>Calisto MT</vt:lpstr>
      <vt:lpstr>Century Gothic</vt:lpstr>
      <vt:lpstr>Effra</vt:lpstr>
      <vt:lpstr>Effra Bold</vt:lpstr>
      <vt:lpstr>Effra Heavy</vt:lpstr>
      <vt:lpstr>Effra Light</vt:lpstr>
      <vt:lpstr>Gill Sans MT</vt:lpstr>
      <vt:lpstr>Wingdings</vt:lpstr>
      <vt:lpstr>UoR-PP-Template-STANDARD-WIDTH-NO-ANIMATION-v-24</vt:lpstr>
      <vt:lpstr>Badge</vt:lpstr>
      <vt:lpstr>PowerPoint Presentation</vt:lpstr>
      <vt:lpstr>TODAY’S AGENDA</vt:lpstr>
      <vt:lpstr>Questionnaires and goals</vt:lpstr>
      <vt:lpstr>Homework review</vt:lpstr>
      <vt:lpstr>Homework review Continued</vt:lpstr>
      <vt:lpstr>Challenging anxious  thoughts homework</vt:lpstr>
      <vt:lpstr>PowerPoint Presentation</vt:lpstr>
      <vt:lpstr>Facing fears</vt:lpstr>
      <vt:lpstr>Learning to  face fears</vt:lpstr>
      <vt:lpstr>Additional reading</vt:lpstr>
      <vt:lpstr>A step-by-step approach</vt:lpstr>
      <vt:lpstr>Breaking it down into steps</vt:lpstr>
      <vt:lpstr>exercise</vt:lpstr>
      <vt:lpstr>exercise</vt:lpstr>
      <vt:lpstr>Check it out with  your child</vt:lpstr>
      <vt:lpstr>Helpful thoughts</vt:lpstr>
      <vt:lpstr>Putting it into practice</vt:lpstr>
      <vt:lpstr>UNPLANNED EXPERIMENTS</vt:lpstr>
      <vt:lpstr>Additional reading</vt:lpstr>
      <vt:lpstr>Take home messages</vt:lpstr>
      <vt:lpstr>Other issues on agenda?</vt:lpstr>
      <vt:lpstr>Homework tasks</vt:lpstr>
      <vt:lpstr>PowerPoint Presentation</vt:lpstr>
      <vt:lpstr>How did you find today?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kaja.ida.waw@gmail.com</dc:creator>
  <cp:lastModifiedBy>Chloe Chessell</cp:lastModifiedBy>
  <cp:revision>62</cp:revision>
  <dcterms:created xsi:type="dcterms:W3CDTF">2021-03-31T14:32:58Z</dcterms:created>
  <dcterms:modified xsi:type="dcterms:W3CDTF">2021-06-04T14:28:32Z</dcterms:modified>
</cp:coreProperties>
</file>