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32" r:id="rId2"/>
  </p:sldMasterIdLst>
  <p:notesMasterIdLst>
    <p:notesMasterId r:id="rId39"/>
  </p:notesMasterIdLst>
  <p:handoutMasterIdLst>
    <p:handoutMasterId r:id="rId40"/>
  </p:handoutMasterIdLst>
  <p:sldIdLst>
    <p:sldId id="376" r:id="rId3"/>
    <p:sldId id="422" r:id="rId4"/>
    <p:sldId id="423" r:id="rId5"/>
    <p:sldId id="413" r:id="rId6"/>
    <p:sldId id="424" r:id="rId7"/>
    <p:sldId id="425" r:id="rId8"/>
    <p:sldId id="426" r:id="rId9"/>
    <p:sldId id="427" r:id="rId10"/>
    <p:sldId id="428" r:id="rId11"/>
    <p:sldId id="454" r:id="rId12"/>
    <p:sldId id="429" r:id="rId13"/>
    <p:sldId id="430" r:id="rId14"/>
    <p:sldId id="450" r:id="rId15"/>
    <p:sldId id="451" r:id="rId16"/>
    <p:sldId id="432" r:id="rId17"/>
    <p:sldId id="433" r:id="rId18"/>
    <p:sldId id="434" r:id="rId19"/>
    <p:sldId id="435" r:id="rId20"/>
    <p:sldId id="436" r:id="rId21"/>
    <p:sldId id="452" r:id="rId22"/>
    <p:sldId id="437" r:id="rId23"/>
    <p:sldId id="438" r:id="rId24"/>
    <p:sldId id="439" r:id="rId25"/>
    <p:sldId id="384" r:id="rId26"/>
    <p:sldId id="385" r:id="rId27"/>
    <p:sldId id="386" r:id="rId28"/>
    <p:sldId id="389" r:id="rId29"/>
    <p:sldId id="442" r:id="rId30"/>
    <p:sldId id="455" r:id="rId31"/>
    <p:sldId id="388" r:id="rId32"/>
    <p:sldId id="414" r:id="rId33"/>
    <p:sldId id="445" r:id="rId34"/>
    <p:sldId id="446" r:id="rId35"/>
    <p:sldId id="419" r:id="rId36"/>
    <p:sldId id="420" r:id="rId37"/>
    <p:sldId id="336" r:id="rId38"/>
  </p:sldIdLst>
  <p:sldSz cx="9144000" cy="6858000" type="screen4x3"/>
  <p:notesSz cx="6718300" cy="9867900"/>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5420"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A68"/>
    <a:srgbClr val="D0E5EB"/>
    <a:srgbClr val="1D216C"/>
    <a:srgbClr val="000000"/>
    <a:srgbClr val="D799A1"/>
    <a:srgbClr val="BF0071"/>
    <a:srgbClr val="7EAF35"/>
    <a:srgbClr val="F3F3F3"/>
    <a:srgbClr val="F0F0F0"/>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DB5095-9A0F-044C-ADBE-89F20A06CB8C}" v="2" dt="2021-06-08T16:43:56.326"/>
  </p1510:revLst>
</p1510:revInfo>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4" autoAdjust="0"/>
    <p:restoredTop sz="67052" autoAdjust="0"/>
  </p:normalViewPr>
  <p:slideViewPr>
    <p:cSldViewPr showGuides="1">
      <p:cViewPr varScale="1">
        <p:scale>
          <a:sx n="72" d="100"/>
          <a:sy n="72" d="100"/>
        </p:scale>
        <p:origin x="1712" y="208"/>
      </p:cViewPr>
      <p:guideLst>
        <p:guide orient="horz" pos="1026"/>
        <p:guide pos="54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86" d="100"/>
          <a:sy n="86" d="100"/>
        </p:scale>
        <p:origin x="2760" y="216"/>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y Creswell" userId="S::cont9487@ox.ac.uk::56e9860a-3326-48dd-a451-5646239795fe" providerId="AD" clId="Web-{56AAAC75-09EC-8A01-6DE1-AA65D8901429}"/>
    <pc:docChg chg="delSld modSld">
      <pc:chgData name="Cathy Creswell" userId="S::cont9487@ox.ac.uk::56e9860a-3326-48dd-a451-5646239795fe" providerId="AD" clId="Web-{56AAAC75-09EC-8A01-6DE1-AA65D8901429}" dt="2021-05-02T09:51:20.499" v="226" actId="20577"/>
      <pc:docMkLst>
        <pc:docMk/>
      </pc:docMkLst>
      <pc:sldChg chg="modSp">
        <pc:chgData name="Cathy Creswell" userId="S::cont9487@ox.ac.uk::56e9860a-3326-48dd-a451-5646239795fe" providerId="AD" clId="Web-{56AAAC75-09EC-8A01-6DE1-AA65D8901429}" dt="2021-05-02T09:48:49.927" v="183" actId="20577"/>
        <pc:sldMkLst>
          <pc:docMk/>
          <pc:sldMk cId="4054261295" sldId="384"/>
        </pc:sldMkLst>
        <pc:spChg chg="mod">
          <ac:chgData name="Cathy Creswell" userId="S::cont9487@ox.ac.uk::56e9860a-3326-48dd-a451-5646239795fe" providerId="AD" clId="Web-{56AAAC75-09EC-8A01-6DE1-AA65D8901429}" dt="2021-05-02T09:48:07.608" v="151" actId="20577"/>
          <ac:spMkLst>
            <pc:docMk/>
            <pc:sldMk cId="4054261295" sldId="384"/>
            <ac:spMk id="2" creationId="{00000000-0000-0000-0000-000000000000}"/>
          </ac:spMkLst>
        </pc:spChg>
        <pc:spChg chg="mod">
          <ac:chgData name="Cathy Creswell" userId="S::cont9487@ox.ac.uk::56e9860a-3326-48dd-a451-5646239795fe" providerId="AD" clId="Web-{56AAAC75-09EC-8A01-6DE1-AA65D8901429}" dt="2021-05-02T09:48:49.927" v="183" actId="20577"/>
          <ac:spMkLst>
            <pc:docMk/>
            <pc:sldMk cId="4054261295" sldId="384"/>
            <ac:spMk id="3" creationId="{00000000-0000-0000-0000-000000000000}"/>
          </ac:spMkLst>
        </pc:spChg>
      </pc:sldChg>
      <pc:sldChg chg="modSp">
        <pc:chgData name="Cathy Creswell" userId="S::cont9487@ox.ac.uk::56e9860a-3326-48dd-a451-5646239795fe" providerId="AD" clId="Web-{56AAAC75-09EC-8A01-6DE1-AA65D8901429}" dt="2021-05-02T09:48:54.989" v="184" actId="20577"/>
        <pc:sldMkLst>
          <pc:docMk/>
          <pc:sldMk cId="635833866" sldId="385"/>
        </pc:sldMkLst>
        <pc:spChg chg="mod">
          <ac:chgData name="Cathy Creswell" userId="S::cont9487@ox.ac.uk::56e9860a-3326-48dd-a451-5646239795fe" providerId="AD" clId="Web-{56AAAC75-09EC-8A01-6DE1-AA65D8901429}" dt="2021-05-02T09:48:54.989" v="184" actId="20577"/>
          <ac:spMkLst>
            <pc:docMk/>
            <pc:sldMk cId="635833866" sldId="385"/>
            <ac:spMk id="2" creationId="{00000000-0000-0000-0000-000000000000}"/>
          </ac:spMkLst>
        </pc:spChg>
      </pc:sldChg>
      <pc:sldChg chg="modSp">
        <pc:chgData name="Cathy Creswell" userId="S::cont9487@ox.ac.uk::56e9860a-3326-48dd-a451-5646239795fe" providerId="AD" clId="Web-{56AAAC75-09EC-8A01-6DE1-AA65D8901429}" dt="2021-05-02T09:49:38.747" v="191" actId="20577"/>
        <pc:sldMkLst>
          <pc:docMk/>
          <pc:sldMk cId="3596650913" sldId="386"/>
        </pc:sldMkLst>
        <pc:spChg chg="mod">
          <ac:chgData name="Cathy Creswell" userId="S::cont9487@ox.ac.uk::56e9860a-3326-48dd-a451-5646239795fe" providerId="AD" clId="Web-{56AAAC75-09EC-8A01-6DE1-AA65D8901429}" dt="2021-05-02T09:49:38.747" v="191" actId="20577"/>
          <ac:spMkLst>
            <pc:docMk/>
            <pc:sldMk cId="3596650913" sldId="386"/>
            <ac:spMk id="3" creationId="{00000000-0000-0000-0000-000000000000}"/>
          </ac:spMkLst>
        </pc:spChg>
      </pc:sldChg>
      <pc:sldChg chg="modSp">
        <pc:chgData name="Cathy Creswell" userId="S::cont9487@ox.ac.uk::56e9860a-3326-48dd-a451-5646239795fe" providerId="AD" clId="Web-{56AAAC75-09EC-8A01-6DE1-AA65D8901429}" dt="2021-05-02T09:50:15.310" v="222" actId="1076"/>
        <pc:sldMkLst>
          <pc:docMk/>
          <pc:sldMk cId="2319814067" sldId="389"/>
        </pc:sldMkLst>
        <pc:spChg chg="mod">
          <ac:chgData name="Cathy Creswell" userId="S::cont9487@ox.ac.uk::56e9860a-3326-48dd-a451-5646239795fe" providerId="AD" clId="Web-{56AAAC75-09EC-8A01-6DE1-AA65D8901429}" dt="2021-05-02T09:49:50.075" v="200" actId="20577"/>
          <ac:spMkLst>
            <pc:docMk/>
            <pc:sldMk cId="2319814067" sldId="389"/>
            <ac:spMk id="2" creationId="{00000000-0000-0000-0000-000000000000}"/>
          </ac:spMkLst>
        </pc:spChg>
        <pc:spChg chg="mod">
          <ac:chgData name="Cathy Creswell" userId="S::cont9487@ox.ac.uk::56e9860a-3326-48dd-a451-5646239795fe" providerId="AD" clId="Web-{56AAAC75-09EC-8A01-6DE1-AA65D8901429}" dt="2021-05-02T09:50:13.029" v="221" actId="20577"/>
          <ac:spMkLst>
            <pc:docMk/>
            <pc:sldMk cId="2319814067" sldId="389"/>
            <ac:spMk id="3" creationId="{00000000-0000-0000-0000-000000000000}"/>
          </ac:spMkLst>
        </pc:spChg>
        <pc:spChg chg="mod">
          <ac:chgData name="Cathy Creswell" userId="S::cont9487@ox.ac.uk::56e9860a-3326-48dd-a451-5646239795fe" providerId="AD" clId="Web-{56AAAC75-09EC-8A01-6DE1-AA65D8901429}" dt="2021-05-02T09:50:15.310" v="222" actId="1076"/>
          <ac:spMkLst>
            <pc:docMk/>
            <pc:sldMk cId="2319814067" sldId="389"/>
            <ac:spMk id="5" creationId="{00000000-0000-0000-0000-000000000000}"/>
          </ac:spMkLst>
        </pc:spChg>
      </pc:sldChg>
      <pc:sldChg chg="modSp">
        <pc:chgData name="Cathy Creswell" userId="S::cont9487@ox.ac.uk::56e9860a-3326-48dd-a451-5646239795fe" providerId="AD" clId="Web-{56AAAC75-09EC-8A01-6DE1-AA65D8901429}" dt="2021-05-02T09:51:20.499" v="226" actId="20577"/>
        <pc:sldMkLst>
          <pc:docMk/>
          <pc:sldMk cId="3152578266" sldId="422"/>
        </pc:sldMkLst>
        <pc:graphicFrameChg chg="modGraphic">
          <ac:chgData name="Cathy Creswell" userId="S::cont9487@ox.ac.uk::56e9860a-3326-48dd-a451-5646239795fe" providerId="AD" clId="Web-{56AAAC75-09EC-8A01-6DE1-AA65D8901429}" dt="2021-05-02T09:51:20.499" v="226" actId="20577"/>
          <ac:graphicFrameMkLst>
            <pc:docMk/>
            <pc:sldMk cId="3152578266" sldId="422"/>
            <ac:graphicFrameMk id="8" creationId="{D9A7097E-CD4C-4C14-9E56-20E854D56158}"/>
          </ac:graphicFrameMkLst>
        </pc:graphicFrameChg>
      </pc:sldChg>
      <pc:sldChg chg="modSp">
        <pc:chgData name="Cathy Creswell" userId="S::cont9487@ox.ac.uk::56e9860a-3326-48dd-a451-5646239795fe" providerId="AD" clId="Web-{56AAAC75-09EC-8A01-6DE1-AA65D8901429}" dt="2021-05-02T09:41:04.003" v="32" actId="20577"/>
        <pc:sldMkLst>
          <pc:docMk/>
          <pc:sldMk cId="754609303" sldId="423"/>
        </pc:sldMkLst>
        <pc:graphicFrameChg chg="modGraphic">
          <ac:chgData name="Cathy Creswell" userId="S::cont9487@ox.ac.uk::56e9860a-3326-48dd-a451-5646239795fe" providerId="AD" clId="Web-{56AAAC75-09EC-8A01-6DE1-AA65D8901429}" dt="2021-05-02T09:41:04.003" v="32" actId="20577"/>
          <ac:graphicFrameMkLst>
            <pc:docMk/>
            <pc:sldMk cId="754609303" sldId="423"/>
            <ac:graphicFrameMk id="14" creationId="{CBF57233-183E-440B-BB47-24F4DAB860C4}"/>
          </ac:graphicFrameMkLst>
        </pc:graphicFrameChg>
      </pc:sldChg>
      <pc:sldChg chg="modSp modNotes">
        <pc:chgData name="Cathy Creswell" userId="S::cont9487@ox.ac.uk::56e9860a-3326-48dd-a451-5646239795fe" providerId="AD" clId="Web-{56AAAC75-09EC-8A01-6DE1-AA65D8901429}" dt="2021-05-02T09:42:34.583" v="58" actId="20577"/>
        <pc:sldMkLst>
          <pc:docMk/>
          <pc:sldMk cId="2101059390" sldId="426"/>
        </pc:sldMkLst>
        <pc:graphicFrameChg chg="modGraphic">
          <ac:chgData name="Cathy Creswell" userId="S::cont9487@ox.ac.uk::56e9860a-3326-48dd-a451-5646239795fe" providerId="AD" clId="Web-{56AAAC75-09EC-8A01-6DE1-AA65D8901429}" dt="2021-05-02T09:42:34.583" v="58" actId="20577"/>
          <ac:graphicFrameMkLst>
            <pc:docMk/>
            <pc:sldMk cId="2101059390" sldId="426"/>
            <ac:graphicFrameMk id="7" creationId="{48E2D8B9-B9CA-463C-9D24-B73310600612}"/>
          </ac:graphicFrameMkLst>
        </pc:graphicFrameChg>
      </pc:sldChg>
      <pc:sldChg chg="modSp">
        <pc:chgData name="Cathy Creswell" userId="S::cont9487@ox.ac.uk::56e9860a-3326-48dd-a451-5646239795fe" providerId="AD" clId="Web-{56AAAC75-09EC-8A01-6DE1-AA65D8901429}" dt="2021-05-02T09:43:09.443" v="61" actId="20577"/>
        <pc:sldMkLst>
          <pc:docMk/>
          <pc:sldMk cId="1719722477" sldId="429"/>
        </pc:sldMkLst>
        <pc:spChg chg="mod">
          <ac:chgData name="Cathy Creswell" userId="S::cont9487@ox.ac.uk::56e9860a-3326-48dd-a451-5646239795fe" providerId="AD" clId="Web-{56AAAC75-09EC-8A01-6DE1-AA65D8901429}" dt="2021-05-02T09:43:09.443" v="61" actId="20577"/>
          <ac:spMkLst>
            <pc:docMk/>
            <pc:sldMk cId="1719722477" sldId="429"/>
            <ac:spMk id="7" creationId="{00000000-0000-0000-0000-000000000000}"/>
          </ac:spMkLst>
        </pc:spChg>
      </pc:sldChg>
      <pc:sldChg chg="modSp">
        <pc:chgData name="Cathy Creswell" userId="S::cont9487@ox.ac.uk::56e9860a-3326-48dd-a451-5646239795fe" providerId="AD" clId="Web-{56AAAC75-09EC-8A01-6DE1-AA65D8901429}" dt="2021-05-02T09:43:28.835" v="71" actId="20577"/>
        <pc:sldMkLst>
          <pc:docMk/>
          <pc:sldMk cId="1048805252" sldId="430"/>
        </pc:sldMkLst>
        <pc:spChg chg="mod">
          <ac:chgData name="Cathy Creswell" userId="S::cont9487@ox.ac.uk::56e9860a-3326-48dd-a451-5646239795fe" providerId="AD" clId="Web-{56AAAC75-09EC-8A01-6DE1-AA65D8901429}" dt="2021-05-02T09:43:28.835" v="71" actId="20577"/>
          <ac:spMkLst>
            <pc:docMk/>
            <pc:sldMk cId="1048805252" sldId="430"/>
            <ac:spMk id="7" creationId="{00000000-0000-0000-0000-000000000000}"/>
          </ac:spMkLst>
        </pc:spChg>
      </pc:sldChg>
      <pc:sldChg chg="modSp">
        <pc:chgData name="Cathy Creswell" userId="S::cont9487@ox.ac.uk::56e9860a-3326-48dd-a451-5646239795fe" providerId="AD" clId="Web-{56AAAC75-09EC-8A01-6DE1-AA65D8901429}" dt="2021-05-02T09:45:23.400" v="114" actId="20577"/>
        <pc:sldMkLst>
          <pc:docMk/>
          <pc:sldMk cId="193924394" sldId="432"/>
        </pc:sldMkLst>
        <pc:spChg chg="mod">
          <ac:chgData name="Cathy Creswell" userId="S::cont9487@ox.ac.uk::56e9860a-3326-48dd-a451-5646239795fe" providerId="AD" clId="Web-{56AAAC75-09EC-8A01-6DE1-AA65D8901429}" dt="2021-05-02T09:45:23.400" v="114" actId="20577"/>
          <ac:spMkLst>
            <pc:docMk/>
            <pc:sldMk cId="193924394" sldId="432"/>
            <ac:spMk id="3" creationId="{8080DD8D-B0A7-4479-8884-D3CB9A1D27A7}"/>
          </ac:spMkLst>
        </pc:spChg>
      </pc:sldChg>
      <pc:sldChg chg="modSp">
        <pc:chgData name="Cathy Creswell" userId="S::cont9487@ox.ac.uk::56e9860a-3326-48dd-a451-5646239795fe" providerId="AD" clId="Web-{56AAAC75-09EC-8A01-6DE1-AA65D8901429}" dt="2021-05-02T09:47:58.076" v="150" actId="20577"/>
        <pc:sldMkLst>
          <pc:docMk/>
          <pc:sldMk cId="169637505" sldId="439"/>
        </pc:sldMkLst>
        <pc:graphicFrameChg chg="modGraphic">
          <ac:chgData name="Cathy Creswell" userId="S::cont9487@ox.ac.uk::56e9860a-3326-48dd-a451-5646239795fe" providerId="AD" clId="Web-{56AAAC75-09EC-8A01-6DE1-AA65D8901429}" dt="2021-05-02T09:47:58.076" v="150" actId="20577"/>
          <ac:graphicFrameMkLst>
            <pc:docMk/>
            <pc:sldMk cId="169637505" sldId="439"/>
            <ac:graphicFrameMk id="9" creationId="{ADCAE5A3-3802-4D92-A614-B45AE85228C1}"/>
          </ac:graphicFrameMkLst>
        </pc:graphicFrameChg>
      </pc:sldChg>
      <pc:sldChg chg="del">
        <pc:chgData name="Cathy Creswell" userId="S::cont9487@ox.ac.uk::56e9860a-3326-48dd-a451-5646239795fe" providerId="AD" clId="Web-{56AAAC75-09EC-8A01-6DE1-AA65D8901429}" dt="2021-05-02T09:50:41.139" v="223"/>
        <pc:sldMkLst>
          <pc:docMk/>
          <pc:sldMk cId="3904355982" sldId="441"/>
        </pc:sldMkLst>
      </pc:sldChg>
      <pc:sldChg chg="modSp del">
        <pc:chgData name="Cathy Creswell" userId="S::cont9487@ox.ac.uk::56e9860a-3326-48dd-a451-5646239795fe" providerId="AD" clId="Web-{56AAAC75-09EC-8A01-6DE1-AA65D8901429}" dt="2021-05-02T09:44:01.164" v="74"/>
        <pc:sldMkLst>
          <pc:docMk/>
          <pc:sldMk cId="1712047811" sldId="449"/>
        </pc:sldMkLst>
        <pc:spChg chg="mod">
          <ac:chgData name="Cathy Creswell" userId="S::cont9487@ox.ac.uk::56e9860a-3326-48dd-a451-5646239795fe" providerId="AD" clId="Web-{56AAAC75-09EC-8A01-6DE1-AA65D8901429}" dt="2021-05-02T09:43:51.148" v="73" actId="20577"/>
          <ac:spMkLst>
            <pc:docMk/>
            <pc:sldMk cId="1712047811" sldId="449"/>
            <ac:spMk id="8" creationId="{00000000-0000-0000-0000-000000000000}"/>
          </ac:spMkLst>
        </pc:spChg>
      </pc:sldChg>
      <pc:sldChg chg="modSp">
        <pc:chgData name="Cathy Creswell" userId="S::cont9487@ox.ac.uk::56e9860a-3326-48dd-a451-5646239795fe" providerId="AD" clId="Web-{56AAAC75-09EC-8A01-6DE1-AA65D8901429}" dt="2021-05-02T09:44:44.243" v="90" actId="20577"/>
        <pc:sldMkLst>
          <pc:docMk/>
          <pc:sldMk cId="418364002" sldId="451"/>
        </pc:sldMkLst>
        <pc:spChg chg="mod">
          <ac:chgData name="Cathy Creswell" userId="S::cont9487@ox.ac.uk::56e9860a-3326-48dd-a451-5646239795fe" providerId="AD" clId="Web-{56AAAC75-09EC-8A01-6DE1-AA65D8901429}" dt="2021-05-02T09:44:44.243" v="90" actId="20577"/>
          <ac:spMkLst>
            <pc:docMk/>
            <pc:sldMk cId="418364002" sldId="451"/>
            <ac:spMk id="7" creationId="{00000000-0000-0000-0000-000000000000}"/>
          </ac:spMkLst>
        </pc:spChg>
      </pc:sldChg>
      <pc:sldChg chg="modSp">
        <pc:chgData name="Cathy Creswell" userId="S::cont9487@ox.ac.uk::56e9860a-3326-48dd-a451-5646239795fe" providerId="AD" clId="Web-{56AAAC75-09EC-8A01-6DE1-AA65D8901429}" dt="2021-05-02T09:47:13.513" v="137" actId="20577"/>
        <pc:sldMkLst>
          <pc:docMk/>
          <pc:sldMk cId="4077157249" sldId="452"/>
        </pc:sldMkLst>
        <pc:spChg chg="mod">
          <ac:chgData name="Cathy Creswell" userId="S::cont9487@ox.ac.uk::56e9860a-3326-48dd-a451-5646239795fe" providerId="AD" clId="Web-{56AAAC75-09EC-8A01-6DE1-AA65D8901429}" dt="2021-05-02T09:47:13.513" v="137" actId="20577"/>
          <ac:spMkLst>
            <pc:docMk/>
            <pc:sldMk cId="4077157249" sldId="452"/>
            <ac:spMk id="7" creationId="{00000000-0000-0000-0000-000000000000}"/>
          </ac:spMkLst>
        </pc:spChg>
      </pc:sldChg>
    </pc:docChg>
  </pc:docChgLst>
  <pc:docChgLst>
    <pc:chgData name="Brynjar Halldorsson" userId="70d0e6ff-74bd-4795-af25-ff58c71fceb1" providerId="ADAL" clId="{DDB824D9-92B6-7B42-99F0-8CF6D90A97DD}"/>
    <pc:docChg chg="modSld">
      <pc:chgData name="Brynjar Halldorsson" userId="70d0e6ff-74bd-4795-af25-ff58c71fceb1" providerId="ADAL" clId="{DDB824D9-92B6-7B42-99F0-8CF6D90A97DD}" dt="2021-02-25T16:59:51.126" v="7" actId="122"/>
      <pc:docMkLst>
        <pc:docMk/>
      </pc:docMkLst>
      <pc:sldChg chg="modSp mod">
        <pc:chgData name="Brynjar Halldorsson" userId="70d0e6ff-74bd-4795-af25-ff58c71fceb1" providerId="ADAL" clId="{DDB824D9-92B6-7B42-99F0-8CF6D90A97DD}" dt="2021-02-25T16:57:52.470" v="4"/>
        <pc:sldMkLst>
          <pc:docMk/>
          <pc:sldMk cId="1672426820" sldId="421"/>
        </pc:sldMkLst>
        <pc:spChg chg="mod">
          <ac:chgData name="Brynjar Halldorsson" userId="70d0e6ff-74bd-4795-af25-ff58c71fceb1" providerId="ADAL" clId="{DDB824D9-92B6-7B42-99F0-8CF6D90A97DD}" dt="2021-02-25T16:57:52.470" v="4"/>
          <ac:spMkLst>
            <pc:docMk/>
            <pc:sldMk cId="1672426820" sldId="421"/>
            <ac:spMk id="9" creationId="{00000000-0000-0000-0000-000000000000}"/>
          </ac:spMkLst>
        </pc:spChg>
      </pc:sldChg>
      <pc:sldChg chg="modSp mod">
        <pc:chgData name="Brynjar Halldorsson" userId="70d0e6ff-74bd-4795-af25-ff58c71fceb1" providerId="ADAL" clId="{DDB824D9-92B6-7B42-99F0-8CF6D90A97DD}" dt="2021-02-25T16:59:51.126" v="7" actId="122"/>
        <pc:sldMkLst>
          <pc:docMk/>
          <pc:sldMk cId="3048669296" sldId="438"/>
        </pc:sldMkLst>
        <pc:spChg chg="mod">
          <ac:chgData name="Brynjar Halldorsson" userId="70d0e6ff-74bd-4795-af25-ff58c71fceb1" providerId="ADAL" clId="{DDB824D9-92B6-7B42-99F0-8CF6D90A97DD}" dt="2021-02-25T16:59:51.126" v="7" actId="122"/>
          <ac:spMkLst>
            <pc:docMk/>
            <pc:sldMk cId="3048669296" sldId="438"/>
            <ac:spMk id="8" creationId="{00000000-0000-0000-0000-000000000000}"/>
          </ac:spMkLst>
        </pc:spChg>
      </pc:sldChg>
    </pc:docChg>
  </pc:docChgLst>
  <pc:docChgLst>
    <pc:chgData name="Brynjar Halldorsson" userId="70d0e6ff-74bd-4795-af25-ff58c71fceb1" providerId="ADAL" clId="{D6DB5095-9A0F-044C-ADBE-89F20A06CB8C}"/>
    <pc:docChg chg="custSel modSld">
      <pc:chgData name="Brynjar Halldorsson" userId="70d0e6ff-74bd-4795-af25-ff58c71fceb1" providerId="ADAL" clId="{D6DB5095-9A0F-044C-ADBE-89F20A06CB8C}" dt="2021-06-08T16:46:42.496" v="17" actId="313"/>
      <pc:docMkLst>
        <pc:docMk/>
      </pc:docMkLst>
      <pc:sldChg chg="modNotesTx">
        <pc:chgData name="Brynjar Halldorsson" userId="70d0e6ff-74bd-4795-af25-ff58c71fceb1" providerId="ADAL" clId="{D6DB5095-9A0F-044C-ADBE-89F20A06CB8C}" dt="2021-06-08T16:45:21.894" v="16" actId="20577"/>
        <pc:sldMkLst>
          <pc:docMk/>
          <pc:sldMk cId="4054261295" sldId="384"/>
        </pc:sldMkLst>
      </pc:sldChg>
      <pc:sldChg chg="modNotesTx">
        <pc:chgData name="Brynjar Halldorsson" userId="70d0e6ff-74bd-4795-af25-ff58c71fceb1" providerId="ADAL" clId="{D6DB5095-9A0F-044C-ADBE-89F20A06CB8C}" dt="2021-06-08T16:42:48.110" v="8" actId="20577"/>
        <pc:sldMkLst>
          <pc:docMk/>
          <pc:sldMk cId="3152578266" sldId="422"/>
        </pc:sldMkLst>
      </pc:sldChg>
      <pc:sldChg chg="modNotesTx">
        <pc:chgData name="Brynjar Halldorsson" userId="70d0e6ff-74bd-4795-af25-ff58c71fceb1" providerId="ADAL" clId="{D6DB5095-9A0F-044C-ADBE-89F20A06CB8C}" dt="2021-06-08T16:43:58.054" v="14" actId="20577"/>
        <pc:sldMkLst>
          <pc:docMk/>
          <pc:sldMk cId="4092276924" sldId="436"/>
        </pc:sldMkLst>
      </pc:sldChg>
      <pc:sldChg chg="modNotesTx">
        <pc:chgData name="Brynjar Halldorsson" userId="70d0e6ff-74bd-4795-af25-ff58c71fceb1" providerId="ADAL" clId="{D6DB5095-9A0F-044C-ADBE-89F20A06CB8C}" dt="2021-06-08T16:46:42.496" v="17" actId="313"/>
        <pc:sldMkLst>
          <pc:docMk/>
          <pc:sldMk cId="1623444383" sldId="446"/>
        </pc:sldMkLst>
      </pc:sldChg>
      <pc:sldChg chg="modNotesTx">
        <pc:chgData name="Brynjar Halldorsson" userId="70d0e6ff-74bd-4795-af25-ff58c71fceb1" providerId="ADAL" clId="{D6DB5095-9A0F-044C-ADBE-89F20A06CB8C}" dt="2021-06-08T16:44:10.546" v="15" actId="20577"/>
        <pc:sldMkLst>
          <pc:docMk/>
          <pc:sldMk cId="4077157249" sldId="452"/>
        </pc:sldMkLst>
      </pc:sldChg>
    </pc:docChg>
  </pc:docChgLst>
  <pc:docChgLst>
    <pc:chgData name="Brynjar Halldorsson" userId="S::psyc1296@ox.ac.uk::70d0e6ff-74bd-4795-af25-ff58c71fceb1" providerId="AD" clId="Web-{30412534-24F5-8524-74B6-8C2DCBC4CC38}"/>
    <pc:docChg chg="modSld">
      <pc:chgData name="Brynjar Halldorsson" userId="S::psyc1296@ox.ac.uk::70d0e6ff-74bd-4795-af25-ff58c71fceb1" providerId="AD" clId="Web-{30412534-24F5-8524-74B6-8C2DCBC4CC38}" dt="2021-06-01T14:45:35.496" v="67" actId="20577"/>
      <pc:docMkLst>
        <pc:docMk/>
      </pc:docMkLst>
      <pc:sldChg chg="modSp">
        <pc:chgData name="Brynjar Halldorsson" userId="S::psyc1296@ox.ac.uk::70d0e6ff-74bd-4795-af25-ff58c71fceb1" providerId="AD" clId="Web-{30412534-24F5-8524-74B6-8C2DCBC4CC38}" dt="2021-06-01T14:45:19.730" v="61"/>
        <pc:sldMkLst>
          <pc:docMk/>
          <pc:sldMk cId="3580936349" sldId="433"/>
        </pc:sldMkLst>
        <pc:graphicFrameChg chg="mod modGraphic">
          <ac:chgData name="Brynjar Halldorsson" userId="S::psyc1296@ox.ac.uk::70d0e6ff-74bd-4795-af25-ff58c71fceb1" providerId="AD" clId="Web-{30412534-24F5-8524-74B6-8C2DCBC4CC38}" dt="2021-06-01T14:45:19.730" v="61"/>
          <ac:graphicFrameMkLst>
            <pc:docMk/>
            <pc:sldMk cId="3580936349" sldId="433"/>
            <ac:graphicFrameMk id="5" creationId="{586C822C-775D-4F22-81CC-65050F4B0686}"/>
          </ac:graphicFrameMkLst>
        </pc:graphicFrameChg>
      </pc:sldChg>
      <pc:sldChg chg="modSp">
        <pc:chgData name="Brynjar Halldorsson" userId="S::psyc1296@ox.ac.uk::70d0e6ff-74bd-4795-af25-ff58c71fceb1" providerId="AD" clId="Web-{30412534-24F5-8524-74B6-8C2DCBC4CC38}" dt="2021-06-01T14:45:35.496" v="67" actId="20577"/>
        <pc:sldMkLst>
          <pc:docMk/>
          <pc:sldMk cId="1623444383" sldId="446"/>
        </pc:sldMkLst>
        <pc:graphicFrameChg chg="modGraphic">
          <ac:chgData name="Brynjar Halldorsson" userId="S::psyc1296@ox.ac.uk::70d0e6ff-74bd-4795-af25-ff58c71fceb1" providerId="AD" clId="Web-{30412534-24F5-8524-74B6-8C2DCBC4CC38}" dt="2021-06-01T14:45:35.496" v="67" actId="20577"/>
          <ac:graphicFrameMkLst>
            <pc:docMk/>
            <pc:sldMk cId="1623444383" sldId="446"/>
            <ac:graphicFrameMk id="8" creationId="{B3B1852D-63F7-40CE-9497-62FED94F3C10}"/>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ata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4" Type="http://schemas.openxmlformats.org/officeDocument/2006/relationships/image" Target="../media/image5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4" Type="http://schemas.openxmlformats.org/officeDocument/2006/relationships/image" Target="../media/image5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icon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dgm:fillClrLst>
    <dgm:linClrLst meth="repeat">
      <a:schemeClr val="lt1">
        <a:alpha val="0"/>
      </a:schemeClr>
    </dgm:linClrLst>
    <dgm:effectClrLst/>
    <dgm:txLinClrLst/>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3CCD46-DB3B-4E25-929F-63B7752D22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2785BC9-2C52-4C79-9FB1-9388C37C77CD}">
      <dgm:prSet/>
      <dgm:spPr>
        <a:solidFill>
          <a:srgbClr val="D0E5EB"/>
        </a:solidFill>
      </dgm:spPr>
      <dgm:t>
        <a:bodyPr/>
        <a:lstStyle/>
        <a:p>
          <a:pPr rtl="0"/>
          <a:r>
            <a:rPr lang="en-GB" dirty="0">
              <a:solidFill>
                <a:srgbClr val="1A2A68"/>
              </a:solidFill>
            </a:rPr>
            <a:t>Hand in Questionnaires</a:t>
          </a:r>
          <a:r>
            <a:rPr lang="en-GB" dirty="0">
              <a:solidFill>
                <a:srgbClr val="1A2A68"/>
              </a:solidFill>
              <a:latin typeface="Century Gothic" panose="020F0302020204030204"/>
            </a:rPr>
            <a:t> (ROMS)</a:t>
          </a:r>
          <a:endParaRPr lang="en-US" dirty="0">
            <a:solidFill>
              <a:srgbClr val="1A2A68"/>
            </a:solidFill>
          </a:endParaRPr>
        </a:p>
      </dgm:t>
    </dgm:pt>
    <dgm:pt modelId="{70D9612F-7DBB-45E0-8313-BB8DDF0EFE15}" type="parTrans" cxnId="{E8568B19-88A2-4003-BC53-ADA5D0DECD5E}">
      <dgm:prSet/>
      <dgm:spPr/>
      <dgm:t>
        <a:bodyPr/>
        <a:lstStyle/>
        <a:p>
          <a:endParaRPr lang="en-US"/>
        </a:p>
      </dgm:t>
    </dgm:pt>
    <dgm:pt modelId="{F145270A-F222-4031-892B-639D901DECC1}" type="sibTrans" cxnId="{E8568B19-88A2-4003-BC53-ADA5D0DECD5E}">
      <dgm:prSet/>
      <dgm:spPr/>
      <dgm:t>
        <a:bodyPr/>
        <a:lstStyle/>
        <a:p>
          <a:endParaRPr lang="en-US"/>
        </a:p>
      </dgm:t>
    </dgm:pt>
    <dgm:pt modelId="{2E4E2464-4870-4422-B970-F648ADFF5C46}">
      <dgm:prSet/>
      <dgm:spPr>
        <a:solidFill>
          <a:srgbClr val="D0E5EB"/>
        </a:solidFill>
      </dgm:spPr>
      <dgm:t>
        <a:bodyPr/>
        <a:lstStyle/>
        <a:p>
          <a:r>
            <a:rPr lang="en-GB" dirty="0">
              <a:solidFill>
                <a:srgbClr val="1A2A68"/>
              </a:solidFill>
            </a:rPr>
            <a:t>Recap on group ground rules</a:t>
          </a:r>
          <a:endParaRPr lang="en-US" dirty="0">
            <a:solidFill>
              <a:srgbClr val="1A2A68"/>
            </a:solidFill>
          </a:endParaRPr>
        </a:p>
      </dgm:t>
    </dgm:pt>
    <dgm:pt modelId="{70C793BE-640F-4345-8494-619641B242A2}" type="parTrans" cxnId="{899DC8D1-6FD9-44F8-AA62-40684DBB536C}">
      <dgm:prSet/>
      <dgm:spPr/>
      <dgm:t>
        <a:bodyPr/>
        <a:lstStyle/>
        <a:p>
          <a:endParaRPr lang="en-US"/>
        </a:p>
      </dgm:t>
    </dgm:pt>
    <dgm:pt modelId="{DFF77B68-6260-4E5C-822D-CB6BAFC16C00}" type="sibTrans" cxnId="{899DC8D1-6FD9-44F8-AA62-40684DBB536C}">
      <dgm:prSet/>
      <dgm:spPr/>
      <dgm:t>
        <a:bodyPr/>
        <a:lstStyle/>
        <a:p>
          <a:endParaRPr lang="en-US"/>
        </a:p>
      </dgm:t>
    </dgm:pt>
    <dgm:pt modelId="{3CB32599-A6F4-4EA4-9FFE-77C714C8A58F}">
      <dgm:prSet/>
      <dgm:spPr>
        <a:solidFill>
          <a:srgbClr val="D0E5EB"/>
        </a:solidFill>
      </dgm:spPr>
      <dgm:t>
        <a:bodyPr/>
        <a:lstStyle/>
        <a:p>
          <a:r>
            <a:rPr lang="en-GB" dirty="0">
              <a:solidFill>
                <a:srgbClr val="1A2A68"/>
              </a:solidFill>
            </a:rPr>
            <a:t>Review homework tasks </a:t>
          </a:r>
          <a:endParaRPr lang="en-US" dirty="0">
            <a:solidFill>
              <a:srgbClr val="1A2A68"/>
            </a:solidFill>
          </a:endParaRPr>
        </a:p>
      </dgm:t>
    </dgm:pt>
    <dgm:pt modelId="{F1D1730F-0B0F-4BBD-BF7F-BC65858D4509}" type="parTrans" cxnId="{9751C484-F867-4C6F-ACE5-5EF1624611CF}">
      <dgm:prSet/>
      <dgm:spPr/>
      <dgm:t>
        <a:bodyPr/>
        <a:lstStyle/>
        <a:p>
          <a:endParaRPr lang="en-US"/>
        </a:p>
      </dgm:t>
    </dgm:pt>
    <dgm:pt modelId="{8A20E431-D395-43C5-B9EB-A6EB4006065B}" type="sibTrans" cxnId="{9751C484-F867-4C6F-ACE5-5EF1624611CF}">
      <dgm:prSet/>
      <dgm:spPr/>
      <dgm:t>
        <a:bodyPr/>
        <a:lstStyle/>
        <a:p>
          <a:endParaRPr lang="en-US"/>
        </a:p>
      </dgm:t>
    </dgm:pt>
    <dgm:pt modelId="{C8E3AD25-E38D-4D9F-B17B-2AFD1BEF708B}">
      <dgm:prSet/>
      <dgm:spPr>
        <a:solidFill>
          <a:srgbClr val="D0E5EB"/>
        </a:solidFill>
      </dgm:spPr>
      <dgm:t>
        <a:bodyPr/>
        <a:lstStyle/>
        <a:p>
          <a:r>
            <a:rPr lang="en-GB" dirty="0">
              <a:solidFill>
                <a:srgbClr val="1A2A68"/>
              </a:solidFill>
            </a:rPr>
            <a:t>Key concepts:</a:t>
          </a:r>
          <a:endParaRPr lang="en-US" dirty="0">
            <a:solidFill>
              <a:srgbClr val="1A2A68"/>
            </a:solidFill>
          </a:endParaRPr>
        </a:p>
      </dgm:t>
    </dgm:pt>
    <dgm:pt modelId="{750FAAE1-0759-4125-9CD9-43EF940C053D}" type="parTrans" cxnId="{C02F96F7-AB94-45B2-A58F-7CE0E0641245}">
      <dgm:prSet/>
      <dgm:spPr/>
      <dgm:t>
        <a:bodyPr/>
        <a:lstStyle/>
        <a:p>
          <a:endParaRPr lang="en-US"/>
        </a:p>
      </dgm:t>
    </dgm:pt>
    <dgm:pt modelId="{0F2B9DA2-D3E5-4EF4-B6AE-6E2818B4208F}" type="sibTrans" cxnId="{C02F96F7-AB94-45B2-A58F-7CE0E0641245}">
      <dgm:prSet/>
      <dgm:spPr/>
      <dgm:t>
        <a:bodyPr/>
        <a:lstStyle/>
        <a:p>
          <a:endParaRPr lang="en-US"/>
        </a:p>
      </dgm:t>
    </dgm:pt>
    <dgm:pt modelId="{145C59A0-9BB0-4F6E-B51E-152D2F750686}">
      <dgm:prSet/>
      <dgm:spPr/>
      <dgm:t>
        <a:bodyPr/>
        <a:lstStyle/>
        <a:p>
          <a:r>
            <a:rPr lang="en-GB" dirty="0">
              <a:solidFill>
                <a:srgbClr val="1A2A68"/>
              </a:solidFill>
            </a:rPr>
            <a:t>What are my child’s anxious expectations?</a:t>
          </a:r>
          <a:endParaRPr lang="en-US" dirty="0">
            <a:solidFill>
              <a:srgbClr val="1A2A68"/>
            </a:solidFill>
          </a:endParaRPr>
        </a:p>
      </dgm:t>
    </dgm:pt>
    <dgm:pt modelId="{740EE8D3-F4FA-4F97-9601-6EDC213621BD}" type="parTrans" cxnId="{16E64C50-7394-496E-BDAD-C46D3B3B0A63}">
      <dgm:prSet/>
      <dgm:spPr/>
      <dgm:t>
        <a:bodyPr/>
        <a:lstStyle/>
        <a:p>
          <a:endParaRPr lang="en-US"/>
        </a:p>
      </dgm:t>
    </dgm:pt>
    <dgm:pt modelId="{D26670F1-7633-46F7-8686-5CCC4B13F94D}" type="sibTrans" cxnId="{16E64C50-7394-496E-BDAD-C46D3B3B0A63}">
      <dgm:prSet/>
      <dgm:spPr/>
      <dgm:t>
        <a:bodyPr/>
        <a:lstStyle/>
        <a:p>
          <a:endParaRPr lang="en-US"/>
        </a:p>
      </dgm:t>
    </dgm:pt>
    <dgm:pt modelId="{1EE09A9C-CA08-45EB-820B-BC0DAE17E407}">
      <dgm:prSet/>
      <dgm:spPr/>
      <dgm:t>
        <a:bodyPr/>
        <a:lstStyle/>
        <a:p>
          <a:r>
            <a:rPr lang="en-GB" dirty="0">
              <a:solidFill>
                <a:srgbClr val="1A2A68"/>
              </a:solidFill>
            </a:rPr>
            <a:t>What does my child need to learn?</a:t>
          </a:r>
          <a:endParaRPr lang="en-US" dirty="0">
            <a:solidFill>
              <a:srgbClr val="1A2A68"/>
            </a:solidFill>
          </a:endParaRPr>
        </a:p>
      </dgm:t>
    </dgm:pt>
    <dgm:pt modelId="{99AEA09B-5ACE-42CA-9A31-7AFBE9A3BFFA}" type="parTrans" cxnId="{8F30DD98-4813-4830-9E8A-C9F1A30A45E2}">
      <dgm:prSet/>
      <dgm:spPr/>
      <dgm:t>
        <a:bodyPr/>
        <a:lstStyle/>
        <a:p>
          <a:endParaRPr lang="en-US"/>
        </a:p>
      </dgm:t>
    </dgm:pt>
    <dgm:pt modelId="{ABCF2EFA-0216-4DAA-B322-4D132D71EF81}" type="sibTrans" cxnId="{8F30DD98-4813-4830-9E8A-C9F1A30A45E2}">
      <dgm:prSet/>
      <dgm:spPr/>
      <dgm:t>
        <a:bodyPr/>
        <a:lstStyle/>
        <a:p>
          <a:endParaRPr lang="en-US"/>
        </a:p>
      </dgm:t>
    </dgm:pt>
    <dgm:pt modelId="{8F632435-D678-4913-ADB2-337C47C6679C}">
      <dgm:prSet/>
      <dgm:spPr/>
      <dgm:t>
        <a:bodyPr/>
        <a:lstStyle/>
        <a:p>
          <a:r>
            <a:rPr lang="en-GB" dirty="0">
              <a:solidFill>
                <a:srgbClr val="1A2A68"/>
              </a:solidFill>
            </a:rPr>
            <a:t>Promoting independence and ‘having a go’ </a:t>
          </a:r>
          <a:endParaRPr lang="en-US" dirty="0">
            <a:solidFill>
              <a:srgbClr val="1A2A68"/>
            </a:solidFill>
          </a:endParaRPr>
        </a:p>
      </dgm:t>
    </dgm:pt>
    <dgm:pt modelId="{51854010-4244-4DFB-AC4E-62F057D5165A}" type="parTrans" cxnId="{4F13ECC9-1C27-463E-8947-5EFC6EAEBE34}">
      <dgm:prSet/>
      <dgm:spPr/>
      <dgm:t>
        <a:bodyPr/>
        <a:lstStyle/>
        <a:p>
          <a:endParaRPr lang="en-US"/>
        </a:p>
      </dgm:t>
    </dgm:pt>
    <dgm:pt modelId="{C9BFB669-F972-4673-B997-FA9E298DE0EC}" type="sibTrans" cxnId="{4F13ECC9-1C27-463E-8947-5EFC6EAEBE34}">
      <dgm:prSet/>
      <dgm:spPr/>
      <dgm:t>
        <a:bodyPr/>
        <a:lstStyle/>
        <a:p>
          <a:endParaRPr lang="en-US"/>
        </a:p>
      </dgm:t>
    </dgm:pt>
    <dgm:pt modelId="{1CB248D8-F1F9-4B22-B02D-49C451713702}">
      <dgm:prSet/>
      <dgm:spPr/>
      <dgm:t>
        <a:bodyPr/>
        <a:lstStyle/>
        <a:p>
          <a:r>
            <a:rPr lang="en-GB" dirty="0">
              <a:solidFill>
                <a:srgbClr val="1A2A68"/>
              </a:solidFill>
            </a:rPr>
            <a:t>Identifying rewards </a:t>
          </a:r>
          <a:endParaRPr lang="en-US" dirty="0">
            <a:solidFill>
              <a:srgbClr val="1A2A68"/>
            </a:solidFill>
          </a:endParaRPr>
        </a:p>
      </dgm:t>
    </dgm:pt>
    <dgm:pt modelId="{E27DBAC8-D1EF-4872-B848-F0EA0F8383B3}" type="parTrans" cxnId="{8B21E6C2-BF84-4287-B332-2688B9292F91}">
      <dgm:prSet/>
      <dgm:spPr/>
      <dgm:t>
        <a:bodyPr/>
        <a:lstStyle/>
        <a:p>
          <a:endParaRPr lang="en-US"/>
        </a:p>
      </dgm:t>
    </dgm:pt>
    <dgm:pt modelId="{595111B9-215D-4EED-8183-FF90109D6AD4}" type="sibTrans" cxnId="{8B21E6C2-BF84-4287-B332-2688B9292F91}">
      <dgm:prSet/>
      <dgm:spPr/>
      <dgm:t>
        <a:bodyPr/>
        <a:lstStyle/>
        <a:p>
          <a:endParaRPr lang="en-US"/>
        </a:p>
      </dgm:t>
    </dgm:pt>
    <dgm:pt modelId="{8AC69CF9-A553-3A40-A93D-F03586012DBA}" type="pres">
      <dgm:prSet presAssocID="{B83CCD46-DB3B-4E25-929F-63B7752D22F6}" presName="linear" presStyleCnt="0">
        <dgm:presLayoutVars>
          <dgm:animLvl val="lvl"/>
          <dgm:resizeHandles val="exact"/>
        </dgm:presLayoutVars>
      </dgm:prSet>
      <dgm:spPr/>
    </dgm:pt>
    <dgm:pt modelId="{ABA5D56A-E0B9-DE4F-BA8C-9A446843CBA4}" type="pres">
      <dgm:prSet presAssocID="{52785BC9-2C52-4C79-9FB1-9388C37C77CD}" presName="parentText" presStyleLbl="node1" presStyleIdx="0" presStyleCnt="4">
        <dgm:presLayoutVars>
          <dgm:chMax val="0"/>
          <dgm:bulletEnabled val="1"/>
        </dgm:presLayoutVars>
      </dgm:prSet>
      <dgm:spPr/>
    </dgm:pt>
    <dgm:pt modelId="{5735F574-BA2E-5B4B-AA9D-5C7B7EBBF6BC}" type="pres">
      <dgm:prSet presAssocID="{F145270A-F222-4031-892B-639D901DECC1}" presName="spacer" presStyleCnt="0"/>
      <dgm:spPr/>
    </dgm:pt>
    <dgm:pt modelId="{F3573153-1D95-124B-9039-4D939C1116B0}" type="pres">
      <dgm:prSet presAssocID="{2E4E2464-4870-4422-B970-F648ADFF5C46}" presName="parentText" presStyleLbl="node1" presStyleIdx="1" presStyleCnt="4">
        <dgm:presLayoutVars>
          <dgm:chMax val="0"/>
          <dgm:bulletEnabled val="1"/>
        </dgm:presLayoutVars>
      </dgm:prSet>
      <dgm:spPr/>
    </dgm:pt>
    <dgm:pt modelId="{91634ABC-EC00-1D4A-BD3E-C8A42B6EF3AA}" type="pres">
      <dgm:prSet presAssocID="{DFF77B68-6260-4E5C-822D-CB6BAFC16C00}" presName="spacer" presStyleCnt="0"/>
      <dgm:spPr/>
    </dgm:pt>
    <dgm:pt modelId="{B5CF8CEF-D0D1-5F4E-9C4C-F71EC671972C}" type="pres">
      <dgm:prSet presAssocID="{3CB32599-A6F4-4EA4-9FFE-77C714C8A58F}" presName="parentText" presStyleLbl="node1" presStyleIdx="2" presStyleCnt="4">
        <dgm:presLayoutVars>
          <dgm:chMax val="0"/>
          <dgm:bulletEnabled val="1"/>
        </dgm:presLayoutVars>
      </dgm:prSet>
      <dgm:spPr/>
    </dgm:pt>
    <dgm:pt modelId="{4E6EB68E-3245-FD48-8189-66D8E37970A9}" type="pres">
      <dgm:prSet presAssocID="{8A20E431-D395-43C5-B9EB-A6EB4006065B}" presName="spacer" presStyleCnt="0"/>
      <dgm:spPr/>
    </dgm:pt>
    <dgm:pt modelId="{1F8E42E9-D40A-C64E-9409-4B76E18646B0}" type="pres">
      <dgm:prSet presAssocID="{C8E3AD25-E38D-4D9F-B17B-2AFD1BEF708B}" presName="parentText" presStyleLbl="node1" presStyleIdx="3" presStyleCnt="4">
        <dgm:presLayoutVars>
          <dgm:chMax val="0"/>
          <dgm:bulletEnabled val="1"/>
        </dgm:presLayoutVars>
      </dgm:prSet>
      <dgm:spPr/>
    </dgm:pt>
    <dgm:pt modelId="{EB425E36-1FA6-6244-81C6-9D9430CCC178}" type="pres">
      <dgm:prSet presAssocID="{C8E3AD25-E38D-4D9F-B17B-2AFD1BEF708B}" presName="childText" presStyleLbl="revTx" presStyleIdx="0" presStyleCnt="1">
        <dgm:presLayoutVars>
          <dgm:bulletEnabled val="1"/>
        </dgm:presLayoutVars>
      </dgm:prSet>
      <dgm:spPr/>
    </dgm:pt>
  </dgm:ptLst>
  <dgm:cxnLst>
    <dgm:cxn modelId="{E434F40B-844C-984F-8C03-BD0E21D41C65}" type="presOf" srcId="{52785BC9-2C52-4C79-9FB1-9388C37C77CD}" destId="{ABA5D56A-E0B9-DE4F-BA8C-9A446843CBA4}" srcOrd="0" destOrd="0" presId="urn:microsoft.com/office/officeart/2005/8/layout/vList2"/>
    <dgm:cxn modelId="{B2B66113-47F3-1D43-BF80-C0BD080DB51D}" type="presOf" srcId="{1CB248D8-F1F9-4B22-B02D-49C451713702}" destId="{EB425E36-1FA6-6244-81C6-9D9430CCC178}" srcOrd="0" destOrd="3" presId="urn:microsoft.com/office/officeart/2005/8/layout/vList2"/>
    <dgm:cxn modelId="{E8568B19-88A2-4003-BC53-ADA5D0DECD5E}" srcId="{B83CCD46-DB3B-4E25-929F-63B7752D22F6}" destId="{52785BC9-2C52-4C79-9FB1-9388C37C77CD}" srcOrd="0" destOrd="0" parTransId="{70D9612F-7DBB-45E0-8313-BB8DDF0EFE15}" sibTransId="{F145270A-F222-4031-892B-639D901DECC1}"/>
    <dgm:cxn modelId="{0ACEB824-5530-3C49-9449-B66BCEA597AB}" type="presOf" srcId="{B83CCD46-DB3B-4E25-929F-63B7752D22F6}" destId="{8AC69CF9-A553-3A40-A93D-F03586012DBA}" srcOrd="0" destOrd="0" presId="urn:microsoft.com/office/officeart/2005/8/layout/vList2"/>
    <dgm:cxn modelId="{3CD5E224-B293-AB46-A146-62AE90B5E59A}" type="presOf" srcId="{3CB32599-A6F4-4EA4-9FFE-77C714C8A58F}" destId="{B5CF8CEF-D0D1-5F4E-9C4C-F71EC671972C}" srcOrd="0" destOrd="0" presId="urn:microsoft.com/office/officeart/2005/8/layout/vList2"/>
    <dgm:cxn modelId="{75DCA83F-4602-5A48-9814-31D33103254E}" type="presOf" srcId="{1EE09A9C-CA08-45EB-820B-BC0DAE17E407}" destId="{EB425E36-1FA6-6244-81C6-9D9430CCC178}" srcOrd="0" destOrd="1" presId="urn:microsoft.com/office/officeart/2005/8/layout/vList2"/>
    <dgm:cxn modelId="{16E64C50-7394-496E-BDAD-C46D3B3B0A63}" srcId="{C8E3AD25-E38D-4D9F-B17B-2AFD1BEF708B}" destId="{145C59A0-9BB0-4F6E-B51E-152D2F750686}" srcOrd="0" destOrd="0" parTransId="{740EE8D3-F4FA-4F97-9601-6EDC213621BD}" sibTransId="{D26670F1-7633-46F7-8686-5CCC4B13F94D}"/>
    <dgm:cxn modelId="{9A706C69-D070-2E43-A98E-E3413BF7F9DA}" type="presOf" srcId="{C8E3AD25-E38D-4D9F-B17B-2AFD1BEF708B}" destId="{1F8E42E9-D40A-C64E-9409-4B76E18646B0}" srcOrd="0" destOrd="0" presId="urn:microsoft.com/office/officeart/2005/8/layout/vList2"/>
    <dgm:cxn modelId="{9751C484-F867-4C6F-ACE5-5EF1624611CF}" srcId="{B83CCD46-DB3B-4E25-929F-63B7752D22F6}" destId="{3CB32599-A6F4-4EA4-9FFE-77C714C8A58F}" srcOrd="2" destOrd="0" parTransId="{F1D1730F-0B0F-4BBD-BF7F-BC65858D4509}" sibTransId="{8A20E431-D395-43C5-B9EB-A6EB4006065B}"/>
    <dgm:cxn modelId="{8F30DD98-4813-4830-9E8A-C9F1A30A45E2}" srcId="{C8E3AD25-E38D-4D9F-B17B-2AFD1BEF708B}" destId="{1EE09A9C-CA08-45EB-820B-BC0DAE17E407}" srcOrd="1" destOrd="0" parTransId="{99AEA09B-5ACE-42CA-9A31-7AFBE9A3BFFA}" sibTransId="{ABCF2EFA-0216-4DAA-B322-4D132D71EF81}"/>
    <dgm:cxn modelId="{2F18019F-65C8-D645-9D11-A17F7A30E476}" type="presOf" srcId="{2E4E2464-4870-4422-B970-F648ADFF5C46}" destId="{F3573153-1D95-124B-9039-4D939C1116B0}" srcOrd="0" destOrd="0" presId="urn:microsoft.com/office/officeart/2005/8/layout/vList2"/>
    <dgm:cxn modelId="{8B21E6C2-BF84-4287-B332-2688B9292F91}" srcId="{C8E3AD25-E38D-4D9F-B17B-2AFD1BEF708B}" destId="{1CB248D8-F1F9-4B22-B02D-49C451713702}" srcOrd="3" destOrd="0" parTransId="{E27DBAC8-D1EF-4872-B848-F0EA0F8383B3}" sibTransId="{595111B9-215D-4EED-8183-FF90109D6AD4}"/>
    <dgm:cxn modelId="{4F13ECC9-1C27-463E-8947-5EFC6EAEBE34}" srcId="{C8E3AD25-E38D-4D9F-B17B-2AFD1BEF708B}" destId="{8F632435-D678-4913-ADB2-337C47C6679C}" srcOrd="2" destOrd="0" parTransId="{51854010-4244-4DFB-AC4E-62F057D5165A}" sibTransId="{C9BFB669-F972-4673-B997-FA9E298DE0EC}"/>
    <dgm:cxn modelId="{01E5DFCC-5157-5B4C-A5A5-5D9623A13319}" type="presOf" srcId="{8F632435-D678-4913-ADB2-337C47C6679C}" destId="{EB425E36-1FA6-6244-81C6-9D9430CCC178}" srcOrd="0" destOrd="2" presId="urn:microsoft.com/office/officeart/2005/8/layout/vList2"/>
    <dgm:cxn modelId="{899DC8D1-6FD9-44F8-AA62-40684DBB536C}" srcId="{B83CCD46-DB3B-4E25-929F-63B7752D22F6}" destId="{2E4E2464-4870-4422-B970-F648ADFF5C46}" srcOrd="1" destOrd="0" parTransId="{70C793BE-640F-4345-8494-619641B242A2}" sibTransId="{DFF77B68-6260-4E5C-822D-CB6BAFC16C00}"/>
    <dgm:cxn modelId="{100F40EA-C7CC-364C-96D3-E567F043F8A3}" type="presOf" srcId="{145C59A0-9BB0-4F6E-B51E-152D2F750686}" destId="{EB425E36-1FA6-6244-81C6-9D9430CCC178}" srcOrd="0" destOrd="0" presId="urn:microsoft.com/office/officeart/2005/8/layout/vList2"/>
    <dgm:cxn modelId="{C02F96F7-AB94-45B2-A58F-7CE0E0641245}" srcId="{B83CCD46-DB3B-4E25-929F-63B7752D22F6}" destId="{C8E3AD25-E38D-4D9F-B17B-2AFD1BEF708B}" srcOrd="3" destOrd="0" parTransId="{750FAAE1-0759-4125-9CD9-43EF940C053D}" sibTransId="{0F2B9DA2-D3E5-4EF4-B6AE-6E2818B4208F}"/>
    <dgm:cxn modelId="{F0BE4413-513A-E54F-88C0-D2C8452CC1FC}" type="presParOf" srcId="{8AC69CF9-A553-3A40-A93D-F03586012DBA}" destId="{ABA5D56A-E0B9-DE4F-BA8C-9A446843CBA4}" srcOrd="0" destOrd="0" presId="urn:microsoft.com/office/officeart/2005/8/layout/vList2"/>
    <dgm:cxn modelId="{EB5C0034-3BBB-CA4D-BFD1-CB0E9C91ED3D}" type="presParOf" srcId="{8AC69CF9-A553-3A40-A93D-F03586012DBA}" destId="{5735F574-BA2E-5B4B-AA9D-5C7B7EBBF6BC}" srcOrd="1" destOrd="0" presId="urn:microsoft.com/office/officeart/2005/8/layout/vList2"/>
    <dgm:cxn modelId="{275A8165-3729-574E-ACDE-F3FE5486AA20}" type="presParOf" srcId="{8AC69CF9-A553-3A40-A93D-F03586012DBA}" destId="{F3573153-1D95-124B-9039-4D939C1116B0}" srcOrd="2" destOrd="0" presId="urn:microsoft.com/office/officeart/2005/8/layout/vList2"/>
    <dgm:cxn modelId="{F5E9DE88-FB2D-0342-B44D-73BB9DD53D14}" type="presParOf" srcId="{8AC69CF9-A553-3A40-A93D-F03586012DBA}" destId="{91634ABC-EC00-1D4A-BD3E-C8A42B6EF3AA}" srcOrd="3" destOrd="0" presId="urn:microsoft.com/office/officeart/2005/8/layout/vList2"/>
    <dgm:cxn modelId="{0BE884EC-91CA-514B-96BB-27D7245A5A94}" type="presParOf" srcId="{8AC69CF9-A553-3A40-A93D-F03586012DBA}" destId="{B5CF8CEF-D0D1-5F4E-9C4C-F71EC671972C}" srcOrd="4" destOrd="0" presId="urn:microsoft.com/office/officeart/2005/8/layout/vList2"/>
    <dgm:cxn modelId="{3F10B6A0-5D86-0D4C-9AB1-BA9280E12EDE}" type="presParOf" srcId="{8AC69CF9-A553-3A40-A93D-F03586012DBA}" destId="{4E6EB68E-3245-FD48-8189-66D8E37970A9}" srcOrd="5" destOrd="0" presId="urn:microsoft.com/office/officeart/2005/8/layout/vList2"/>
    <dgm:cxn modelId="{CA5D8507-1721-C94A-A123-3263A3B9AE02}" type="presParOf" srcId="{8AC69CF9-A553-3A40-A93D-F03586012DBA}" destId="{1F8E42E9-D40A-C64E-9409-4B76E18646B0}" srcOrd="6" destOrd="0" presId="urn:microsoft.com/office/officeart/2005/8/layout/vList2"/>
    <dgm:cxn modelId="{E6DBE92E-D2FB-3B49-BC43-FAE10A101705}" type="presParOf" srcId="{8AC69CF9-A553-3A40-A93D-F03586012DBA}" destId="{EB425E36-1FA6-6244-81C6-9D9430CCC178}"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42A114-3DF9-47CD-A166-2A935465D47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F564F57E-17E0-46C0-8DAC-BAF7251BE668}">
      <dgm:prSet custT="1"/>
      <dgm:spPr>
        <a:solidFill>
          <a:srgbClr val="D0E5EB"/>
        </a:solidFill>
      </dgm:spPr>
      <dgm:t>
        <a:bodyPr/>
        <a:lstStyle/>
        <a:p>
          <a:pPr rtl="0"/>
          <a:r>
            <a:rPr lang="en-US" sz="1600" b="1" dirty="0">
              <a:solidFill>
                <a:srgbClr val="1A2A68"/>
              </a:solidFill>
            </a:rPr>
            <a:t>Confidentiality</a:t>
          </a:r>
          <a:r>
            <a:rPr lang="en-US" sz="1600" b="1" dirty="0">
              <a:solidFill>
                <a:srgbClr val="1A2A68"/>
              </a:solidFill>
              <a:latin typeface="Century Gothic" panose="020F0302020204030204"/>
            </a:rPr>
            <a:t> (keeping things private)</a:t>
          </a:r>
          <a:endParaRPr lang="en-US" sz="1600" b="1" dirty="0">
            <a:solidFill>
              <a:srgbClr val="1A2A68"/>
            </a:solidFill>
          </a:endParaRPr>
        </a:p>
      </dgm:t>
    </dgm:pt>
    <dgm:pt modelId="{0FD0D92B-22B6-420F-BB83-C5A54F63847B}" type="parTrans" cxnId="{24A95BB7-352B-438C-A25B-2928504F1A89}">
      <dgm:prSet/>
      <dgm:spPr/>
      <dgm:t>
        <a:bodyPr/>
        <a:lstStyle/>
        <a:p>
          <a:endParaRPr lang="en-US"/>
        </a:p>
      </dgm:t>
    </dgm:pt>
    <dgm:pt modelId="{D391810B-502A-4ACE-B1E5-61153ED9C30A}" type="sibTrans" cxnId="{24A95BB7-352B-438C-A25B-2928504F1A89}">
      <dgm:prSet/>
      <dgm:spPr/>
      <dgm:t>
        <a:bodyPr/>
        <a:lstStyle/>
        <a:p>
          <a:endParaRPr lang="en-US"/>
        </a:p>
      </dgm:t>
    </dgm:pt>
    <dgm:pt modelId="{1FE16BEF-EC09-4D6C-9B97-2D1909648124}">
      <dgm:prSet/>
      <dgm:spPr>
        <a:solidFill>
          <a:srgbClr val="D0E5EB"/>
        </a:solidFill>
      </dgm:spPr>
      <dgm:t>
        <a:bodyPr/>
        <a:lstStyle/>
        <a:p>
          <a:r>
            <a:rPr lang="en-US" b="1" dirty="0">
              <a:solidFill>
                <a:srgbClr val="1A2A68"/>
              </a:solidFill>
            </a:rPr>
            <a:t>Not identifying other people in the group outside of the session </a:t>
          </a:r>
        </a:p>
      </dgm:t>
    </dgm:pt>
    <dgm:pt modelId="{E0401872-93B9-48C8-935F-CE6C592F496C}" type="parTrans" cxnId="{72462665-4052-4A27-AA4F-77CDA3D93EEF}">
      <dgm:prSet/>
      <dgm:spPr/>
      <dgm:t>
        <a:bodyPr/>
        <a:lstStyle/>
        <a:p>
          <a:endParaRPr lang="en-US"/>
        </a:p>
      </dgm:t>
    </dgm:pt>
    <dgm:pt modelId="{7E5184EC-4790-4FEA-BC3A-6E8A5A9244A6}" type="sibTrans" cxnId="{72462665-4052-4A27-AA4F-77CDA3D93EEF}">
      <dgm:prSet/>
      <dgm:spPr/>
      <dgm:t>
        <a:bodyPr/>
        <a:lstStyle/>
        <a:p>
          <a:endParaRPr lang="en-US"/>
        </a:p>
      </dgm:t>
    </dgm:pt>
    <dgm:pt modelId="{63C066B5-AF76-4330-AEB9-D8B1EFEFF680}">
      <dgm:prSet custT="1"/>
      <dgm:spPr>
        <a:solidFill>
          <a:srgbClr val="D0E5EB"/>
        </a:solidFill>
      </dgm:spPr>
      <dgm:t>
        <a:bodyPr/>
        <a:lstStyle/>
        <a:p>
          <a:r>
            <a:rPr lang="en-US" sz="1400" b="1" dirty="0">
              <a:solidFill>
                <a:srgbClr val="1A2A68"/>
              </a:solidFill>
            </a:rPr>
            <a:t>What is said by others in the group stays in the group </a:t>
          </a:r>
        </a:p>
      </dgm:t>
    </dgm:pt>
    <dgm:pt modelId="{B7641CEC-D694-4DD7-9935-4918210E074B}" type="parTrans" cxnId="{3A46655A-3F87-4CCD-BEEC-43B5F6C6841A}">
      <dgm:prSet/>
      <dgm:spPr/>
      <dgm:t>
        <a:bodyPr/>
        <a:lstStyle/>
        <a:p>
          <a:endParaRPr lang="en-US"/>
        </a:p>
      </dgm:t>
    </dgm:pt>
    <dgm:pt modelId="{C1FC63D5-0F79-4D86-849F-E9029B55950E}" type="sibTrans" cxnId="{3A46655A-3F87-4CCD-BEEC-43B5F6C6841A}">
      <dgm:prSet/>
      <dgm:spPr/>
      <dgm:t>
        <a:bodyPr/>
        <a:lstStyle/>
        <a:p>
          <a:endParaRPr lang="en-US"/>
        </a:p>
      </dgm:t>
    </dgm:pt>
    <dgm:pt modelId="{470803D8-EF70-4D6D-947E-B05AF6995252}">
      <dgm:prSet/>
      <dgm:spPr>
        <a:solidFill>
          <a:schemeClr val="accent4">
            <a:lumMod val="20000"/>
            <a:lumOff val="80000"/>
          </a:schemeClr>
        </a:solidFill>
      </dgm:spPr>
      <dgm:t>
        <a:bodyPr/>
        <a:lstStyle/>
        <a:p>
          <a:r>
            <a:rPr lang="en-US" b="1" dirty="0">
              <a:solidFill>
                <a:srgbClr val="1A2A68"/>
              </a:solidFill>
            </a:rPr>
            <a:t>Okay to talk about the group in general terms but no specifics </a:t>
          </a:r>
        </a:p>
      </dgm:t>
    </dgm:pt>
    <dgm:pt modelId="{4471F38C-DD11-4E0C-A0CB-3B534E9550AA}" type="parTrans" cxnId="{AD09F5D2-8779-4028-A7E5-6539D38BE880}">
      <dgm:prSet/>
      <dgm:spPr/>
      <dgm:t>
        <a:bodyPr/>
        <a:lstStyle/>
        <a:p>
          <a:endParaRPr lang="en-US"/>
        </a:p>
      </dgm:t>
    </dgm:pt>
    <dgm:pt modelId="{1D09078B-5790-49CC-B514-43C117A7B81F}" type="sibTrans" cxnId="{AD09F5D2-8779-4028-A7E5-6539D38BE880}">
      <dgm:prSet/>
      <dgm:spPr/>
      <dgm:t>
        <a:bodyPr/>
        <a:lstStyle/>
        <a:p>
          <a:endParaRPr lang="en-US"/>
        </a:p>
      </dgm:t>
    </dgm:pt>
    <dgm:pt modelId="{B541A510-688D-4193-8658-97D4FFCDA5EA}">
      <dgm:prSet custT="1"/>
      <dgm:spPr>
        <a:solidFill>
          <a:schemeClr val="accent6">
            <a:lumMod val="20000"/>
            <a:lumOff val="80000"/>
          </a:schemeClr>
        </a:solidFill>
      </dgm:spPr>
      <dgm:t>
        <a:bodyPr/>
        <a:lstStyle/>
        <a:p>
          <a:r>
            <a:rPr lang="en-US" sz="1600" b="1" dirty="0">
              <a:solidFill>
                <a:srgbClr val="1A2A68"/>
              </a:solidFill>
            </a:rPr>
            <a:t>Arrive on time, finish on time </a:t>
          </a:r>
        </a:p>
      </dgm:t>
    </dgm:pt>
    <dgm:pt modelId="{CE6737DA-8D70-45C3-9446-40D9AC7C8AD6}" type="parTrans" cxnId="{7E758304-D04C-4A05-810C-043C58F7A11D}">
      <dgm:prSet/>
      <dgm:spPr/>
      <dgm:t>
        <a:bodyPr/>
        <a:lstStyle/>
        <a:p>
          <a:endParaRPr lang="en-US"/>
        </a:p>
      </dgm:t>
    </dgm:pt>
    <dgm:pt modelId="{C34292D4-9D8D-4BC2-B322-FB9D0943BD1E}" type="sibTrans" cxnId="{7E758304-D04C-4A05-810C-043C58F7A11D}">
      <dgm:prSet/>
      <dgm:spPr/>
      <dgm:t>
        <a:bodyPr/>
        <a:lstStyle/>
        <a:p>
          <a:endParaRPr lang="en-US"/>
        </a:p>
      </dgm:t>
    </dgm:pt>
    <dgm:pt modelId="{CDD31535-CD00-489D-AF42-BCCD113B77A6}">
      <dgm:prSet/>
      <dgm:spPr>
        <a:solidFill>
          <a:schemeClr val="accent4">
            <a:lumMod val="20000"/>
            <a:lumOff val="80000"/>
          </a:schemeClr>
        </a:solidFill>
      </dgm:spPr>
      <dgm:t>
        <a:bodyPr/>
        <a:lstStyle/>
        <a:p>
          <a:pPr rtl="0"/>
          <a:r>
            <a:rPr lang="en-US" b="1" dirty="0">
              <a:solidFill>
                <a:srgbClr val="1A2A68"/>
              </a:solidFill>
            </a:rPr>
            <a:t>Turn off mobile phones or put them on silent</a:t>
          </a:r>
          <a:r>
            <a:rPr lang="en-US" b="1" dirty="0">
              <a:solidFill>
                <a:srgbClr val="1A2A68"/>
              </a:solidFill>
              <a:latin typeface="Century Gothic" panose="020F0302020204030204"/>
            </a:rPr>
            <a:t> </a:t>
          </a:r>
          <a:endParaRPr lang="en-US" b="1" dirty="0">
            <a:solidFill>
              <a:srgbClr val="1A2A68"/>
            </a:solidFill>
          </a:endParaRPr>
        </a:p>
      </dgm:t>
    </dgm:pt>
    <dgm:pt modelId="{B2BBDE20-3B69-48B4-B83F-D720010BA4FC}" type="parTrans" cxnId="{BF13FD32-3824-47E0-B43C-2ABF05F92A64}">
      <dgm:prSet/>
      <dgm:spPr/>
      <dgm:t>
        <a:bodyPr/>
        <a:lstStyle/>
        <a:p>
          <a:endParaRPr lang="en-US"/>
        </a:p>
      </dgm:t>
    </dgm:pt>
    <dgm:pt modelId="{6DA05CAD-2577-45B2-B70B-527B53DF8EF9}" type="sibTrans" cxnId="{BF13FD32-3824-47E0-B43C-2ABF05F92A64}">
      <dgm:prSet/>
      <dgm:spPr/>
      <dgm:t>
        <a:bodyPr/>
        <a:lstStyle/>
        <a:p>
          <a:endParaRPr lang="en-US"/>
        </a:p>
      </dgm:t>
    </dgm:pt>
    <dgm:pt modelId="{C6C4CABF-D403-4CE4-9801-7E46EDEB8683}">
      <dgm:prSet/>
      <dgm:spPr>
        <a:solidFill>
          <a:srgbClr val="D0E5EB"/>
        </a:solidFill>
      </dgm:spPr>
      <dgm:t>
        <a:bodyPr/>
        <a:lstStyle/>
        <a:p>
          <a:r>
            <a:rPr lang="en-US" b="1" dirty="0">
              <a:solidFill>
                <a:srgbClr val="1A2A68"/>
              </a:solidFill>
            </a:rPr>
            <a:t>Everyone is allowed to have their opinions. No one’s opinions will be criticized or judged. </a:t>
          </a:r>
        </a:p>
      </dgm:t>
    </dgm:pt>
    <dgm:pt modelId="{4594179E-FD59-4A2A-813C-88FCCAC1435E}" type="parTrans" cxnId="{471151D2-0A26-434D-9B16-A85682BF2946}">
      <dgm:prSet/>
      <dgm:spPr/>
      <dgm:t>
        <a:bodyPr/>
        <a:lstStyle/>
        <a:p>
          <a:endParaRPr lang="en-US"/>
        </a:p>
      </dgm:t>
    </dgm:pt>
    <dgm:pt modelId="{7113BDF9-C23C-4F91-9713-D74CBDA13401}" type="sibTrans" cxnId="{471151D2-0A26-434D-9B16-A85682BF2946}">
      <dgm:prSet/>
      <dgm:spPr/>
      <dgm:t>
        <a:bodyPr/>
        <a:lstStyle/>
        <a:p>
          <a:endParaRPr lang="en-US"/>
        </a:p>
      </dgm:t>
    </dgm:pt>
    <dgm:pt modelId="{AA354443-0FBA-41AB-AB24-6FF6011C6C35}">
      <dgm:prSet/>
      <dgm:spPr>
        <a:solidFill>
          <a:schemeClr val="accent4">
            <a:lumMod val="20000"/>
            <a:lumOff val="80000"/>
          </a:schemeClr>
        </a:solidFill>
      </dgm:spPr>
      <dgm:t>
        <a:bodyPr/>
        <a:lstStyle/>
        <a:p>
          <a:r>
            <a:rPr lang="en-US" b="1" dirty="0">
              <a:solidFill>
                <a:srgbClr val="1A2A68"/>
              </a:solidFill>
            </a:rPr>
            <a:t>One person to talk at a time </a:t>
          </a:r>
        </a:p>
      </dgm:t>
    </dgm:pt>
    <dgm:pt modelId="{F978982B-44F4-4E72-9EFD-D06044CB6CF8}" type="parTrans" cxnId="{EAF6020E-F870-4ECB-943A-6F2A50A4C11D}">
      <dgm:prSet/>
      <dgm:spPr/>
      <dgm:t>
        <a:bodyPr/>
        <a:lstStyle/>
        <a:p>
          <a:endParaRPr lang="en-US"/>
        </a:p>
      </dgm:t>
    </dgm:pt>
    <dgm:pt modelId="{7E21276A-7999-42E0-A52A-B8B18747448E}" type="sibTrans" cxnId="{EAF6020E-F870-4ECB-943A-6F2A50A4C11D}">
      <dgm:prSet/>
      <dgm:spPr/>
      <dgm:t>
        <a:bodyPr/>
        <a:lstStyle/>
        <a:p>
          <a:endParaRPr lang="en-US"/>
        </a:p>
      </dgm:t>
    </dgm:pt>
    <dgm:pt modelId="{817AE7B4-68A9-469A-926A-F85D7078EC92}">
      <dgm:prSet/>
      <dgm:spPr>
        <a:solidFill>
          <a:srgbClr val="D0E5EB"/>
        </a:solidFill>
      </dgm:spPr>
      <dgm:t>
        <a:bodyPr/>
        <a:lstStyle/>
        <a:p>
          <a:r>
            <a:rPr lang="en-US" b="1" dirty="0">
              <a:solidFill>
                <a:srgbClr val="1A2A68"/>
              </a:solidFill>
            </a:rPr>
            <a:t>Be respectful to one another</a:t>
          </a:r>
        </a:p>
      </dgm:t>
    </dgm:pt>
    <dgm:pt modelId="{32FC2550-10EC-44BD-A551-5CCB9F0A5778}" type="parTrans" cxnId="{E775BC48-D3A7-4EC8-AAEB-D2CE3C1BE793}">
      <dgm:prSet/>
      <dgm:spPr/>
      <dgm:t>
        <a:bodyPr/>
        <a:lstStyle/>
        <a:p>
          <a:endParaRPr lang="en-US"/>
        </a:p>
      </dgm:t>
    </dgm:pt>
    <dgm:pt modelId="{7FA1CD99-3792-4558-A456-07498943296D}" type="sibTrans" cxnId="{E775BC48-D3A7-4EC8-AAEB-D2CE3C1BE793}">
      <dgm:prSet/>
      <dgm:spPr/>
      <dgm:t>
        <a:bodyPr/>
        <a:lstStyle/>
        <a:p>
          <a:endParaRPr lang="en-US"/>
        </a:p>
      </dgm:t>
    </dgm:pt>
    <dgm:pt modelId="{837D4522-7E9E-3449-B338-5B30F0678901}" type="pres">
      <dgm:prSet presAssocID="{9742A114-3DF9-47CD-A166-2A935465D474}" presName="diagram" presStyleCnt="0">
        <dgm:presLayoutVars>
          <dgm:dir/>
          <dgm:resizeHandles val="exact"/>
        </dgm:presLayoutVars>
      </dgm:prSet>
      <dgm:spPr/>
    </dgm:pt>
    <dgm:pt modelId="{3103A844-A7E0-7548-A898-B12D5866DCB9}" type="pres">
      <dgm:prSet presAssocID="{F564F57E-17E0-46C0-8DAC-BAF7251BE668}" presName="node" presStyleLbl="node1" presStyleIdx="0" presStyleCnt="9">
        <dgm:presLayoutVars>
          <dgm:bulletEnabled val="1"/>
        </dgm:presLayoutVars>
      </dgm:prSet>
      <dgm:spPr/>
    </dgm:pt>
    <dgm:pt modelId="{11B02B9B-DABB-0D45-B616-53E96155AA50}" type="pres">
      <dgm:prSet presAssocID="{D391810B-502A-4ACE-B1E5-61153ED9C30A}" presName="sibTrans" presStyleCnt="0"/>
      <dgm:spPr/>
    </dgm:pt>
    <dgm:pt modelId="{FE9DFB53-25D0-384D-8F13-CA65FFC015C9}" type="pres">
      <dgm:prSet presAssocID="{1FE16BEF-EC09-4D6C-9B97-2D1909648124}" presName="node" presStyleLbl="node1" presStyleIdx="1" presStyleCnt="9">
        <dgm:presLayoutVars>
          <dgm:bulletEnabled val="1"/>
        </dgm:presLayoutVars>
      </dgm:prSet>
      <dgm:spPr/>
    </dgm:pt>
    <dgm:pt modelId="{E13DFE83-8114-5645-964C-A108720E2664}" type="pres">
      <dgm:prSet presAssocID="{7E5184EC-4790-4FEA-BC3A-6E8A5A9244A6}" presName="sibTrans" presStyleCnt="0"/>
      <dgm:spPr/>
    </dgm:pt>
    <dgm:pt modelId="{1DC709CF-6CD0-A145-9B09-BDED99BF8FBF}" type="pres">
      <dgm:prSet presAssocID="{63C066B5-AF76-4330-AEB9-D8B1EFEFF680}" presName="node" presStyleLbl="node1" presStyleIdx="2" presStyleCnt="9">
        <dgm:presLayoutVars>
          <dgm:bulletEnabled val="1"/>
        </dgm:presLayoutVars>
      </dgm:prSet>
      <dgm:spPr/>
    </dgm:pt>
    <dgm:pt modelId="{CF583F90-5295-3545-9B35-1027E385EAD4}" type="pres">
      <dgm:prSet presAssocID="{C1FC63D5-0F79-4D86-849F-E9029B55950E}" presName="sibTrans" presStyleCnt="0"/>
      <dgm:spPr/>
    </dgm:pt>
    <dgm:pt modelId="{6A9B003C-C38C-0149-9B46-E38456EC0E2C}" type="pres">
      <dgm:prSet presAssocID="{470803D8-EF70-4D6D-947E-B05AF6995252}" presName="node" presStyleLbl="node1" presStyleIdx="3" presStyleCnt="9">
        <dgm:presLayoutVars>
          <dgm:bulletEnabled val="1"/>
        </dgm:presLayoutVars>
      </dgm:prSet>
      <dgm:spPr/>
    </dgm:pt>
    <dgm:pt modelId="{45918FAE-DD9A-A149-BCAA-D34C8B270B6D}" type="pres">
      <dgm:prSet presAssocID="{1D09078B-5790-49CC-B514-43C117A7B81F}" presName="sibTrans" presStyleCnt="0"/>
      <dgm:spPr/>
    </dgm:pt>
    <dgm:pt modelId="{9D1E17E9-A1E7-D24F-AFFE-1F547DBD2C8A}" type="pres">
      <dgm:prSet presAssocID="{B541A510-688D-4193-8658-97D4FFCDA5EA}" presName="node" presStyleLbl="node1" presStyleIdx="4" presStyleCnt="9">
        <dgm:presLayoutVars>
          <dgm:bulletEnabled val="1"/>
        </dgm:presLayoutVars>
      </dgm:prSet>
      <dgm:spPr/>
    </dgm:pt>
    <dgm:pt modelId="{0110F2AD-8DEA-7D49-B875-92C4F55F0C8D}" type="pres">
      <dgm:prSet presAssocID="{C34292D4-9D8D-4BC2-B322-FB9D0943BD1E}" presName="sibTrans" presStyleCnt="0"/>
      <dgm:spPr/>
    </dgm:pt>
    <dgm:pt modelId="{13DE3A45-8505-4142-9C3B-6DC55EA8E8AE}" type="pres">
      <dgm:prSet presAssocID="{CDD31535-CD00-489D-AF42-BCCD113B77A6}" presName="node" presStyleLbl="node1" presStyleIdx="5" presStyleCnt="9">
        <dgm:presLayoutVars>
          <dgm:bulletEnabled val="1"/>
        </dgm:presLayoutVars>
      </dgm:prSet>
      <dgm:spPr/>
    </dgm:pt>
    <dgm:pt modelId="{775919CF-5227-5C45-9D52-68D9341EE5E4}" type="pres">
      <dgm:prSet presAssocID="{6DA05CAD-2577-45B2-B70B-527B53DF8EF9}" presName="sibTrans" presStyleCnt="0"/>
      <dgm:spPr/>
    </dgm:pt>
    <dgm:pt modelId="{0FD93C3E-0A11-0349-9599-FA88C3A792CA}" type="pres">
      <dgm:prSet presAssocID="{C6C4CABF-D403-4CE4-9801-7E46EDEB8683}" presName="node" presStyleLbl="node1" presStyleIdx="6" presStyleCnt="9">
        <dgm:presLayoutVars>
          <dgm:bulletEnabled val="1"/>
        </dgm:presLayoutVars>
      </dgm:prSet>
      <dgm:spPr/>
    </dgm:pt>
    <dgm:pt modelId="{C423A257-14FE-8A4B-B54C-35A8CBC35512}" type="pres">
      <dgm:prSet presAssocID="{7113BDF9-C23C-4F91-9713-D74CBDA13401}" presName="sibTrans" presStyleCnt="0"/>
      <dgm:spPr/>
    </dgm:pt>
    <dgm:pt modelId="{99F434BE-8523-FF47-AD5A-401C26FD088B}" type="pres">
      <dgm:prSet presAssocID="{AA354443-0FBA-41AB-AB24-6FF6011C6C35}" presName="node" presStyleLbl="node1" presStyleIdx="7" presStyleCnt="9">
        <dgm:presLayoutVars>
          <dgm:bulletEnabled val="1"/>
        </dgm:presLayoutVars>
      </dgm:prSet>
      <dgm:spPr/>
    </dgm:pt>
    <dgm:pt modelId="{570417EC-DB23-7148-976F-D69D898BF313}" type="pres">
      <dgm:prSet presAssocID="{7E21276A-7999-42E0-A52A-B8B18747448E}" presName="sibTrans" presStyleCnt="0"/>
      <dgm:spPr/>
    </dgm:pt>
    <dgm:pt modelId="{FBB07D47-B85C-9546-A57E-9AC66F3ACF2B}" type="pres">
      <dgm:prSet presAssocID="{817AE7B4-68A9-469A-926A-F85D7078EC92}" presName="node" presStyleLbl="node1" presStyleIdx="8" presStyleCnt="9">
        <dgm:presLayoutVars>
          <dgm:bulletEnabled val="1"/>
        </dgm:presLayoutVars>
      </dgm:prSet>
      <dgm:spPr/>
    </dgm:pt>
  </dgm:ptLst>
  <dgm:cxnLst>
    <dgm:cxn modelId="{7E758304-D04C-4A05-810C-043C58F7A11D}" srcId="{9742A114-3DF9-47CD-A166-2A935465D474}" destId="{B541A510-688D-4193-8658-97D4FFCDA5EA}" srcOrd="4" destOrd="0" parTransId="{CE6737DA-8D70-45C3-9446-40D9AC7C8AD6}" sibTransId="{C34292D4-9D8D-4BC2-B322-FB9D0943BD1E}"/>
    <dgm:cxn modelId="{EAF6020E-F870-4ECB-943A-6F2A50A4C11D}" srcId="{9742A114-3DF9-47CD-A166-2A935465D474}" destId="{AA354443-0FBA-41AB-AB24-6FF6011C6C35}" srcOrd="7" destOrd="0" parTransId="{F978982B-44F4-4E72-9EFD-D06044CB6CF8}" sibTransId="{7E21276A-7999-42E0-A52A-B8B18747448E}"/>
    <dgm:cxn modelId="{3546342B-3E62-FA47-9420-48B7C69988A1}" type="presOf" srcId="{63C066B5-AF76-4330-AEB9-D8B1EFEFF680}" destId="{1DC709CF-6CD0-A145-9B09-BDED99BF8FBF}" srcOrd="0" destOrd="0" presId="urn:microsoft.com/office/officeart/2005/8/layout/default"/>
    <dgm:cxn modelId="{BF13FD32-3824-47E0-B43C-2ABF05F92A64}" srcId="{9742A114-3DF9-47CD-A166-2A935465D474}" destId="{CDD31535-CD00-489D-AF42-BCCD113B77A6}" srcOrd="5" destOrd="0" parTransId="{B2BBDE20-3B69-48B4-B83F-D720010BA4FC}" sibTransId="{6DA05CAD-2577-45B2-B70B-527B53DF8EF9}"/>
    <dgm:cxn modelId="{7762D236-68F1-AA4A-B61E-6C31719588E9}" type="presOf" srcId="{C6C4CABF-D403-4CE4-9801-7E46EDEB8683}" destId="{0FD93C3E-0A11-0349-9599-FA88C3A792CA}" srcOrd="0" destOrd="0" presId="urn:microsoft.com/office/officeart/2005/8/layout/default"/>
    <dgm:cxn modelId="{E775BC48-D3A7-4EC8-AAEB-D2CE3C1BE793}" srcId="{9742A114-3DF9-47CD-A166-2A935465D474}" destId="{817AE7B4-68A9-469A-926A-F85D7078EC92}" srcOrd="8" destOrd="0" parTransId="{32FC2550-10EC-44BD-A551-5CCB9F0A5778}" sibTransId="{7FA1CD99-3792-4558-A456-07498943296D}"/>
    <dgm:cxn modelId="{3A46655A-3F87-4CCD-BEEC-43B5F6C6841A}" srcId="{9742A114-3DF9-47CD-A166-2A935465D474}" destId="{63C066B5-AF76-4330-AEB9-D8B1EFEFF680}" srcOrd="2" destOrd="0" parTransId="{B7641CEC-D694-4DD7-9935-4918210E074B}" sibTransId="{C1FC63D5-0F79-4D86-849F-E9029B55950E}"/>
    <dgm:cxn modelId="{72462665-4052-4A27-AA4F-77CDA3D93EEF}" srcId="{9742A114-3DF9-47CD-A166-2A935465D474}" destId="{1FE16BEF-EC09-4D6C-9B97-2D1909648124}" srcOrd="1" destOrd="0" parTransId="{E0401872-93B9-48C8-935F-CE6C592F496C}" sibTransId="{7E5184EC-4790-4FEA-BC3A-6E8A5A9244A6}"/>
    <dgm:cxn modelId="{FD7D3789-0D63-9A4B-ABB2-588AC6D841E0}" type="presOf" srcId="{B541A510-688D-4193-8658-97D4FFCDA5EA}" destId="{9D1E17E9-A1E7-D24F-AFFE-1F547DBD2C8A}" srcOrd="0" destOrd="0" presId="urn:microsoft.com/office/officeart/2005/8/layout/default"/>
    <dgm:cxn modelId="{52845C8D-12C5-8745-85CE-9186CCAB2111}" type="presOf" srcId="{1FE16BEF-EC09-4D6C-9B97-2D1909648124}" destId="{FE9DFB53-25D0-384D-8F13-CA65FFC015C9}" srcOrd="0" destOrd="0" presId="urn:microsoft.com/office/officeart/2005/8/layout/default"/>
    <dgm:cxn modelId="{6317B790-0676-BF47-9F43-D13807886463}" type="presOf" srcId="{470803D8-EF70-4D6D-947E-B05AF6995252}" destId="{6A9B003C-C38C-0149-9B46-E38456EC0E2C}" srcOrd="0" destOrd="0" presId="urn:microsoft.com/office/officeart/2005/8/layout/default"/>
    <dgm:cxn modelId="{D7855095-7ED9-274B-BBFE-190DFDE5DE6A}" type="presOf" srcId="{F564F57E-17E0-46C0-8DAC-BAF7251BE668}" destId="{3103A844-A7E0-7548-A898-B12D5866DCB9}" srcOrd="0" destOrd="0" presId="urn:microsoft.com/office/officeart/2005/8/layout/default"/>
    <dgm:cxn modelId="{C116AAA9-1712-EB4B-8065-62966D2E6C6A}" type="presOf" srcId="{817AE7B4-68A9-469A-926A-F85D7078EC92}" destId="{FBB07D47-B85C-9546-A57E-9AC66F3ACF2B}" srcOrd="0" destOrd="0" presId="urn:microsoft.com/office/officeart/2005/8/layout/default"/>
    <dgm:cxn modelId="{CEF25BB1-676F-1140-B5C9-6D0227291EC3}" type="presOf" srcId="{CDD31535-CD00-489D-AF42-BCCD113B77A6}" destId="{13DE3A45-8505-4142-9C3B-6DC55EA8E8AE}" srcOrd="0" destOrd="0" presId="urn:microsoft.com/office/officeart/2005/8/layout/default"/>
    <dgm:cxn modelId="{24A95BB7-352B-438C-A25B-2928504F1A89}" srcId="{9742A114-3DF9-47CD-A166-2A935465D474}" destId="{F564F57E-17E0-46C0-8DAC-BAF7251BE668}" srcOrd="0" destOrd="0" parTransId="{0FD0D92B-22B6-420F-BB83-C5A54F63847B}" sibTransId="{D391810B-502A-4ACE-B1E5-61153ED9C30A}"/>
    <dgm:cxn modelId="{471151D2-0A26-434D-9B16-A85682BF2946}" srcId="{9742A114-3DF9-47CD-A166-2A935465D474}" destId="{C6C4CABF-D403-4CE4-9801-7E46EDEB8683}" srcOrd="6" destOrd="0" parTransId="{4594179E-FD59-4A2A-813C-88FCCAC1435E}" sibTransId="{7113BDF9-C23C-4F91-9713-D74CBDA13401}"/>
    <dgm:cxn modelId="{AD09F5D2-8779-4028-A7E5-6539D38BE880}" srcId="{9742A114-3DF9-47CD-A166-2A935465D474}" destId="{470803D8-EF70-4D6D-947E-B05AF6995252}" srcOrd="3" destOrd="0" parTransId="{4471F38C-DD11-4E0C-A0CB-3B534E9550AA}" sibTransId="{1D09078B-5790-49CC-B514-43C117A7B81F}"/>
    <dgm:cxn modelId="{879CB5DF-522A-DD44-83CC-5C98E3DDA718}" type="presOf" srcId="{AA354443-0FBA-41AB-AB24-6FF6011C6C35}" destId="{99F434BE-8523-FF47-AD5A-401C26FD088B}" srcOrd="0" destOrd="0" presId="urn:microsoft.com/office/officeart/2005/8/layout/default"/>
    <dgm:cxn modelId="{DF2B0BEC-96EC-B74D-9A73-1DCDABCC4ACA}" type="presOf" srcId="{9742A114-3DF9-47CD-A166-2A935465D474}" destId="{837D4522-7E9E-3449-B338-5B30F0678901}" srcOrd="0" destOrd="0" presId="urn:microsoft.com/office/officeart/2005/8/layout/default"/>
    <dgm:cxn modelId="{F5B3A832-CEFB-C542-A2B5-00C2E5675303}" type="presParOf" srcId="{837D4522-7E9E-3449-B338-5B30F0678901}" destId="{3103A844-A7E0-7548-A898-B12D5866DCB9}" srcOrd="0" destOrd="0" presId="urn:microsoft.com/office/officeart/2005/8/layout/default"/>
    <dgm:cxn modelId="{4E5B191F-0DCE-3F44-888A-3FBF0D4E7A6A}" type="presParOf" srcId="{837D4522-7E9E-3449-B338-5B30F0678901}" destId="{11B02B9B-DABB-0D45-B616-53E96155AA50}" srcOrd="1" destOrd="0" presId="urn:microsoft.com/office/officeart/2005/8/layout/default"/>
    <dgm:cxn modelId="{6720A3CF-4C13-0C49-BA8B-726D31222345}" type="presParOf" srcId="{837D4522-7E9E-3449-B338-5B30F0678901}" destId="{FE9DFB53-25D0-384D-8F13-CA65FFC015C9}" srcOrd="2" destOrd="0" presId="urn:microsoft.com/office/officeart/2005/8/layout/default"/>
    <dgm:cxn modelId="{D6736C78-B1FF-EC42-BF84-01F4D0A44467}" type="presParOf" srcId="{837D4522-7E9E-3449-B338-5B30F0678901}" destId="{E13DFE83-8114-5645-964C-A108720E2664}" srcOrd="3" destOrd="0" presId="urn:microsoft.com/office/officeart/2005/8/layout/default"/>
    <dgm:cxn modelId="{B61314EC-85D6-9246-86E7-E3AB7839ED78}" type="presParOf" srcId="{837D4522-7E9E-3449-B338-5B30F0678901}" destId="{1DC709CF-6CD0-A145-9B09-BDED99BF8FBF}" srcOrd="4" destOrd="0" presId="urn:microsoft.com/office/officeart/2005/8/layout/default"/>
    <dgm:cxn modelId="{444309A7-5A9D-844E-8A4F-ACA8390625F2}" type="presParOf" srcId="{837D4522-7E9E-3449-B338-5B30F0678901}" destId="{CF583F90-5295-3545-9B35-1027E385EAD4}" srcOrd="5" destOrd="0" presId="urn:microsoft.com/office/officeart/2005/8/layout/default"/>
    <dgm:cxn modelId="{40487EEF-628B-7D43-BC84-3B8C6D4ED7C4}" type="presParOf" srcId="{837D4522-7E9E-3449-B338-5B30F0678901}" destId="{6A9B003C-C38C-0149-9B46-E38456EC0E2C}" srcOrd="6" destOrd="0" presId="urn:microsoft.com/office/officeart/2005/8/layout/default"/>
    <dgm:cxn modelId="{AF1DF817-272D-0A4C-96E3-2BB5BD58AACB}" type="presParOf" srcId="{837D4522-7E9E-3449-B338-5B30F0678901}" destId="{45918FAE-DD9A-A149-BCAA-D34C8B270B6D}" srcOrd="7" destOrd="0" presId="urn:microsoft.com/office/officeart/2005/8/layout/default"/>
    <dgm:cxn modelId="{C7CDFBA8-9662-E044-9C52-290D257D9F3E}" type="presParOf" srcId="{837D4522-7E9E-3449-B338-5B30F0678901}" destId="{9D1E17E9-A1E7-D24F-AFFE-1F547DBD2C8A}" srcOrd="8" destOrd="0" presId="urn:microsoft.com/office/officeart/2005/8/layout/default"/>
    <dgm:cxn modelId="{7D4DD974-1F4D-5249-BE66-D295E4A01BE7}" type="presParOf" srcId="{837D4522-7E9E-3449-B338-5B30F0678901}" destId="{0110F2AD-8DEA-7D49-B875-92C4F55F0C8D}" srcOrd="9" destOrd="0" presId="urn:microsoft.com/office/officeart/2005/8/layout/default"/>
    <dgm:cxn modelId="{2C921353-7DD8-824F-B364-0ED45E4327E9}" type="presParOf" srcId="{837D4522-7E9E-3449-B338-5B30F0678901}" destId="{13DE3A45-8505-4142-9C3B-6DC55EA8E8AE}" srcOrd="10" destOrd="0" presId="urn:microsoft.com/office/officeart/2005/8/layout/default"/>
    <dgm:cxn modelId="{49FDED02-6F89-8744-BE79-7B2B6BA967EA}" type="presParOf" srcId="{837D4522-7E9E-3449-B338-5B30F0678901}" destId="{775919CF-5227-5C45-9D52-68D9341EE5E4}" srcOrd="11" destOrd="0" presId="urn:microsoft.com/office/officeart/2005/8/layout/default"/>
    <dgm:cxn modelId="{DD3AA0AC-A0F2-0544-A51C-C368286B90F7}" type="presParOf" srcId="{837D4522-7E9E-3449-B338-5B30F0678901}" destId="{0FD93C3E-0A11-0349-9599-FA88C3A792CA}" srcOrd="12" destOrd="0" presId="urn:microsoft.com/office/officeart/2005/8/layout/default"/>
    <dgm:cxn modelId="{84A288D5-050F-4844-B979-34D4415B09EE}" type="presParOf" srcId="{837D4522-7E9E-3449-B338-5B30F0678901}" destId="{C423A257-14FE-8A4B-B54C-35A8CBC35512}" srcOrd="13" destOrd="0" presId="urn:microsoft.com/office/officeart/2005/8/layout/default"/>
    <dgm:cxn modelId="{93CDBAC4-53F6-FA46-9FD7-22DF788EB9C1}" type="presParOf" srcId="{837D4522-7E9E-3449-B338-5B30F0678901}" destId="{99F434BE-8523-FF47-AD5A-401C26FD088B}" srcOrd="14" destOrd="0" presId="urn:microsoft.com/office/officeart/2005/8/layout/default"/>
    <dgm:cxn modelId="{23E1D6E9-CF80-934D-8260-882B6C6F3AE5}" type="presParOf" srcId="{837D4522-7E9E-3449-B338-5B30F0678901}" destId="{570417EC-DB23-7148-976F-D69D898BF313}" srcOrd="15" destOrd="0" presId="urn:microsoft.com/office/officeart/2005/8/layout/default"/>
    <dgm:cxn modelId="{697D866B-3E1C-3E45-BAA0-CBBB639235D7}" type="presParOf" srcId="{837D4522-7E9E-3449-B338-5B30F0678901}" destId="{FBB07D47-B85C-9546-A57E-9AC66F3ACF2B}" srcOrd="1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FACB36-5FF3-427F-BCAF-DE6ECBD40E9B}" type="doc">
      <dgm:prSet loTypeId="urn:microsoft.com/office/officeart/2018/2/layout/IconLabelDescription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22D26035-5A1F-4AA2-9A3A-41243873AE84}">
      <dgm:prSet/>
      <dgm:spPr/>
      <dgm:t>
        <a:bodyPr/>
        <a:lstStyle/>
        <a:p>
          <a:pPr>
            <a:defRPr b="1"/>
          </a:pPr>
          <a:r>
            <a:rPr lang="en-US">
              <a:solidFill>
                <a:srgbClr val="1A2A68"/>
              </a:solidFill>
            </a:rPr>
            <a:t>Treatment goals</a:t>
          </a:r>
        </a:p>
      </dgm:t>
    </dgm:pt>
    <dgm:pt modelId="{3E250D4C-8C4D-4520-BFA8-B615A83996B7}" type="parTrans" cxnId="{510447DB-AFB6-48CF-AC53-F9F326C17259}">
      <dgm:prSet/>
      <dgm:spPr/>
      <dgm:t>
        <a:bodyPr/>
        <a:lstStyle/>
        <a:p>
          <a:endParaRPr lang="en-US"/>
        </a:p>
      </dgm:t>
    </dgm:pt>
    <dgm:pt modelId="{9F539C65-1DE0-4D12-A90C-036CAF1B4C03}" type="sibTrans" cxnId="{510447DB-AFB6-48CF-AC53-F9F326C17259}">
      <dgm:prSet/>
      <dgm:spPr/>
      <dgm:t>
        <a:bodyPr/>
        <a:lstStyle/>
        <a:p>
          <a:endParaRPr lang="en-US"/>
        </a:p>
      </dgm:t>
    </dgm:pt>
    <dgm:pt modelId="{B725DF19-EC9A-48BE-9F70-F5A1CE2391E9}">
      <dgm:prSet/>
      <dgm:spPr/>
      <dgm:t>
        <a:bodyPr/>
        <a:lstStyle/>
        <a:p>
          <a:r>
            <a:rPr lang="en-US">
              <a:solidFill>
                <a:srgbClr val="1A2A68"/>
              </a:solidFill>
            </a:rPr>
            <a:t>Any questions about goal setting?</a:t>
          </a:r>
        </a:p>
      </dgm:t>
    </dgm:pt>
    <dgm:pt modelId="{301BEE8E-7CFB-4429-A731-26DBC715D4EA}" type="parTrans" cxnId="{44A6755A-9216-4B95-A6E4-3257FCADE80D}">
      <dgm:prSet/>
      <dgm:spPr/>
      <dgm:t>
        <a:bodyPr/>
        <a:lstStyle/>
        <a:p>
          <a:endParaRPr lang="en-US"/>
        </a:p>
      </dgm:t>
    </dgm:pt>
    <dgm:pt modelId="{83109764-0530-47B0-9356-BE0C12863AE3}" type="sibTrans" cxnId="{44A6755A-9216-4B95-A6E4-3257FCADE80D}">
      <dgm:prSet/>
      <dgm:spPr/>
      <dgm:t>
        <a:bodyPr/>
        <a:lstStyle/>
        <a:p>
          <a:endParaRPr lang="en-US"/>
        </a:p>
      </dgm:t>
    </dgm:pt>
    <dgm:pt modelId="{FA8880CA-2F79-4B8D-875D-C27E3BBB4345}">
      <dgm:prSet/>
      <dgm:spPr/>
      <dgm:t>
        <a:bodyPr/>
        <a:lstStyle/>
        <a:p>
          <a:r>
            <a:rPr lang="en-US">
              <a:solidFill>
                <a:srgbClr val="1A2A68"/>
              </a:solidFill>
            </a:rPr>
            <a:t>Did everyone manage to identify 3 main goals?</a:t>
          </a:r>
        </a:p>
      </dgm:t>
    </dgm:pt>
    <dgm:pt modelId="{26016079-4B2E-425B-AF2A-D8A275B7FE5B}" type="parTrans" cxnId="{5C26E8F3-8A79-4A4F-B1A0-8CB5D3493F0E}">
      <dgm:prSet/>
      <dgm:spPr/>
      <dgm:t>
        <a:bodyPr/>
        <a:lstStyle/>
        <a:p>
          <a:endParaRPr lang="en-US"/>
        </a:p>
      </dgm:t>
    </dgm:pt>
    <dgm:pt modelId="{DFA538DD-C26B-474E-B0B5-A08A4073CCE6}" type="sibTrans" cxnId="{5C26E8F3-8A79-4A4F-B1A0-8CB5D3493F0E}">
      <dgm:prSet/>
      <dgm:spPr/>
      <dgm:t>
        <a:bodyPr/>
        <a:lstStyle/>
        <a:p>
          <a:endParaRPr lang="en-US"/>
        </a:p>
      </dgm:t>
    </dgm:pt>
    <dgm:pt modelId="{380654C8-9CE0-4D42-9957-71C3E9AFBC9F}">
      <dgm:prSet/>
      <dgm:spPr/>
      <dgm:t>
        <a:bodyPr/>
        <a:lstStyle/>
        <a:p>
          <a:r>
            <a:rPr lang="en-US">
              <a:solidFill>
                <a:srgbClr val="1A2A68"/>
              </a:solidFill>
            </a:rPr>
            <a:t>Have anyone’s goals changed?</a:t>
          </a:r>
        </a:p>
      </dgm:t>
    </dgm:pt>
    <dgm:pt modelId="{0059BA5D-ED39-4491-9EC4-234E6897B8D2}" type="parTrans" cxnId="{441759E7-AA92-4B6C-94AB-7F9F1251B641}">
      <dgm:prSet/>
      <dgm:spPr/>
      <dgm:t>
        <a:bodyPr/>
        <a:lstStyle/>
        <a:p>
          <a:endParaRPr lang="en-US"/>
        </a:p>
      </dgm:t>
    </dgm:pt>
    <dgm:pt modelId="{70748DBC-8A32-4D4F-A5C4-3C767DD44E33}" type="sibTrans" cxnId="{441759E7-AA92-4B6C-94AB-7F9F1251B641}">
      <dgm:prSet/>
      <dgm:spPr/>
      <dgm:t>
        <a:bodyPr/>
        <a:lstStyle/>
        <a:p>
          <a:endParaRPr lang="en-US"/>
        </a:p>
      </dgm:t>
    </dgm:pt>
    <dgm:pt modelId="{7A3FEC99-0DCC-4DCD-B42A-5C5D59425D33}">
      <dgm:prSet/>
      <dgm:spPr/>
      <dgm:t>
        <a:bodyPr/>
        <a:lstStyle/>
        <a:p>
          <a:pPr>
            <a:defRPr b="1"/>
          </a:pPr>
          <a:r>
            <a:rPr lang="en-US">
              <a:solidFill>
                <a:srgbClr val="1A2A68"/>
              </a:solidFill>
            </a:rPr>
            <a:t>Reading material</a:t>
          </a:r>
        </a:p>
      </dgm:t>
    </dgm:pt>
    <dgm:pt modelId="{51FC67A4-6ADD-42FC-AFC9-41C17DAE76A7}" type="parTrans" cxnId="{239ACB87-0EA9-4E45-90FD-3333274BD924}">
      <dgm:prSet/>
      <dgm:spPr/>
      <dgm:t>
        <a:bodyPr/>
        <a:lstStyle/>
        <a:p>
          <a:endParaRPr lang="en-US"/>
        </a:p>
      </dgm:t>
    </dgm:pt>
    <dgm:pt modelId="{93AE089D-F683-414F-8EB8-2EAC8F375251}" type="sibTrans" cxnId="{239ACB87-0EA9-4E45-90FD-3333274BD924}">
      <dgm:prSet/>
      <dgm:spPr/>
      <dgm:t>
        <a:bodyPr/>
        <a:lstStyle/>
        <a:p>
          <a:endParaRPr lang="en-US"/>
        </a:p>
      </dgm:t>
    </dgm:pt>
    <dgm:pt modelId="{FC853528-B900-4A3B-8068-464CB6474515}">
      <dgm:prSet/>
      <dgm:spPr/>
      <dgm:t>
        <a:bodyPr/>
        <a:lstStyle/>
        <a:p>
          <a:r>
            <a:rPr lang="en-US" dirty="0">
              <a:solidFill>
                <a:srgbClr val="1A2A68"/>
              </a:solidFill>
            </a:rPr>
            <a:t>Any questions about what you read?</a:t>
          </a:r>
        </a:p>
      </dgm:t>
    </dgm:pt>
    <dgm:pt modelId="{A5075A18-E660-4EC8-A17F-35A7A11A0BBE}" type="parTrans" cxnId="{BF3369A4-D89A-43F9-B6FA-C2A8EB66441A}">
      <dgm:prSet/>
      <dgm:spPr/>
      <dgm:t>
        <a:bodyPr/>
        <a:lstStyle/>
        <a:p>
          <a:endParaRPr lang="en-US"/>
        </a:p>
      </dgm:t>
    </dgm:pt>
    <dgm:pt modelId="{5D7218B8-9475-49C0-812C-F73CCE2DBF5E}" type="sibTrans" cxnId="{BF3369A4-D89A-43F9-B6FA-C2A8EB66441A}">
      <dgm:prSet/>
      <dgm:spPr/>
      <dgm:t>
        <a:bodyPr/>
        <a:lstStyle/>
        <a:p>
          <a:endParaRPr lang="en-US"/>
        </a:p>
      </dgm:t>
    </dgm:pt>
    <dgm:pt modelId="{ED6CB067-480B-48B0-A235-779F2956E7CE}">
      <dgm:prSet/>
      <dgm:spPr/>
      <dgm:t>
        <a:bodyPr/>
        <a:lstStyle/>
        <a:p>
          <a:r>
            <a:rPr lang="en-US">
              <a:solidFill>
                <a:srgbClr val="1A2A68"/>
              </a:solidFill>
            </a:rPr>
            <a:t>Did everyone manage to read the chapters?</a:t>
          </a:r>
        </a:p>
      </dgm:t>
    </dgm:pt>
    <dgm:pt modelId="{1476964B-B833-469F-8F5B-AFF5B2852CD5}" type="parTrans" cxnId="{931AD083-80CE-44DB-8AD9-56A201574C3E}">
      <dgm:prSet/>
      <dgm:spPr/>
      <dgm:t>
        <a:bodyPr/>
        <a:lstStyle/>
        <a:p>
          <a:endParaRPr lang="en-US"/>
        </a:p>
      </dgm:t>
    </dgm:pt>
    <dgm:pt modelId="{DFCC6D29-35FB-470A-BBA3-0905903F5542}" type="sibTrans" cxnId="{931AD083-80CE-44DB-8AD9-56A201574C3E}">
      <dgm:prSet/>
      <dgm:spPr/>
      <dgm:t>
        <a:bodyPr/>
        <a:lstStyle/>
        <a:p>
          <a:endParaRPr lang="en-US"/>
        </a:p>
      </dgm:t>
    </dgm:pt>
    <dgm:pt modelId="{891A7FB6-55BC-45C2-A281-09DF40EFD216}">
      <dgm:prSet/>
      <dgm:spPr/>
      <dgm:t>
        <a:bodyPr/>
        <a:lstStyle/>
        <a:p>
          <a:r>
            <a:rPr lang="en-US">
              <a:solidFill>
                <a:srgbClr val="1A2A68"/>
              </a:solidFill>
            </a:rPr>
            <a:t>Does anyone have comments about any of the additional chapters?</a:t>
          </a:r>
        </a:p>
      </dgm:t>
    </dgm:pt>
    <dgm:pt modelId="{07A3D419-E1E1-4740-BB04-97062A12C76D}" type="parTrans" cxnId="{2396E412-9E62-4289-B387-2CDA87D702AF}">
      <dgm:prSet/>
      <dgm:spPr/>
      <dgm:t>
        <a:bodyPr/>
        <a:lstStyle/>
        <a:p>
          <a:endParaRPr lang="en-US"/>
        </a:p>
      </dgm:t>
    </dgm:pt>
    <dgm:pt modelId="{3B6CBB48-4E17-4693-8B57-E8F2C7C583E5}" type="sibTrans" cxnId="{2396E412-9E62-4289-B387-2CDA87D702AF}">
      <dgm:prSet/>
      <dgm:spPr/>
      <dgm:t>
        <a:bodyPr/>
        <a:lstStyle/>
        <a:p>
          <a:endParaRPr lang="en-US"/>
        </a:p>
      </dgm:t>
    </dgm:pt>
    <dgm:pt modelId="{599E37CA-B013-4712-9E77-92107A45B402}" type="pres">
      <dgm:prSet presAssocID="{62FACB36-5FF3-427F-BCAF-DE6ECBD40E9B}" presName="root" presStyleCnt="0">
        <dgm:presLayoutVars>
          <dgm:dir/>
          <dgm:resizeHandles val="exact"/>
        </dgm:presLayoutVars>
      </dgm:prSet>
      <dgm:spPr/>
    </dgm:pt>
    <dgm:pt modelId="{4958DCDD-65C9-45BB-965C-DC6632DC90D9}" type="pres">
      <dgm:prSet presAssocID="{22D26035-5A1F-4AA2-9A3A-41243873AE84}" presName="compNode" presStyleCnt="0"/>
      <dgm:spPr/>
    </dgm:pt>
    <dgm:pt modelId="{2927C593-EA44-40B7-85EC-79E3B36EDCA4}" type="pres">
      <dgm:prSet presAssocID="{22D26035-5A1F-4AA2-9A3A-41243873AE84}" presName="iconRect" presStyleLbl="node1" presStyleIdx="0" presStyleCnt="2" custLinFactNeighborX="61513" custLinFactNeighborY="1303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llseye"/>
        </a:ext>
      </dgm:extLst>
    </dgm:pt>
    <dgm:pt modelId="{DF88913B-1CAF-45E6-A95C-511867FFEF69}" type="pres">
      <dgm:prSet presAssocID="{22D26035-5A1F-4AA2-9A3A-41243873AE84}" presName="iconSpace" presStyleCnt="0"/>
      <dgm:spPr/>
    </dgm:pt>
    <dgm:pt modelId="{2F507083-281E-4634-9CC8-00EDCD4778A9}" type="pres">
      <dgm:prSet presAssocID="{22D26035-5A1F-4AA2-9A3A-41243873AE84}" presName="parTx" presStyleLbl="revTx" presStyleIdx="0" presStyleCnt="4">
        <dgm:presLayoutVars>
          <dgm:chMax val="0"/>
          <dgm:chPref val="0"/>
        </dgm:presLayoutVars>
      </dgm:prSet>
      <dgm:spPr/>
    </dgm:pt>
    <dgm:pt modelId="{0872C2CD-FF28-4843-8E65-F6192A6BFC7A}" type="pres">
      <dgm:prSet presAssocID="{22D26035-5A1F-4AA2-9A3A-41243873AE84}" presName="txSpace" presStyleCnt="0"/>
      <dgm:spPr/>
    </dgm:pt>
    <dgm:pt modelId="{5A1586DC-5D3F-4CEC-B2F0-1DB101951953}" type="pres">
      <dgm:prSet presAssocID="{22D26035-5A1F-4AA2-9A3A-41243873AE84}" presName="desTx" presStyleLbl="revTx" presStyleIdx="1" presStyleCnt="4">
        <dgm:presLayoutVars/>
      </dgm:prSet>
      <dgm:spPr/>
    </dgm:pt>
    <dgm:pt modelId="{B78D3780-1E4C-4B0A-BC7B-D80012A2D8B6}" type="pres">
      <dgm:prSet presAssocID="{9F539C65-1DE0-4D12-A90C-036CAF1B4C03}" presName="sibTrans" presStyleCnt="0"/>
      <dgm:spPr/>
    </dgm:pt>
    <dgm:pt modelId="{A15CC6B9-26C6-40FF-8F49-BDC55E86FEB6}" type="pres">
      <dgm:prSet presAssocID="{7A3FEC99-0DCC-4DCD-B42A-5C5D59425D33}" presName="compNode" presStyleCnt="0"/>
      <dgm:spPr/>
    </dgm:pt>
    <dgm:pt modelId="{D8B71E6F-B51D-4F0F-8AE3-7D5FA8A5D360}" type="pres">
      <dgm:prSet presAssocID="{7A3FEC99-0DCC-4DCD-B42A-5C5D59425D33}" presName="iconRect" presStyleLbl="node1" presStyleIdx="1" presStyleCnt="2" custLinFactNeighborX="77581" custLinFactNeighborY="14069"/>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Book"/>
        </a:ext>
      </dgm:extLst>
    </dgm:pt>
    <dgm:pt modelId="{0BB556E4-A391-4DC8-B813-AAE1E1A5E98B}" type="pres">
      <dgm:prSet presAssocID="{7A3FEC99-0DCC-4DCD-B42A-5C5D59425D33}" presName="iconSpace" presStyleCnt="0"/>
      <dgm:spPr/>
    </dgm:pt>
    <dgm:pt modelId="{E46A3A35-C934-4D26-8075-CFA3558EE602}" type="pres">
      <dgm:prSet presAssocID="{7A3FEC99-0DCC-4DCD-B42A-5C5D59425D33}" presName="parTx" presStyleLbl="revTx" presStyleIdx="2" presStyleCnt="4">
        <dgm:presLayoutVars>
          <dgm:chMax val="0"/>
          <dgm:chPref val="0"/>
        </dgm:presLayoutVars>
      </dgm:prSet>
      <dgm:spPr/>
    </dgm:pt>
    <dgm:pt modelId="{B2E58346-DABA-405F-9F5A-FA243EAE70B9}" type="pres">
      <dgm:prSet presAssocID="{7A3FEC99-0DCC-4DCD-B42A-5C5D59425D33}" presName="txSpace" presStyleCnt="0"/>
      <dgm:spPr/>
    </dgm:pt>
    <dgm:pt modelId="{B4C1A949-BFBF-4AC3-AFD5-89D3F15B7A48}" type="pres">
      <dgm:prSet presAssocID="{7A3FEC99-0DCC-4DCD-B42A-5C5D59425D33}" presName="desTx" presStyleLbl="revTx" presStyleIdx="3" presStyleCnt="4">
        <dgm:presLayoutVars/>
      </dgm:prSet>
      <dgm:spPr/>
    </dgm:pt>
  </dgm:ptLst>
  <dgm:cxnLst>
    <dgm:cxn modelId="{3B89E705-721B-431B-AFF8-A680EF9E9944}" type="presOf" srcId="{380654C8-9CE0-4D42-9957-71C3E9AFBC9F}" destId="{5A1586DC-5D3F-4CEC-B2F0-1DB101951953}" srcOrd="0" destOrd="2" presId="urn:microsoft.com/office/officeart/2018/2/layout/IconLabelDescriptionList"/>
    <dgm:cxn modelId="{2396E412-9E62-4289-B387-2CDA87D702AF}" srcId="{7A3FEC99-0DCC-4DCD-B42A-5C5D59425D33}" destId="{891A7FB6-55BC-45C2-A281-09DF40EFD216}" srcOrd="2" destOrd="0" parTransId="{07A3D419-E1E1-4740-BB04-97062A12C76D}" sibTransId="{3B6CBB48-4E17-4693-8B57-E8F2C7C583E5}"/>
    <dgm:cxn modelId="{FA606718-2D81-46CF-935C-D9C090D31ABC}" type="presOf" srcId="{7A3FEC99-0DCC-4DCD-B42A-5C5D59425D33}" destId="{E46A3A35-C934-4D26-8075-CFA3558EE602}" srcOrd="0" destOrd="0" presId="urn:microsoft.com/office/officeart/2018/2/layout/IconLabelDescriptionList"/>
    <dgm:cxn modelId="{5193131E-10CC-4C3F-9E74-F3E5FE04A7E4}" type="presOf" srcId="{FC853528-B900-4A3B-8068-464CB6474515}" destId="{B4C1A949-BFBF-4AC3-AFD5-89D3F15B7A48}" srcOrd="0" destOrd="0" presId="urn:microsoft.com/office/officeart/2018/2/layout/IconLabelDescriptionList"/>
    <dgm:cxn modelId="{46520C51-876C-4F13-A375-D98438E0568A}" type="presOf" srcId="{ED6CB067-480B-48B0-A235-779F2956E7CE}" destId="{B4C1A949-BFBF-4AC3-AFD5-89D3F15B7A48}" srcOrd="0" destOrd="1" presId="urn:microsoft.com/office/officeart/2018/2/layout/IconLabelDescriptionList"/>
    <dgm:cxn modelId="{44A6755A-9216-4B95-A6E4-3257FCADE80D}" srcId="{22D26035-5A1F-4AA2-9A3A-41243873AE84}" destId="{B725DF19-EC9A-48BE-9F70-F5A1CE2391E9}" srcOrd="0" destOrd="0" parTransId="{301BEE8E-7CFB-4429-A731-26DBC715D4EA}" sibTransId="{83109764-0530-47B0-9356-BE0C12863AE3}"/>
    <dgm:cxn modelId="{D328E466-721B-4C7A-9622-5120DBD1F037}" type="presOf" srcId="{B725DF19-EC9A-48BE-9F70-F5A1CE2391E9}" destId="{5A1586DC-5D3F-4CEC-B2F0-1DB101951953}" srcOrd="0" destOrd="0" presId="urn:microsoft.com/office/officeart/2018/2/layout/IconLabelDescriptionList"/>
    <dgm:cxn modelId="{931AD083-80CE-44DB-8AD9-56A201574C3E}" srcId="{7A3FEC99-0DCC-4DCD-B42A-5C5D59425D33}" destId="{ED6CB067-480B-48B0-A235-779F2956E7CE}" srcOrd="1" destOrd="0" parTransId="{1476964B-B833-469F-8F5B-AFF5B2852CD5}" sibTransId="{DFCC6D29-35FB-470A-BBA3-0905903F5542}"/>
    <dgm:cxn modelId="{239ACB87-0EA9-4E45-90FD-3333274BD924}" srcId="{62FACB36-5FF3-427F-BCAF-DE6ECBD40E9B}" destId="{7A3FEC99-0DCC-4DCD-B42A-5C5D59425D33}" srcOrd="1" destOrd="0" parTransId="{51FC67A4-6ADD-42FC-AFC9-41C17DAE76A7}" sibTransId="{93AE089D-F683-414F-8EB8-2EAC8F375251}"/>
    <dgm:cxn modelId="{BF3369A4-D89A-43F9-B6FA-C2A8EB66441A}" srcId="{7A3FEC99-0DCC-4DCD-B42A-5C5D59425D33}" destId="{FC853528-B900-4A3B-8068-464CB6474515}" srcOrd="0" destOrd="0" parTransId="{A5075A18-E660-4EC8-A17F-35A7A11A0BBE}" sibTransId="{5D7218B8-9475-49C0-812C-F73CCE2DBF5E}"/>
    <dgm:cxn modelId="{61A78FA8-F2E2-4AD0-9E64-8A0F2E7A5205}" type="presOf" srcId="{22D26035-5A1F-4AA2-9A3A-41243873AE84}" destId="{2F507083-281E-4634-9CC8-00EDCD4778A9}" srcOrd="0" destOrd="0" presId="urn:microsoft.com/office/officeart/2018/2/layout/IconLabelDescriptionList"/>
    <dgm:cxn modelId="{03AC08C0-6B88-42C6-8647-74C7F3FBE8DA}" type="presOf" srcId="{62FACB36-5FF3-427F-BCAF-DE6ECBD40E9B}" destId="{599E37CA-B013-4712-9E77-92107A45B402}" srcOrd="0" destOrd="0" presId="urn:microsoft.com/office/officeart/2018/2/layout/IconLabelDescriptionList"/>
    <dgm:cxn modelId="{F81601C2-5E5B-47F2-B58C-589707F4AF0D}" type="presOf" srcId="{FA8880CA-2F79-4B8D-875D-C27E3BBB4345}" destId="{5A1586DC-5D3F-4CEC-B2F0-1DB101951953}" srcOrd="0" destOrd="1" presId="urn:microsoft.com/office/officeart/2018/2/layout/IconLabelDescriptionList"/>
    <dgm:cxn modelId="{510447DB-AFB6-48CF-AC53-F9F326C17259}" srcId="{62FACB36-5FF3-427F-BCAF-DE6ECBD40E9B}" destId="{22D26035-5A1F-4AA2-9A3A-41243873AE84}" srcOrd="0" destOrd="0" parTransId="{3E250D4C-8C4D-4520-BFA8-B615A83996B7}" sibTransId="{9F539C65-1DE0-4D12-A90C-036CAF1B4C03}"/>
    <dgm:cxn modelId="{441759E7-AA92-4B6C-94AB-7F9F1251B641}" srcId="{22D26035-5A1F-4AA2-9A3A-41243873AE84}" destId="{380654C8-9CE0-4D42-9957-71C3E9AFBC9F}" srcOrd="2" destOrd="0" parTransId="{0059BA5D-ED39-4491-9EC4-234E6897B8D2}" sibTransId="{70748DBC-8A32-4D4F-A5C4-3C767DD44E33}"/>
    <dgm:cxn modelId="{5C26E8F3-8A79-4A4F-B1A0-8CB5D3493F0E}" srcId="{22D26035-5A1F-4AA2-9A3A-41243873AE84}" destId="{FA8880CA-2F79-4B8D-875D-C27E3BBB4345}" srcOrd="1" destOrd="0" parTransId="{26016079-4B2E-425B-AF2A-D8A275B7FE5B}" sibTransId="{DFA538DD-C26B-474E-B0B5-A08A4073CCE6}"/>
    <dgm:cxn modelId="{6C057BF6-A35A-4C36-8AAB-B4230D32BB87}" type="presOf" srcId="{891A7FB6-55BC-45C2-A281-09DF40EFD216}" destId="{B4C1A949-BFBF-4AC3-AFD5-89D3F15B7A48}" srcOrd="0" destOrd="2" presId="urn:microsoft.com/office/officeart/2018/2/layout/IconLabelDescriptionList"/>
    <dgm:cxn modelId="{C75561AB-C5F5-445C-A906-2011C5DE38DB}" type="presParOf" srcId="{599E37CA-B013-4712-9E77-92107A45B402}" destId="{4958DCDD-65C9-45BB-965C-DC6632DC90D9}" srcOrd="0" destOrd="0" presId="urn:microsoft.com/office/officeart/2018/2/layout/IconLabelDescriptionList"/>
    <dgm:cxn modelId="{C3400CA0-102E-4B86-86B0-A626BA9EE55B}" type="presParOf" srcId="{4958DCDD-65C9-45BB-965C-DC6632DC90D9}" destId="{2927C593-EA44-40B7-85EC-79E3B36EDCA4}" srcOrd="0" destOrd="0" presId="urn:microsoft.com/office/officeart/2018/2/layout/IconLabelDescriptionList"/>
    <dgm:cxn modelId="{A5490649-4579-4F57-A43F-1B881C95DF32}" type="presParOf" srcId="{4958DCDD-65C9-45BB-965C-DC6632DC90D9}" destId="{DF88913B-1CAF-45E6-A95C-511867FFEF69}" srcOrd="1" destOrd="0" presId="urn:microsoft.com/office/officeart/2018/2/layout/IconLabelDescriptionList"/>
    <dgm:cxn modelId="{F400A2F1-6B6B-4B36-A108-F894534E6D6B}" type="presParOf" srcId="{4958DCDD-65C9-45BB-965C-DC6632DC90D9}" destId="{2F507083-281E-4634-9CC8-00EDCD4778A9}" srcOrd="2" destOrd="0" presId="urn:microsoft.com/office/officeart/2018/2/layout/IconLabelDescriptionList"/>
    <dgm:cxn modelId="{88F839D7-8291-4B09-9B97-BD2DE41BC8DA}" type="presParOf" srcId="{4958DCDD-65C9-45BB-965C-DC6632DC90D9}" destId="{0872C2CD-FF28-4843-8E65-F6192A6BFC7A}" srcOrd="3" destOrd="0" presId="urn:microsoft.com/office/officeart/2018/2/layout/IconLabelDescriptionList"/>
    <dgm:cxn modelId="{B099A595-9617-471E-9920-6350E07313E6}" type="presParOf" srcId="{4958DCDD-65C9-45BB-965C-DC6632DC90D9}" destId="{5A1586DC-5D3F-4CEC-B2F0-1DB101951953}" srcOrd="4" destOrd="0" presId="urn:microsoft.com/office/officeart/2018/2/layout/IconLabelDescriptionList"/>
    <dgm:cxn modelId="{99C4811A-EDDD-434A-9F88-4445E7026515}" type="presParOf" srcId="{599E37CA-B013-4712-9E77-92107A45B402}" destId="{B78D3780-1E4C-4B0A-BC7B-D80012A2D8B6}" srcOrd="1" destOrd="0" presId="urn:microsoft.com/office/officeart/2018/2/layout/IconLabelDescriptionList"/>
    <dgm:cxn modelId="{88251302-E765-4B99-9339-7722FC4AA697}" type="presParOf" srcId="{599E37CA-B013-4712-9E77-92107A45B402}" destId="{A15CC6B9-26C6-40FF-8F49-BDC55E86FEB6}" srcOrd="2" destOrd="0" presId="urn:microsoft.com/office/officeart/2018/2/layout/IconLabelDescriptionList"/>
    <dgm:cxn modelId="{738389AF-499A-4E10-BBD3-BEFDBE3710C7}" type="presParOf" srcId="{A15CC6B9-26C6-40FF-8F49-BDC55E86FEB6}" destId="{D8B71E6F-B51D-4F0F-8AE3-7D5FA8A5D360}" srcOrd="0" destOrd="0" presId="urn:microsoft.com/office/officeart/2018/2/layout/IconLabelDescriptionList"/>
    <dgm:cxn modelId="{359D4979-EE8C-4BBF-8437-6AC987AB4368}" type="presParOf" srcId="{A15CC6B9-26C6-40FF-8F49-BDC55E86FEB6}" destId="{0BB556E4-A391-4DC8-B813-AAE1E1A5E98B}" srcOrd="1" destOrd="0" presId="urn:microsoft.com/office/officeart/2018/2/layout/IconLabelDescriptionList"/>
    <dgm:cxn modelId="{A628F363-5716-4DB8-86E9-6C94DA01CE61}" type="presParOf" srcId="{A15CC6B9-26C6-40FF-8F49-BDC55E86FEB6}" destId="{E46A3A35-C934-4D26-8075-CFA3558EE602}" srcOrd="2" destOrd="0" presId="urn:microsoft.com/office/officeart/2018/2/layout/IconLabelDescriptionList"/>
    <dgm:cxn modelId="{8DEED2B8-879F-4E61-BE13-96F6295BA963}" type="presParOf" srcId="{A15CC6B9-26C6-40FF-8F49-BDC55E86FEB6}" destId="{B2E58346-DABA-405F-9F5A-FA243EAE70B9}" srcOrd="3" destOrd="0" presId="urn:microsoft.com/office/officeart/2018/2/layout/IconLabelDescriptionList"/>
    <dgm:cxn modelId="{B79B6A00-2099-44EE-823D-848C51BA75A2}" type="presParOf" srcId="{A15CC6B9-26C6-40FF-8F49-BDC55E86FEB6}" destId="{B4C1A949-BFBF-4AC3-AFD5-89D3F15B7A48}"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E8771C-F8AB-4A49-9FCC-E442D7DDFBA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894787C0-72ED-44CC-8525-A429E732EE2C}">
      <dgm:prSet/>
      <dgm:spPr/>
      <dgm:t>
        <a:bodyPr/>
        <a:lstStyle/>
        <a:p>
          <a:r>
            <a:rPr lang="en-GB" dirty="0">
              <a:solidFill>
                <a:srgbClr val="1A2A68"/>
              </a:solidFill>
            </a:rPr>
            <a:t>Reassurance is a natural response, and in some situations, it may reduce distress in the short-term.</a:t>
          </a:r>
          <a:endParaRPr lang="en-US" dirty="0">
            <a:solidFill>
              <a:srgbClr val="1A2A68"/>
            </a:solidFill>
          </a:endParaRPr>
        </a:p>
      </dgm:t>
    </dgm:pt>
    <dgm:pt modelId="{0FDFB27B-8492-48C0-A6EA-4FEB99EB3B29}" type="parTrans" cxnId="{E47C0387-E7DB-4A04-9536-1166F8AA570D}">
      <dgm:prSet/>
      <dgm:spPr/>
      <dgm:t>
        <a:bodyPr/>
        <a:lstStyle/>
        <a:p>
          <a:endParaRPr lang="en-US"/>
        </a:p>
      </dgm:t>
    </dgm:pt>
    <dgm:pt modelId="{920889D0-97E0-4FE8-97D5-FF431FCE5D6E}" type="sibTrans" cxnId="{E47C0387-E7DB-4A04-9536-1166F8AA570D}">
      <dgm:prSet/>
      <dgm:spPr/>
      <dgm:t>
        <a:bodyPr/>
        <a:lstStyle/>
        <a:p>
          <a:endParaRPr lang="en-US"/>
        </a:p>
      </dgm:t>
    </dgm:pt>
    <dgm:pt modelId="{2AD30ABB-72D3-4DB6-AFE9-E4BFD007247B}">
      <dgm:prSet/>
      <dgm:spPr/>
      <dgm:t>
        <a:bodyPr/>
        <a:lstStyle/>
        <a:p>
          <a:pPr rtl="0"/>
          <a:r>
            <a:rPr lang="en-GB" dirty="0">
              <a:solidFill>
                <a:srgbClr val="1A2A68"/>
              </a:solidFill>
            </a:rPr>
            <a:t>Anxious children often seek out reassurance however, it often does not help </a:t>
          </a:r>
          <a:r>
            <a:rPr lang="en-GB" dirty="0">
              <a:solidFill>
                <a:srgbClr val="1A2A68"/>
              </a:solidFill>
              <a:latin typeface="Century Gothic" panose="020F0302020204030204"/>
            </a:rPr>
            <a:t>them</a:t>
          </a:r>
          <a:r>
            <a:rPr lang="en-GB" dirty="0">
              <a:solidFill>
                <a:srgbClr val="1A2A68"/>
              </a:solidFill>
            </a:rPr>
            <a:t> to feel less anxious in the long run.</a:t>
          </a:r>
          <a:endParaRPr lang="en-US" dirty="0">
            <a:solidFill>
              <a:srgbClr val="1A2A68"/>
            </a:solidFill>
          </a:endParaRPr>
        </a:p>
      </dgm:t>
    </dgm:pt>
    <dgm:pt modelId="{2CFAED64-A39E-4C1B-BC6A-8D9F4D4A5D82}" type="parTrans" cxnId="{DA7E646A-8952-43A6-9FB1-5895E1E06C0E}">
      <dgm:prSet/>
      <dgm:spPr/>
      <dgm:t>
        <a:bodyPr/>
        <a:lstStyle/>
        <a:p>
          <a:endParaRPr lang="en-US"/>
        </a:p>
      </dgm:t>
    </dgm:pt>
    <dgm:pt modelId="{937EF4F6-78D7-42CF-896B-7FCCD7D4838C}" type="sibTrans" cxnId="{DA7E646A-8952-43A6-9FB1-5895E1E06C0E}">
      <dgm:prSet/>
      <dgm:spPr/>
      <dgm:t>
        <a:bodyPr/>
        <a:lstStyle/>
        <a:p>
          <a:endParaRPr lang="en-US"/>
        </a:p>
      </dgm:t>
    </dgm:pt>
    <dgm:pt modelId="{514819D0-DCEB-4A0F-B13E-96358C2E4C3D}">
      <dgm:prSet/>
      <dgm:spPr/>
      <dgm:t>
        <a:bodyPr/>
        <a:lstStyle/>
        <a:p>
          <a:r>
            <a:rPr lang="en-GB" dirty="0">
              <a:solidFill>
                <a:srgbClr val="1A2A68"/>
              </a:solidFill>
            </a:rPr>
            <a:t>Reassurance can be addictive: the more a child gets reassurance, the more they will want it/think they need it.</a:t>
          </a:r>
          <a:endParaRPr lang="en-US" dirty="0">
            <a:solidFill>
              <a:srgbClr val="1A2A68"/>
            </a:solidFill>
          </a:endParaRPr>
        </a:p>
      </dgm:t>
    </dgm:pt>
    <dgm:pt modelId="{12095BEF-77D9-4BFF-BC50-58252DC297F7}" type="parTrans" cxnId="{AE5D2ACB-EEE1-4CE8-8098-5126D720ECB6}">
      <dgm:prSet/>
      <dgm:spPr/>
      <dgm:t>
        <a:bodyPr/>
        <a:lstStyle/>
        <a:p>
          <a:endParaRPr lang="en-US"/>
        </a:p>
      </dgm:t>
    </dgm:pt>
    <dgm:pt modelId="{7126C800-CD12-421A-9656-29B9DB0BD9BB}" type="sibTrans" cxnId="{AE5D2ACB-EEE1-4CE8-8098-5126D720ECB6}">
      <dgm:prSet/>
      <dgm:spPr/>
      <dgm:t>
        <a:bodyPr/>
        <a:lstStyle/>
        <a:p>
          <a:endParaRPr lang="en-US"/>
        </a:p>
      </dgm:t>
    </dgm:pt>
    <dgm:pt modelId="{0659350D-F27B-42B0-B8E4-799ECBDA029A}">
      <dgm:prSet/>
      <dgm:spPr/>
      <dgm:t>
        <a:bodyPr/>
        <a:lstStyle/>
        <a:p>
          <a:r>
            <a:rPr lang="en-GB" dirty="0">
              <a:solidFill>
                <a:srgbClr val="1A2A68"/>
              </a:solidFill>
            </a:rPr>
            <a:t>Cutting out reassurance (by responding differently) can be attempted gradually and in a way that feels comfortable.</a:t>
          </a:r>
          <a:endParaRPr lang="en-US" dirty="0">
            <a:solidFill>
              <a:srgbClr val="1A2A68"/>
            </a:solidFill>
          </a:endParaRPr>
        </a:p>
      </dgm:t>
    </dgm:pt>
    <dgm:pt modelId="{BAD0A638-523B-4DCC-BD7C-D3CF17A9DA47}" type="parTrans" cxnId="{09E9EA91-3464-4D11-A9D8-84A5ADD3D307}">
      <dgm:prSet/>
      <dgm:spPr/>
      <dgm:t>
        <a:bodyPr/>
        <a:lstStyle/>
        <a:p>
          <a:endParaRPr lang="en-US"/>
        </a:p>
      </dgm:t>
    </dgm:pt>
    <dgm:pt modelId="{D5717DB4-F945-4D8A-8091-1A7FD3B06B7E}" type="sibTrans" cxnId="{09E9EA91-3464-4D11-A9D8-84A5ADD3D307}">
      <dgm:prSet/>
      <dgm:spPr/>
      <dgm:t>
        <a:bodyPr/>
        <a:lstStyle/>
        <a:p>
          <a:endParaRPr lang="en-US"/>
        </a:p>
      </dgm:t>
    </dgm:pt>
    <dgm:pt modelId="{584B6667-DFE3-414F-9962-C69104B71A26}">
      <dgm:prSet/>
      <dgm:spPr/>
      <dgm:t>
        <a:bodyPr/>
        <a:lstStyle/>
        <a:p>
          <a:r>
            <a:rPr lang="en-GB" dirty="0">
              <a:solidFill>
                <a:srgbClr val="1A2A68"/>
              </a:solidFill>
            </a:rPr>
            <a:t>We will be discussing different ways of responding to children when they are seeking reassurance later on today.</a:t>
          </a:r>
          <a:endParaRPr lang="en-US" dirty="0">
            <a:solidFill>
              <a:srgbClr val="1A2A68"/>
            </a:solidFill>
          </a:endParaRPr>
        </a:p>
      </dgm:t>
    </dgm:pt>
    <dgm:pt modelId="{84523B5B-E831-4187-9F5C-290C76B1AE6A}" type="parTrans" cxnId="{A147C22C-F62B-448C-AF14-9DA8C1C64B52}">
      <dgm:prSet/>
      <dgm:spPr/>
      <dgm:t>
        <a:bodyPr/>
        <a:lstStyle/>
        <a:p>
          <a:endParaRPr lang="en-US"/>
        </a:p>
      </dgm:t>
    </dgm:pt>
    <dgm:pt modelId="{392188C6-04F0-4278-85D2-EF14FAD68C96}" type="sibTrans" cxnId="{A147C22C-F62B-448C-AF14-9DA8C1C64B52}">
      <dgm:prSet/>
      <dgm:spPr/>
      <dgm:t>
        <a:bodyPr/>
        <a:lstStyle/>
        <a:p>
          <a:endParaRPr lang="en-US"/>
        </a:p>
      </dgm:t>
    </dgm:pt>
    <dgm:pt modelId="{9712CD81-D5B4-2440-9EC1-8632A2BB6CCF}" type="pres">
      <dgm:prSet presAssocID="{82E8771C-F8AB-4A49-9FCC-E442D7DDFBA5}" presName="vert0" presStyleCnt="0">
        <dgm:presLayoutVars>
          <dgm:dir/>
          <dgm:animOne val="branch"/>
          <dgm:animLvl val="lvl"/>
        </dgm:presLayoutVars>
      </dgm:prSet>
      <dgm:spPr/>
    </dgm:pt>
    <dgm:pt modelId="{1E46A4E3-FBED-FF46-A8F6-6E1BD696DF5C}" type="pres">
      <dgm:prSet presAssocID="{894787C0-72ED-44CC-8525-A429E732EE2C}" presName="thickLine" presStyleLbl="alignNode1" presStyleIdx="0" presStyleCnt="5"/>
      <dgm:spPr/>
    </dgm:pt>
    <dgm:pt modelId="{7AF164A2-1485-3843-B80E-FC3B5530E5DB}" type="pres">
      <dgm:prSet presAssocID="{894787C0-72ED-44CC-8525-A429E732EE2C}" presName="horz1" presStyleCnt="0"/>
      <dgm:spPr/>
    </dgm:pt>
    <dgm:pt modelId="{E510F96A-4727-F440-9C11-8AAD7A7C5F21}" type="pres">
      <dgm:prSet presAssocID="{894787C0-72ED-44CC-8525-A429E732EE2C}" presName="tx1" presStyleLbl="revTx" presStyleIdx="0" presStyleCnt="5"/>
      <dgm:spPr/>
    </dgm:pt>
    <dgm:pt modelId="{0ED863E4-BF0E-344E-9DF0-8933AF25CA46}" type="pres">
      <dgm:prSet presAssocID="{894787C0-72ED-44CC-8525-A429E732EE2C}" presName="vert1" presStyleCnt="0"/>
      <dgm:spPr/>
    </dgm:pt>
    <dgm:pt modelId="{1B5636BD-4B1F-AD4D-BC9D-7B270D9A730B}" type="pres">
      <dgm:prSet presAssocID="{2AD30ABB-72D3-4DB6-AFE9-E4BFD007247B}" presName="thickLine" presStyleLbl="alignNode1" presStyleIdx="1" presStyleCnt="5"/>
      <dgm:spPr/>
    </dgm:pt>
    <dgm:pt modelId="{6E839ABB-297D-5345-8D5C-B7B86212B9F0}" type="pres">
      <dgm:prSet presAssocID="{2AD30ABB-72D3-4DB6-AFE9-E4BFD007247B}" presName="horz1" presStyleCnt="0"/>
      <dgm:spPr/>
    </dgm:pt>
    <dgm:pt modelId="{34C00023-2B4B-FD46-93B2-7047C745A47D}" type="pres">
      <dgm:prSet presAssocID="{2AD30ABB-72D3-4DB6-AFE9-E4BFD007247B}" presName="tx1" presStyleLbl="revTx" presStyleIdx="1" presStyleCnt="5"/>
      <dgm:spPr/>
    </dgm:pt>
    <dgm:pt modelId="{0786C32A-B9DE-C54D-A91F-4458CC7B8CCB}" type="pres">
      <dgm:prSet presAssocID="{2AD30ABB-72D3-4DB6-AFE9-E4BFD007247B}" presName="vert1" presStyleCnt="0"/>
      <dgm:spPr/>
    </dgm:pt>
    <dgm:pt modelId="{7F9F7856-F21C-F645-B2A1-2D644E23C873}" type="pres">
      <dgm:prSet presAssocID="{514819D0-DCEB-4A0F-B13E-96358C2E4C3D}" presName="thickLine" presStyleLbl="alignNode1" presStyleIdx="2" presStyleCnt="5"/>
      <dgm:spPr/>
    </dgm:pt>
    <dgm:pt modelId="{F92C2FFC-798C-6C44-A5BF-A101B0CC4535}" type="pres">
      <dgm:prSet presAssocID="{514819D0-DCEB-4A0F-B13E-96358C2E4C3D}" presName="horz1" presStyleCnt="0"/>
      <dgm:spPr/>
    </dgm:pt>
    <dgm:pt modelId="{BB0624FE-DB2E-4848-819B-F3C75F17FC32}" type="pres">
      <dgm:prSet presAssocID="{514819D0-DCEB-4A0F-B13E-96358C2E4C3D}" presName="tx1" presStyleLbl="revTx" presStyleIdx="2" presStyleCnt="5"/>
      <dgm:spPr/>
    </dgm:pt>
    <dgm:pt modelId="{89298C81-12D8-4B48-9B86-50B9E5319E0D}" type="pres">
      <dgm:prSet presAssocID="{514819D0-DCEB-4A0F-B13E-96358C2E4C3D}" presName="vert1" presStyleCnt="0"/>
      <dgm:spPr/>
    </dgm:pt>
    <dgm:pt modelId="{7602878F-E5DB-A342-A465-0529EDB189FC}" type="pres">
      <dgm:prSet presAssocID="{0659350D-F27B-42B0-B8E4-799ECBDA029A}" presName="thickLine" presStyleLbl="alignNode1" presStyleIdx="3" presStyleCnt="5"/>
      <dgm:spPr/>
    </dgm:pt>
    <dgm:pt modelId="{1A4136CD-08DB-F94A-A6D0-EC0A62EC11AD}" type="pres">
      <dgm:prSet presAssocID="{0659350D-F27B-42B0-B8E4-799ECBDA029A}" presName="horz1" presStyleCnt="0"/>
      <dgm:spPr/>
    </dgm:pt>
    <dgm:pt modelId="{B4CD5451-EE81-9545-9922-F4AFAAE54858}" type="pres">
      <dgm:prSet presAssocID="{0659350D-F27B-42B0-B8E4-799ECBDA029A}" presName="tx1" presStyleLbl="revTx" presStyleIdx="3" presStyleCnt="5"/>
      <dgm:spPr/>
    </dgm:pt>
    <dgm:pt modelId="{80436ACA-2535-D849-8E7C-2BAD58BEF86C}" type="pres">
      <dgm:prSet presAssocID="{0659350D-F27B-42B0-B8E4-799ECBDA029A}" presName="vert1" presStyleCnt="0"/>
      <dgm:spPr/>
    </dgm:pt>
    <dgm:pt modelId="{6105C649-2B0E-B248-9634-941DDEEAEDA5}" type="pres">
      <dgm:prSet presAssocID="{584B6667-DFE3-414F-9962-C69104B71A26}" presName="thickLine" presStyleLbl="alignNode1" presStyleIdx="4" presStyleCnt="5"/>
      <dgm:spPr/>
    </dgm:pt>
    <dgm:pt modelId="{A39501D2-2876-4B4F-A101-7563184EBD4A}" type="pres">
      <dgm:prSet presAssocID="{584B6667-DFE3-414F-9962-C69104B71A26}" presName="horz1" presStyleCnt="0"/>
      <dgm:spPr/>
    </dgm:pt>
    <dgm:pt modelId="{0848FA78-A17B-3140-8F23-B940AEC530B7}" type="pres">
      <dgm:prSet presAssocID="{584B6667-DFE3-414F-9962-C69104B71A26}" presName="tx1" presStyleLbl="revTx" presStyleIdx="4" presStyleCnt="5"/>
      <dgm:spPr/>
    </dgm:pt>
    <dgm:pt modelId="{C330158C-294B-4247-A985-D2DE9A53EBAB}" type="pres">
      <dgm:prSet presAssocID="{584B6667-DFE3-414F-9962-C69104B71A26}" presName="vert1" presStyleCnt="0"/>
      <dgm:spPr/>
    </dgm:pt>
  </dgm:ptLst>
  <dgm:cxnLst>
    <dgm:cxn modelId="{72626022-0FD9-7941-A564-0684B68D7CCA}" type="presOf" srcId="{0659350D-F27B-42B0-B8E4-799ECBDA029A}" destId="{B4CD5451-EE81-9545-9922-F4AFAAE54858}" srcOrd="0" destOrd="0" presId="urn:microsoft.com/office/officeart/2008/layout/LinedList"/>
    <dgm:cxn modelId="{A147C22C-F62B-448C-AF14-9DA8C1C64B52}" srcId="{82E8771C-F8AB-4A49-9FCC-E442D7DDFBA5}" destId="{584B6667-DFE3-414F-9962-C69104B71A26}" srcOrd="4" destOrd="0" parTransId="{84523B5B-E831-4187-9F5C-290C76B1AE6A}" sibTransId="{392188C6-04F0-4278-85D2-EF14FAD68C96}"/>
    <dgm:cxn modelId="{A3DDBF45-FCF6-314E-BA23-6572895141B2}" type="presOf" srcId="{514819D0-DCEB-4A0F-B13E-96358C2E4C3D}" destId="{BB0624FE-DB2E-4848-819B-F3C75F17FC32}" srcOrd="0" destOrd="0" presId="urn:microsoft.com/office/officeart/2008/layout/LinedList"/>
    <dgm:cxn modelId="{DA7E646A-8952-43A6-9FB1-5895E1E06C0E}" srcId="{82E8771C-F8AB-4A49-9FCC-E442D7DDFBA5}" destId="{2AD30ABB-72D3-4DB6-AFE9-E4BFD007247B}" srcOrd="1" destOrd="0" parTransId="{2CFAED64-A39E-4C1B-BC6A-8D9F4D4A5D82}" sibTransId="{937EF4F6-78D7-42CF-896B-7FCCD7D4838C}"/>
    <dgm:cxn modelId="{2A6D7577-4EEB-014F-A19E-48001B65791C}" type="presOf" srcId="{82E8771C-F8AB-4A49-9FCC-E442D7DDFBA5}" destId="{9712CD81-D5B4-2440-9EC1-8632A2BB6CCF}" srcOrd="0" destOrd="0" presId="urn:microsoft.com/office/officeart/2008/layout/LinedList"/>
    <dgm:cxn modelId="{29AE5C7C-0EFD-7F4C-AE0C-1D505FA83CBA}" type="presOf" srcId="{2AD30ABB-72D3-4DB6-AFE9-E4BFD007247B}" destId="{34C00023-2B4B-FD46-93B2-7047C745A47D}" srcOrd="0" destOrd="0" presId="urn:microsoft.com/office/officeart/2008/layout/LinedList"/>
    <dgm:cxn modelId="{E47C0387-E7DB-4A04-9536-1166F8AA570D}" srcId="{82E8771C-F8AB-4A49-9FCC-E442D7DDFBA5}" destId="{894787C0-72ED-44CC-8525-A429E732EE2C}" srcOrd="0" destOrd="0" parTransId="{0FDFB27B-8492-48C0-A6EA-4FEB99EB3B29}" sibTransId="{920889D0-97E0-4FE8-97D5-FF431FCE5D6E}"/>
    <dgm:cxn modelId="{14105C8F-3B67-594F-B722-B540E27B6AE9}" type="presOf" srcId="{894787C0-72ED-44CC-8525-A429E732EE2C}" destId="{E510F96A-4727-F440-9C11-8AAD7A7C5F21}" srcOrd="0" destOrd="0" presId="urn:microsoft.com/office/officeart/2008/layout/LinedList"/>
    <dgm:cxn modelId="{09E9EA91-3464-4D11-A9D8-84A5ADD3D307}" srcId="{82E8771C-F8AB-4A49-9FCC-E442D7DDFBA5}" destId="{0659350D-F27B-42B0-B8E4-799ECBDA029A}" srcOrd="3" destOrd="0" parTransId="{BAD0A638-523B-4DCC-BD7C-D3CF17A9DA47}" sibTransId="{D5717DB4-F945-4D8A-8091-1A7FD3B06B7E}"/>
    <dgm:cxn modelId="{4A947EA4-9CB6-654E-B6F6-2DD619B9A395}" type="presOf" srcId="{584B6667-DFE3-414F-9962-C69104B71A26}" destId="{0848FA78-A17B-3140-8F23-B940AEC530B7}" srcOrd="0" destOrd="0" presId="urn:microsoft.com/office/officeart/2008/layout/LinedList"/>
    <dgm:cxn modelId="{AE5D2ACB-EEE1-4CE8-8098-5126D720ECB6}" srcId="{82E8771C-F8AB-4A49-9FCC-E442D7DDFBA5}" destId="{514819D0-DCEB-4A0F-B13E-96358C2E4C3D}" srcOrd="2" destOrd="0" parTransId="{12095BEF-77D9-4BFF-BC50-58252DC297F7}" sibTransId="{7126C800-CD12-421A-9656-29B9DB0BD9BB}"/>
    <dgm:cxn modelId="{B9689EF1-6BC9-0D4F-ABCE-695190BD84B5}" type="presParOf" srcId="{9712CD81-D5B4-2440-9EC1-8632A2BB6CCF}" destId="{1E46A4E3-FBED-FF46-A8F6-6E1BD696DF5C}" srcOrd="0" destOrd="0" presId="urn:microsoft.com/office/officeart/2008/layout/LinedList"/>
    <dgm:cxn modelId="{F2E4487A-49DB-774F-A05A-BBD6A7116989}" type="presParOf" srcId="{9712CD81-D5B4-2440-9EC1-8632A2BB6CCF}" destId="{7AF164A2-1485-3843-B80E-FC3B5530E5DB}" srcOrd="1" destOrd="0" presId="urn:microsoft.com/office/officeart/2008/layout/LinedList"/>
    <dgm:cxn modelId="{4B182AA2-E950-C944-AA12-D6E903791211}" type="presParOf" srcId="{7AF164A2-1485-3843-B80E-FC3B5530E5DB}" destId="{E510F96A-4727-F440-9C11-8AAD7A7C5F21}" srcOrd="0" destOrd="0" presId="urn:microsoft.com/office/officeart/2008/layout/LinedList"/>
    <dgm:cxn modelId="{2CFD287D-B0C7-D145-AE44-35BA309EA9C7}" type="presParOf" srcId="{7AF164A2-1485-3843-B80E-FC3B5530E5DB}" destId="{0ED863E4-BF0E-344E-9DF0-8933AF25CA46}" srcOrd="1" destOrd="0" presId="urn:microsoft.com/office/officeart/2008/layout/LinedList"/>
    <dgm:cxn modelId="{71B13238-C6F0-C641-9B17-F9B1CF7A1DFF}" type="presParOf" srcId="{9712CD81-D5B4-2440-9EC1-8632A2BB6CCF}" destId="{1B5636BD-4B1F-AD4D-BC9D-7B270D9A730B}" srcOrd="2" destOrd="0" presId="urn:microsoft.com/office/officeart/2008/layout/LinedList"/>
    <dgm:cxn modelId="{4AD8A64F-E768-ED43-8995-96DECF73993D}" type="presParOf" srcId="{9712CD81-D5B4-2440-9EC1-8632A2BB6CCF}" destId="{6E839ABB-297D-5345-8D5C-B7B86212B9F0}" srcOrd="3" destOrd="0" presId="urn:microsoft.com/office/officeart/2008/layout/LinedList"/>
    <dgm:cxn modelId="{CF167F44-5D73-CE40-A9D3-21F8C2869382}" type="presParOf" srcId="{6E839ABB-297D-5345-8D5C-B7B86212B9F0}" destId="{34C00023-2B4B-FD46-93B2-7047C745A47D}" srcOrd="0" destOrd="0" presId="urn:microsoft.com/office/officeart/2008/layout/LinedList"/>
    <dgm:cxn modelId="{321D2F5D-AEB2-154C-9C82-47A5E2A4ABFC}" type="presParOf" srcId="{6E839ABB-297D-5345-8D5C-B7B86212B9F0}" destId="{0786C32A-B9DE-C54D-A91F-4458CC7B8CCB}" srcOrd="1" destOrd="0" presId="urn:microsoft.com/office/officeart/2008/layout/LinedList"/>
    <dgm:cxn modelId="{8479D06B-5673-A144-B7A1-CD475B3AEB60}" type="presParOf" srcId="{9712CD81-D5B4-2440-9EC1-8632A2BB6CCF}" destId="{7F9F7856-F21C-F645-B2A1-2D644E23C873}" srcOrd="4" destOrd="0" presId="urn:microsoft.com/office/officeart/2008/layout/LinedList"/>
    <dgm:cxn modelId="{B59461A0-32D1-9146-966A-4B766FF93B3D}" type="presParOf" srcId="{9712CD81-D5B4-2440-9EC1-8632A2BB6CCF}" destId="{F92C2FFC-798C-6C44-A5BF-A101B0CC4535}" srcOrd="5" destOrd="0" presId="urn:microsoft.com/office/officeart/2008/layout/LinedList"/>
    <dgm:cxn modelId="{38EAD15D-E91A-FC4C-8DD4-ACE37282B742}" type="presParOf" srcId="{F92C2FFC-798C-6C44-A5BF-A101B0CC4535}" destId="{BB0624FE-DB2E-4848-819B-F3C75F17FC32}" srcOrd="0" destOrd="0" presId="urn:microsoft.com/office/officeart/2008/layout/LinedList"/>
    <dgm:cxn modelId="{402486E3-57BB-7D43-A8A2-C364707CA521}" type="presParOf" srcId="{F92C2FFC-798C-6C44-A5BF-A101B0CC4535}" destId="{89298C81-12D8-4B48-9B86-50B9E5319E0D}" srcOrd="1" destOrd="0" presId="urn:microsoft.com/office/officeart/2008/layout/LinedList"/>
    <dgm:cxn modelId="{60CCD7DB-2F04-5D42-A3AF-A20278C3E678}" type="presParOf" srcId="{9712CD81-D5B4-2440-9EC1-8632A2BB6CCF}" destId="{7602878F-E5DB-A342-A465-0529EDB189FC}" srcOrd="6" destOrd="0" presId="urn:microsoft.com/office/officeart/2008/layout/LinedList"/>
    <dgm:cxn modelId="{1DE62D9A-3F84-BA48-AF0E-E1700865D345}" type="presParOf" srcId="{9712CD81-D5B4-2440-9EC1-8632A2BB6CCF}" destId="{1A4136CD-08DB-F94A-A6D0-EC0A62EC11AD}" srcOrd="7" destOrd="0" presId="urn:microsoft.com/office/officeart/2008/layout/LinedList"/>
    <dgm:cxn modelId="{7F9D94C0-E04B-0A4D-96EE-FB1DA685C41C}" type="presParOf" srcId="{1A4136CD-08DB-F94A-A6D0-EC0A62EC11AD}" destId="{B4CD5451-EE81-9545-9922-F4AFAAE54858}" srcOrd="0" destOrd="0" presId="urn:microsoft.com/office/officeart/2008/layout/LinedList"/>
    <dgm:cxn modelId="{1919944D-5805-5541-A32E-82BE744B532E}" type="presParOf" srcId="{1A4136CD-08DB-F94A-A6D0-EC0A62EC11AD}" destId="{80436ACA-2535-D849-8E7C-2BAD58BEF86C}" srcOrd="1" destOrd="0" presId="urn:microsoft.com/office/officeart/2008/layout/LinedList"/>
    <dgm:cxn modelId="{F911672C-3AEE-8C41-B378-815845464D43}" type="presParOf" srcId="{9712CD81-D5B4-2440-9EC1-8632A2BB6CCF}" destId="{6105C649-2B0E-B248-9634-941DDEEAEDA5}" srcOrd="8" destOrd="0" presId="urn:microsoft.com/office/officeart/2008/layout/LinedList"/>
    <dgm:cxn modelId="{E70B3CF9-0C7F-DA41-847F-2F9658617D55}" type="presParOf" srcId="{9712CD81-D5B4-2440-9EC1-8632A2BB6CCF}" destId="{A39501D2-2876-4B4F-A101-7563184EBD4A}" srcOrd="9" destOrd="0" presId="urn:microsoft.com/office/officeart/2008/layout/LinedList"/>
    <dgm:cxn modelId="{3FCD72E8-2CC1-C549-90E8-2FEE818E6298}" type="presParOf" srcId="{A39501D2-2876-4B4F-A101-7563184EBD4A}" destId="{0848FA78-A17B-3140-8F23-B940AEC530B7}" srcOrd="0" destOrd="0" presId="urn:microsoft.com/office/officeart/2008/layout/LinedList"/>
    <dgm:cxn modelId="{90B14944-FD58-724E-BA27-AD92C935DF77}" type="presParOf" srcId="{A39501D2-2876-4B4F-A101-7563184EBD4A}" destId="{C330158C-294B-4247-A985-D2DE9A53EBAB}"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AD3D0E-249B-4757-BBBA-3C8ABC81D05E}"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B5A8FC4-651E-44CE-A534-AC9DFCF9C532}">
      <dgm:prSet/>
      <dgm:spPr>
        <a:solidFill>
          <a:srgbClr val="D0E5EB"/>
        </a:solidFill>
      </dgm:spPr>
      <dgm:t>
        <a:bodyPr/>
        <a:lstStyle/>
        <a:p>
          <a:r>
            <a:rPr lang="en-US" dirty="0">
              <a:solidFill>
                <a:srgbClr val="1A2A68"/>
              </a:solidFill>
            </a:rPr>
            <a:t>Anxious children are often on the lookout for danger</a:t>
          </a:r>
        </a:p>
      </dgm:t>
    </dgm:pt>
    <dgm:pt modelId="{43C2605F-B7FC-499C-8695-6F8DCEFE1FA2}" type="parTrans" cxnId="{C6257474-BC48-4783-B77B-5C0E0F397305}">
      <dgm:prSet/>
      <dgm:spPr/>
      <dgm:t>
        <a:bodyPr/>
        <a:lstStyle/>
        <a:p>
          <a:endParaRPr lang="en-US"/>
        </a:p>
      </dgm:t>
    </dgm:pt>
    <dgm:pt modelId="{B845563D-0E84-4211-A2E7-B447B0234947}" type="sibTrans" cxnId="{C6257474-BC48-4783-B77B-5C0E0F397305}">
      <dgm:prSet/>
      <dgm:spPr/>
      <dgm:t>
        <a:bodyPr/>
        <a:lstStyle/>
        <a:p>
          <a:endParaRPr lang="en-US"/>
        </a:p>
      </dgm:t>
    </dgm:pt>
    <dgm:pt modelId="{D0EF8E95-F63B-4912-93CC-E57633BE4B4A}">
      <dgm:prSet/>
      <dgm:spPr>
        <a:solidFill>
          <a:srgbClr val="D0E5EB"/>
        </a:solidFill>
      </dgm:spPr>
      <dgm:t>
        <a:bodyPr/>
        <a:lstStyle/>
        <a:p>
          <a:r>
            <a:rPr lang="en-US" dirty="0">
              <a:solidFill>
                <a:srgbClr val="1A2A68"/>
              </a:solidFill>
            </a:rPr>
            <a:t>They may think they won’t be able to cope with what happens</a:t>
          </a:r>
        </a:p>
      </dgm:t>
    </dgm:pt>
    <dgm:pt modelId="{4B3D7753-21E6-414E-A35B-BA20B07BF31D}" type="parTrans" cxnId="{31C6776F-AEDA-4282-AE8C-E0C29DFF0A3A}">
      <dgm:prSet/>
      <dgm:spPr/>
      <dgm:t>
        <a:bodyPr/>
        <a:lstStyle/>
        <a:p>
          <a:endParaRPr lang="en-US"/>
        </a:p>
      </dgm:t>
    </dgm:pt>
    <dgm:pt modelId="{54D52039-6B02-4956-9035-E4959C4BE385}" type="sibTrans" cxnId="{31C6776F-AEDA-4282-AE8C-E0C29DFF0A3A}">
      <dgm:prSet/>
      <dgm:spPr/>
      <dgm:t>
        <a:bodyPr/>
        <a:lstStyle/>
        <a:p>
          <a:endParaRPr lang="en-US"/>
        </a:p>
      </dgm:t>
    </dgm:pt>
    <dgm:pt modelId="{E34B5767-9621-42ED-8AE3-E2D76F6ADDFA}">
      <dgm:prSet/>
      <dgm:spPr>
        <a:solidFill>
          <a:srgbClr val="D0E5EB"/>
        </a:solidFill>
      </dgm:spPr>
      <dgm:t>
        <a:bodyPr/>
        <a:lstStyle/>
        <a:p>
          <a:r>
            <a:rPr lang="en-US" i="1" dirty="0">
              <a:solidFill>
                <a:srgbClr val="1A2A68"/>
              </a:solidFill>
            </a:rPr>
            <a:t>Unhelpful thoughts </a:t>
          </a:r>
          <a:r>
            <a:rPr lang="en-US" dirty="0">
              <a:solidFill>
                <a:srgbClr val="1A2A68"/>
              </a:solidFill>
            </a:rPr>
            <a:t>can make children more anxious and feel less able to cope</a:t>
          </a:r>
        </a:p>
      </dgm:t>
    </dgm:pt>
    <dgm:pt modelId="{D22C1C98-9D78-4044-88BC-154986C1AFCB}" type="parTrans" cxnId="{B90AC081-BA3C-4F70-97F6-A796039F88BE}">
      <dgm:prSet/>
      <dgm:spPr/>
      <dgm:t>
        <a:bodyPr/>
        <a:lstStyle/>
        <a:p>
          <a:endParaRPr lang="en-US"/>
        </a:p>
      </dgm:t>
    </dgm:pt>
    <dgm:pt modelId="{A9ED40B5-8BE5-4774-B796-BC4B301772E8}" type="sibTrans" cxnId="{B90AC081-BA3C-4F70-97F6-A796039F88BE}">
      <dgm:prSet/>
      <dgm:spPr/>
      <dgm:t>
        <a:bodyPr/>
        <a:lstStyle/>
        <a:p>
          <a:endParaRPr lang="en-US"/>
        </a:p>
      </dgm:t>
    </dgm:pt>
    <dgm:pt modelId="{385A51D9-D962-3545-9726-DAA45CAB5B42}" type="pres">
      <dgm:prSet presAssocID="{8CAD3D0E-249B-4757-BBBA-3C8ABC81D05E}" presName="linear" presStyleCnt="0">
        <dgm:presLayoutVars>
          <dgm:animLvl val="lvl"/>
          <dgm:resizeHandles val="exact"/>
        </dgm:presLayoutVars>
      </dgm:prSet>
      <dgm:spPr/>
    </dgm:pt>
    <dgm:pt modelId="{C143F7A7-177E-2447-868E-1BF65004D8B1}" type="pres">
      <dgm:prSet presAssocID="{CB5A8FC4-651E-44CE-A534-AC9DFCF9C532}" presName="parentText" presStyleLbl="node1" presStyleIdx="0" presStyleCnt="3">
        <dgm:presLayoutVars>
          <dgm:chMax val="0"/>
          <dgm:bulletEnabled val="1"/>
        </dgm:presLayoutVars>
      </dgm:prSet>
      <dgm:spPr/>
    </dgm:pt>
    <dgm:pt modelId="{1E9DA046-00E6-CC4D-81FE-C0E3182FB49E}" type="pres">
      <dgm:prSet presAssocID="{B845563D-0E84-4211-A2E7-B447B0234947}" presName="spacer" presStyleCnt="0"/>
      <dgm:spPr/>
    </dgm:pt>
    <dgm:pt modelId="{24EB5127-591D-1A45-822A-507740B80EC5}" type="pres">
      <dgm:prSet presAssocID="{D0EF8E95-F63B-4912-93CC-E57633BE4B4A}" presName="parentText" presStyleLbl="node1" presStyleIdx="1" presStyleCnt="3">
        <dgm:presLayoutVars>
          <dgm:chMax val="0"/>
          <dgm:bulletEnabled val="1"/>
        </dgm:presLayoutVars>
      </dgm:prSet>
      <dgm:spPr/>
    </dgm:pt>
    <dgm:pt modelId="{10246901-FE10-0649-B9E2-ABA02947150D}" type="pres">
      <dgm:prSet presAssocID="{54D52039-6B02-4956-9035-E4959C4BE385}" presName="spacer" presStyleCnt="0"/>
      <dgm:spPr/>
    </dgm:pt>
    <dgm:pt modelId="{6BEA9F4D-9FD8-BE4A-9FC2-5681023CF987}" type="pres">
      <dgm:prSet presAssocID="{E34B5767-9621-42ED-8AE3-E2D76F6ADDFA}" presName="parentText" presStyleLbl="node1" presStyleIdx="2" presStyleCnt="3">
        <dgm:presLayoutVars>
          <dgm:chMax val="0"/>
          <dgm:bulletEnabled val="1"/>
        </dgm:presLayoutVars>
      </dgm:prSet>
      <dgm:spPr/>
    </dgm:pt>
  </dgm:ptLst>
  <dgm:cxnLst>
    <dgm:cxn modelId="{27BF3603-952C-0B40-957D-5175A395270D}" type="presOf" srcId="{CB5A8FC4-651E-44CE-A534-AC9DFCF9C532}" destId="{C143F7A7-177E-2447-868E-1BF65004D8B1}" srcOrd="0" destOrd="0" presId="urn:microsoft.com/office/officeart/2005/8/layout/vList2"/>
    <dgm:cxn modelId="{D7BA452F-1C81-1744-A5A0-41095E6E3956}" type="presOf" srcId="{D0EF8E95-F63B-4912-93CC-E57633BE4B4A}" destId="{24EB5127-591D-1A45-822A-507740B80EC5}" srcOrd="0" destOrd="0" presId="urn:microsoft.com/office/officeart/2005/8/layout/vList2"/>
    <dgm:cxn modelId="{17322E58-4A63-E54B-9CA9-2FDBB03DC78D}" type="presOf" srcId="{E34B5767-9621-42ED-8AE3-E2D76F6ADDFA}" destId="{6BEA9F4D-9FD8-BE4A-9FC2-5681023CF987}" srcOrd="0" destOrd="0" presId="urn:microsoft.com/office/officeart/2005/8/layout/vList2"/>
    <dgm:cxn modelId="{31C6776F-AEDA-4282-AE8C-E0C29DFF0A3A}" srcId="{8CAD3D0E-249B-4757-BBBA-3C8ABC81D05E}" destId="{D0EF8E95-F63B-4912-93CC-E57633BE4B4A}" srcOrd="1" destOrd="0" parTransId="{4B3D7753-21E6-414E-A35B-BA20B07BF31D}" sibTransId="{54D52039-6B02-4956-9035-E4959C4BE385}"/>
    <dgm:cxn modelId="{C6257474-BC48-4783-B77B-5C0E0F397305}" srcId="{8CAD3D0E-249B-4757-BBBA-3C8ABC81D05E}" destId="{CB5A8FC4-651E-44CE-A534-AC9DFCF9C532}" srcOrd="0" destOrd="0" parTransId="{43C2605F-B7FC-499C-8695-6F8DCEFE1FA2}" sibTransId="{B845563D-0E84-4211-A2E7-B447B0234947}"/>
    <dgm:cxn modelId="{B90AC081-BA3C-4F70-97F6-A796039F88BE}" srcId="{8CAD3D0E-249B-4757-BBBA-3C8ABC81D05E}" destId="{E34B5767-9621-42ED-8AE3-E2D76F6ADDFA}" srcOrd="2" destOrd="0" parTransId="{D22C1C98-9D78-4044-88BC-154986C1AFCB}" sibTransId="{A9ED40B5-8BE5-4774-B796-BC4B301772E8}"/>
    <dgm:cxn modelId="{C2F3FCF6-E7F8-F140-87E6-7166B081A23D}" type="presOf" srcId="{8CAD3D0E-249B-4757-BBBA-3C8ABC81D05E}" destId="{385A51D9-D962-3545-9726-DAA45CAB5B42}" srcOrd="0" destOrd="0" presId="urn:microsoft.com/office/officeart/2005/8/layout/vList2"/>
    <dgm:cxn modelId="{CCB392E0-4CD8-974B-8344-67CC722A7262}" type="presParOf" srcId="{385A51D9-D962-3545-9726-DAA45CAB5B42}" destId="{C143F7A7-177E-2447-868E-1BF65004D8B1}" srcOrd="0" destOrd="0" presId="urn:microsoft.com/office/officeart/2005/8/layout/vList2"/>
    <dgm:cxn modelId="{424EE7BF-8E0E-9A4E-B1EB-05E61C880DC7}" type="presParOf" srcId="{385A51D9-D962-3545-9726-DAA45CAB5B42}" destId="{1E9DA046-00E6-CC4D-81FE-C0E3182FB49E}" srcOrd="1" destOrd="0" presId="urn:microsoft.com/office/officeart/2005/8/layout/vList2"/>
    <dgm:cxn modelId="{26AFDC8B-3160-BE41-A1A5-1B6A3873F2D2}" type="presParOf" srcId="{385A51D9-D962-3545-9726-DAA45CAB5B42}" destId="{24EB5127-591D-1A45-822A-507740B80EC5}" srcOrd="2" destOrd="0" presId="urn:microsoft.com/office/officeart/2005/8/layout/vList2"/>
    <dgm:cxn modelId="{1959EFA2-1698-F44F-AFC8-64DC9AC55E63}" type="presParOf" srcId="{385A51D9-D962-3545-9726-DAA45CAB5B42}" destId="{10246901-FE10-0649-B9E2-ABA02947150D}" srcOrd="3" destOrd="0" presId="urn:microsoft.com/office/officeart/2005/8/layout/vList2"/>
    <dgm:cxn modelId="{2BE157EE-8193-CD43-9EA1-7E4BA7F82A15}" type="presParOf" srcId="{385A51D9-D962-3545-9726-DAA45CAB5B42}" destId="{6BEA9F4D-9FD8-BE4A-9FC2-5681023CF987}"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962505F-2A07-4336-BA4A-D033740B5BB8}" type="doc">
      <dgm:prSet loTypeId="urn:microsoft.com/office/officeart/2016/7/layout/RepeatingBendingProcessNew" loCatId="process" qsTypeId="urn:microsoft.com/office/officeart/2005/8/quickstyle/simple1" qsCatId="simple" csTypeId="urn:microsoft.com/office/officeart/2005/8/colors/colorful1" csCatId="colorful" phldr="1"/>
      <dgm:spPr/>
      <dgm:t>
        <a:bodyPr/>
        <a:lstStyle/>
        <a:p>
          <a:endParaRPr lang="en-US"/>
        </a:p>
      </dgm:t>
    </dgm:pt>
    <dgm:pt modelId="{C2B269BD-8929-46C9-887F-E1BFC78AFC6C}">
      <dgm:prSet/>
      <dgm:spPr>
        <a:solidFill>
          <a:srgbClr val="D0E5EB"/>
        </a:solidFill>
      </dgm:spPr>
      <dgm:t>
        <a:bodyPr/>
        <a:lstStyle/>
        <a:p>
          <a:pPr rtl="0"/>
          <a:r>
            <a:rPr lang="en-US" b="1" dirty="0">
              <a:solidFill>
                <a:srgbClr val="1A2A68"/>
              </a:solidFill>
            </a:rPr>
            <a:t>We all learn through our experiences including that setbacks happen and </a:t>
          </a:r>
          <a:r>
            <a:rPr lang="en-US" b="1" dirty="0">
              <a:solidFill>
                <a:srgbClr val="1A2A68"/>
              </a:solidFill>
              <a:latin typeface="Century Gothic" panose="020F0302020204030204"/>
            </a:rPr>
            <a:t>difficult feelings</a:t>
          </a:r>
          <a:r>
            <a:rPr lang="en-US" b="1" dirty="0">
              <a:solidFill>
                <a:srgbClr val="1A2A68"/>
              </a:solidFill>
            </a:rPr>
            <a:t> do pass. Typically, if we keep trying, we are likely to overcome challenges.</a:t>
          </a:r>
        </a:p>
      </dgm:t>
    </dgm:pt>
    <dgm:pt modelId="{43BF67D7-2094-4330-8B54-406A0D5A4692}" type="parTrans" cxnId="{42044616-D66F-4118-BB35-CA43BBF49A34}">
      <dgm:prSet/>
      <dgm:spPr/>
      <dgm:t>
        <a:bodyPr/>
        <a:lstStyle/>
        <a:p>
          <a:endParaRPr lang="en-US"/>
        </a:p>
      </dgm:t>
    </dgm:pt>
    <dgm:pt modelId="{E041E5FF-4C22-4FF8-8D37-C63AE71B267E}" type="sibTrans" cxnId="{42044616-D66F-4118-BB35-CA43BBF49A34}">
      <dgm:prSet/>
      <dgm:spPr/>
      <dgm:t>
        <a:bodyPr/>
        <a:lstStyle/>
        <a:p>
          <a:endParaRPr lang="en-US"/>
        </a:p>
      </dgm:t>
    </dgm:pt>
    <dgm:pt modelId="{304B6159-866D-418B-B7F8-E148946BC726}">
      <dgm:prSet/>
      <dgm:spPr>
        <a:solidFill>
          <a:schemeClr val="accent6">
            <a:lumMod val="20000"/>
            <a:lumOff val="80000"/>
          </a:schemeClr>
        </a:solidFill>
      </dgm:spPr>
      <dgm:t>
        <a:bodyPr/>
        <a:lstStyle/>
        <a:p>
          <a:r>
            <a:rPr lang="en-US" b="1" kern="1200" dirty="0">
              <a:solidFill>
                <a:srgbClr val="1A2A68"/>
              </a:solidFill>
              <a:latin typeface="Century Gothic" panose="020F0302020204030204"/>
              <a:ea typeface="+mn-ea"/>
              <a:cs typeface="+mn-cs"/>
            </a:rPr>
            <a:t>So, we must make sure to give them opportunities to develop independence, test things out so they can learn that they can cope, and succeed, even if it doesn’t always work out well the first time</a:t>
          </a:r>
        </a:p>
      </dgm:t>
    </dgm:pt>
    <dgm:pt modelId="{64F15B2E-673F-4EED-BFD5-96F14CB8722E}" type="parTrans" cxnId="{ECCAF00C-61DC-4247-BBDA-928B2283A794}">
      <dgm:prSet/>
      <dgm:spPr/>
      <dgm:t>
        <a:bodyPr/>
        <a:lstStyle/>
        <a:p>
          <a:endParaRPr lang="en-US"/>
        </a:p>
      </dgm:t>
    </dgm:pt>
    <dgm:pt modelId="{9962FDAE-F6D1-4946-AB02-034EDE71D586}" type="sibTrans" cxnId="{ECCAF00C-61DC-4247-BBDA-928B2283A794}">
      <dgm:prSet/>
      <dgm:spPr/>
      <dgm:t>
        <a:bodyPr/>
        <a:lstStyle/>
        <a:p>
          <a:endParaRPr lang="en-US"/>
        </a:p>
      </dgm:t>
    </dgm:pt>
    <dgm:pt modelId="{B88CED09-C574-45C6-843D-912CEDD9B79B}">
      <dgm:prSet/>
      <dgm:spPr>
        <a:solidFill>
          <a:schemeClr val="accent4">
            <a:lumMod val="20000"/>
            <a:lumOff val="80000"/>
          </a:schemeClr>
        </a:solidFill>
      </dgm:spPr>
      <dgm:t>
        <a:bodyPr/>
        <a:lstStyle/>
        <a:p>
          <a:r>
            <a:rPr lang="en-US" b="1" kern="1200" dirty="0">
              <a:solidFill>
                <a:srgbClr val="1A2A68"/>
              </a:solidFill>
              <a:latin typeface="Century Gothic" panose="020F0302020204030204"/>
              <a:ea typeface="+mn-ea"/>
              <a:cs typeface="+mn-cs"/>
            </a:rPr>
            <a:t>However, anxious children often fail to learn new helpful information as they often avoid trying new, challenging, or anxiety provoking things</a:t>
          </a:r>
        </a:p>
      </dgm:t>
    </dgm:pt>
    <dgm:pt modelId="{903BE64F-73B6-4165-ADF6-442566B21652}" type="sibTrans" cxnId="{EE9B6EF1-3C8D-4CFB-A55C-A4739DD2434C}">
      <dgm:prSet/>
      <dgm:spPr/>
      <dgm:t>
        <a:bodyPr/>
        <a:lstStyle/>
        <a:p>
          <a:endParaRPr lang="en-US"/>
        </a:p>
      </dgm:t>
    </dgm:pt>
    <dgm:pt modelId="{038F0353-2EA4-4789-B4D5-357B61E0BE99}" type="parTrans" cxnId="{EE9B6EF1-3C8D-4CFB-A55C-A4739DD2434C}">
      <dgm:prSet/>
      <dgm:spPr/>
      <dgm:t>
        <a:bodyPr/>
        <a:lstStyle/>
        <a:p>
          <a:endParaRPr lang="en-US"/>
        </a:p>
      </dgm:t>
    </dgm:pt>
    <dgm:pt modelId="{4DF61524-2284-4B69-97E2-86B83E6E6810}">
      <dgm:prSet/>
      <dgm:spPr>
        <a:solidFill>
          <a:schemeClr val="bg1">
            <a:lumMod val="95000"/>
          </a:schemeClr>
        </a:solidFill>
      </dgm:spPr>
      <dgm:t>
        <a:bodyPr/>
        <a:lstStyle/>
        <a:p>
          <a:pPr marL="0" lvl="0" indent="0" defTabSz="622300">
            <a:spcBef>
              <a:spcPct val="0"/>
            </a:spcBef>
            <a:spcAft>
              <a:spcPct val="35000"/>
            </a:spcAft>
            <a:buNone/>
          </a:pPr>
          <a:r>
            <a:rPr lang="en-US" b="1" kern="1200" dirty="0">
              <a:solidFill>
                <a:srgbClr val="1A2A68"/>
              </a:solidFill>
              <a:latin typeface="Century Gothic" panose="020F0302020204030204"/>
              <a:ea typeface="+mn-ea"/>
              <a:cs typeface="+mn-cs"/>
            </a:rPr>
            <a:t>Learning through experiences</a:t>
          </a:r>
        </a:p>
      </dgm:t>
    </dgm:pt>
    <dgm:pt modelId="{C04B6B13-A5D7-4AC4-B771-94B0BB46EA59}" type="sibTrans" cxnId="{912B0029-272E-4C36-B0F8-BE4CB63D07CD}">
      <dgm:prSet/>
      <dgm:spPr/>
      <dgm:t>
        <a:bodyPr/>
        <a:lstStyle/>
        <a:p>
          <a:endParaRPr lang="en-US"/>
        </a:p>
      </dgm:t>
    </dgm:pt>
    <dgm:pt modelId="{801EF68C-EE4B-4467-A653-07F47A89C694}" type="parTrans" cxnId="{912B0029-272E-4C36-B0F8-BE4CB63D07CD}">
      <dgm:prSet/>
      <dgm:spPr/>
      <dgm:t>
        <a:bodyPr/>
        <a:lstStyle/>
        <a:p>
          <a:endParaRPr lang="en-US"/>
        </a:p>
      </dgm:t>
    </dgm:pt>
    <dgm:pt modelId="{C7FC0CD2-0C1C-1743-A840-FE850CA675BC}" type="pres">
      <dgm:prSet presAssocID="{9962505F-2A07-4336-BA4A-D033740B5BB8}" presName="Name0" presStyleCnt="0">
        <dgm:presLayoutVars>
          <dgm:dir/>
          <dgm:resizeHandles val="exact"/>
        </dgm:presLayoutVars>
      </dgm:prSet>
      <dgm:spPr/>
    </dgm:pt>
    <dgm:pt modelId="{8F342CB5-DD95-224B-8274-196877ABC8BF}" type="pres">
      <dgm:prSet presAssocID="{C2B269BD-8929-46C9-887F-E1BFC78AFC6C}" presName="node" presStyleLbl="node1" presStyleIdx="0" presStyleCnt="4">
        <dgm:presLayoutVars>
          <dgm:bulletEnabled val="1"/>
        </dgm:presLayoutVars>
      </dgm:prSet>
      <dgm:spPr/>
    </dgm:pt>
    <dgm:pt modelId="{C9F5A027-5F1D-C746-B967-7831EAA2E88E}" type="pres">
      <dgm:prSet presAssocID="{E041E5FF-4C22-4FF8-8D37-C63AE71B267E}" presName="sibTrans" presStyleLbl="sibTrans1D1" presStyleIdx="0" presStyleCnt="3"/>
      <dgm:spPr/>
    </dgm:pt>
    <dgm:pt modelId="{D79F6EE5-A54B-0245-A12E-268199E4B206}" type="pres">
      <dgm:prSet presAssocID="{E041E5FF-4C22-4FF8-8D37-C63AE71B267E}" presName="connectorText" presStyleLbl="sibTrans1D1" presStyleIdx="0" presStyleCnt="3"/>
      <dgm:spPr/>
    </dgm:pt>
    <dgm:pt modelId="{655153CF-2E06-D449-86D5-9A3BD079C289}" type="pres">
      <dgm:prSet presAssocID="{B88CED09-C574-45C6-843D-912CEDD9B79B}" presName="node" presStyleLbl="node1" presStyleIdx="1" presStyleCnt="4">
        <dgm:presLayoutVars>
          <dgm:bulletEnabled val="1"/>
        </dgm:presLayoutVars>
      </dgm:prSet>
      <dgm:spPr/>
    </dgm:pt>
    <dgm:pt modelId="{C194EFBF-6624-E745-8901-18271BB3CDC5}" type="pres">
      <dgm:prSet presAssocID="{903BE64F-73B6-4165-ADF6-442566B21652}" presName="sibTrans" presStyleLbl="sibTrans1D1" presStyleIdx="1" presStyleCnt="3"/>
      <dgm:spPr/>
    </dgm:pt>
    <dgm:pt modelId="{A7720929-DB28-7E4F-9108-327F878AA862}" type="pres">
      <dgm:prSet presAssocID="{903BE64F-73B6-4165-ADF6-442566B21652}" presName="connectorText" presStyleLbl="sibTrans1D1" presStyleIdx="1" presStyleCnt="3"/>
      <dgm:spPr/>
    </dgm:pt>
    <dgm:pt modelId="{0A37AEEC-4492-0545-8E92-6A54ABBD0E22}" type="pres">
      <dgm:prSet presAssocID="{304B6159-866D-418B-B7F8-E148946BC726}" presName="node" presStyleLbl="node1" presStyleIdx="2" presStyleCnt="4">
        <dgm:presLayoutVars>
          <dgm:bulletEnabled val="1"/>
        </dgm:presLayoutVars>
      </dgm:prSet>
      <dgm:spPr/>
    </dgm:pt>
    <dgm:pt modelId="{79A2F084-8462-784A-AB1E-DBC8C8FA7150}" type="pres">
      <dgm:prSet presAssocID="{9962FDAE-F6D1-4946-AB02-034EDE71D586}" presName="sibTrans" presStyleLbl="sibTrans1D1" presStyleIdx="2" presStyleCnt="3"/>
      <dgm:spPr/>
    </dgm:pt>
    <dgm:pt modelId="{8EDA3F21-A3DC-484D-9ED9-493417DB4777}" type="pres">
      <dgm:prSet presAssocID="{9962FDAE-F6D1-4946-AB02-034EDE71D586}" presName="connectorText" presStyleLbl="sibTrans1D1" presStyleIdx="2" presStyleCnt="3"/>
      <dgm:spPr/>
    </dgm:pt>
    <dgm:pt modelId="{4CA16CE4-8A4A-3C47-9652-C88C1820B95C}" type="pres">
      <dgm:prSet presAssocID="{4DF61524-2284-4B69-97E2-86B83E6E6810}" presName="node" presStyleLbl="node1" presStyleIdx="3" presStyleCnt="4">
        <dgm:presLayoutVars>
          <dgm:bulletEnabled val="1"/>
        </dgm:presLayoutVars>
      </dgm:prSet>
      <dgm:spPr/>
    </dgm:pt>
  </dgm:ptLst>
  <dgm:cxnLst>
    <dgm:cxn modelId="{ECCAF00C-61DC-4247-BBDA-928B2283A794}" srcId="{9962505F-2A07-4336-BA4A-D033740B5BB8}" destId="{304B6159-866D-418B-B7F8-E148946BC726}" srcOrd="2" destOrd="0" parTransId="{64F15B2E-673F-4EED-BFD5-96F14CB8722E}" sibTransId="{9962FDAE-F6D1-4946-AB02-034EDE71D586}"/>
    <dgm:cxn modelId="{42044616-D66F-4118-BB35-CA43BBF49A34}" srcId="{9962505F-2A07-4336-BA4A-D033740B5BB8}" destId="{C2B269BD-8929-46C9-887F-E1BFC78AFC6C}" srcOrd="0" destOrd="0" parTransId="{43BF67D7-2094-4330-8B54-406A0D5A4692}" sibTransId="{E041E5FF-4C22-4FF8-8D37-C63AE71B267E}"/>
    <dgm:cxn modelId="{912B0029-272E-4C36-B0F8-BE4CB63D07CD}" srcId="{9962505F-2A07-4336-BA4A-D033740B5BB8}" destId="{4DF61524-2284-4B69-97E2-86B83E6E6810}" srcOrd="3" destOrd="0" parTransId="{801EF68C-EE4B-4467-A653-07F47A89C694}" sibTransId="{C04B6B13-A5D7-4AC4-B771-94B0BB46EA59}"/>
    <dgm:cxn modelId="{271EBD39-8DAE-4742-8AE5-12F45DCC1639}" type="presOf" srcId="{9962FDAE-F6D1-4946-AB02-034EDE71D586}" destId="{8EDA3F21-A3DC-484D-9ED9-493417DB4777}" srcOrd="1" destOrd="0" presId="urn:microsoft.com/office/officeart/2016/7/layout/RepeatingBendingProcessNew"/>
    <dgm:cxn modelId="{BB49B040-C61A-9B45-ABEC-D85B422DE25B}" type="presOf" srcId="{C2B269BD-8929-46C9-887F-E1BFC78AFC6C}" destId="{8F342CB5-DD95-224B-8274-196877ABC8BF}" srcOrd="0" destOrd="0" presId="urn:microsoft.com/office/officeart/2016/7/layout/RepeatingBendingProcessNew"/>
    <dgm:cxn modelId="{CC697F67-46F3-1847-88B0-41EB50F4D468}" type="presOf" srcId="{9962FDAE-F6D1-4946-AB02-034EDE71D586}" destId="{79A2F084-8462-784A-AB1E-DBC8C8FA7150}" srcOrd="0" destOrd="0" presId="urn:microsoft.com/office/officeart/2016/7/layout/RepeatingBendingProcessNew"/>
    <dgm:cxn modelId="{D6E7A374-DDDE-3C4D-9EA2-5FEE633D997A}" type="presOf" srcId="{B88CED09-C574-45C6-843D-912CEDD9B79B}" destId="{655153CF-2E06-D449-86D5-9A3BD079C289}" srcOrd="0" destOrd="0" presId="urn:microsoft.com/office/officeart/2016/7/layout/RepeatingBendingProcessNew"/>
    <dgm:cxn modelId="{6115BF84-56DA-7B46-AB5B-22268C9136B1}" type="presOf" srcId="{304B6159-866D-418B-B7F8-E148946BC726}" destId="{0A37AEEC-4492-0545-8E92-6A54ABBD0E22}" srcOrd="0" destOrd="0" presId="urn:microsoft.com/office/officeart/2016/7/layout/RepeatingBendingProcessNew"/>
    <dgm:cxn modelId="{5DE070A3-76FB-E84B-80C4-5FF592F815DC}" type="presOf" srcId="{E041E5FF-4C22-4FF8-8D37-C63AE71B267E}" destId="{C9F5A027-5F1D-C746-B967-7831EAA2E88E}" srcOrd="0" destOrd="0" presId="urn:microsoft.com/office/officeart/2016/7/layout/RepeatingBendingProcessNew"/>
    <dgm:cxn modelId="{4539C8B2-F3B8-D347-9FCC-FAC8E7ABA597}" type="presOf" srcId="{4DF61524-2284-4B69-97E2-86B83E6E6810}" destId="{4CA16CE4-8A4A-3C47-9652-C88C1820B95C}" srcOrd="0" destOrd="0" presId="urn:microsoft.com/office/officeart/2016/7/layout/RepeatingBendingProcessNew"/>
    <dgm:cxn modelId="{46ECE3CB-82C0-4F49-9EE6-F6790F177016}" type="presOf" srcId="{E041E5FF-4C22-4FF8-8D37-C63AE71B267E}" destId="{D79F6EE5-A54B-0245-A12E-268199E4B206}" srcOrd="1" destOrd="0" presId="urn:microsoft.com/office/officeart/2016/7/layout/RepeatingBendingProcessNew"/>
    <dgm:cxn modelId="{F26FB5DA-2BB3-D44B-ACD2-7F514F6B618F}" type="presOf" srcId="{9962505F-2A07-4336-BA4A-D033740B5BB8}" destId="{C7FC0CD2-0C1C-1743-A840-FE850CA675BC}" srcOrd="0" destOrd="0" presId="urn:microsoft.com/office/officeart/2016/7/layout/RepeatingBendingProcessNew"/>
    <dgm:cxn modelId="{EFD144DE-2AB8-7745-B463-B0EEA2A45810}" type="presOf" srcId="{903BE64F-73B6-4165-ADF6-442566B21652}" destId="{C194EFBF-6624-E745-8901-18271BB3CDC5}" srcOrd="0" destOrd="0" presId="urn:microsoft.com/office/officeart/2016/7/layout/RepeatingBendingProcessNew"/>
    <dgm:cxn modelId="{EE9B6EF1-3C8D-4CFB-A55C-A4739DD2434C}" srcId="{9962505F-2A07-4336-BA4A-D033740B5BB8}" destId="{B88CED09-C574-45C6-843D-912CEDD9B79B}" srcOrd="1" destOrd="0" parTransId="{038F0353-2EA4-4789-B4D5-357B61E0BE99}" sibTransId="{903BE64F-73B6-4165-ADF6-442566B21652}"/>
    <dgm:cxn modelId="{3B5720FB-BA62-DF4F-B50E-DBFA6221B1A6}" type="presOf" srcId="{903BE64F-73B6-4165-ADF6-442566B21652}" destId="{A7720929-DB28-7E4F-9108-327F878AA862}" srcOrd="1" destOrd="0" presId="urn:microsoft.com/office/officeart/2016/7/layout/RepeatingBendingProcessNew"/>
    <dgm:cxn modelId="{415F3207-35E6-C24E-ADEC-490370D827DB}" type="presParOf" srcId="{C7FC0CD2-0C1C-1743-A840-FE850CA675BC}" destId="{8F342CB5-DD95-224B-8274-196877ABC8BF}" srcOrd="0" destOrd="0" presId="urn:microsoft.com/office/officeart/2016/7/layout/RepeatingBendingProcessNew"/>
    <dgm:cxn modelId="{D4E03B47-B88F-3F41-8785-0B77B192FB05}" type="presParOf" srcId="{C7FC0CD2-0C1C-1743-A840-FE850CA675BC}" destId="{C9F5A027-5F1D-C746-B967-7831EAA2E88E}" srcOrd="1" destOrd="0" presId="urn:microsoft.com/office/officeart/2016/7/layout/RepeatingBendingProcessNew"/>
    <dgm:cxn modelId="{6FA0F9AD-580C-4E4D-A24B-5362FBC5C88F}" type="presParOf" srcId="{C9F5A027-5F1D-C746-B967-7831EAA2E88E}" destId="{D79F6EE5-A54B-0245-A12E-268199E4B206}" srcOrd="0" destOrd="0" presId="urn:microsoft.com/office/officeart/2016/7/layout/RepeatingBendingProcessNew"/>
    <dgm:cxn modelId="{0BA8C905-3281-C245-9926-494138D591CA}" type="presParOf" srcId="{C7FC0CD2-0C1C-1743-A840-FE850CA675BC}" destId="{655153CF-2E06-D449-86D5-9A3BD079C289}" srcOrd="2" destOrd="0" presId="urn:microsoft.com/office/officeart/2016/7/layout/RepeatingBendingProcessNew"/>
    <dgm:cxn modelId="{AD13FE82-6D5C-7646-9518-BFD696454E2B}" type="presParOf" srcId="{C7FC0CD2-0C1C-1743-A840-FE850CA675BC}" destId="{C194EFBF-6624-E745-8901-18271BB3CDC5}" srcOrd="3" destOrd="0" presId="urn:microsoft.com/office/officeart/2016/7/layout/RepeatingBendingProcessNew"/>
    <dgm:cxn modelId="{5FA6C776-99F2-624B-A0E4-A7F243469AA2}" type="presParOf" srcId="{C194EFBF-6624-E745-8901-18271BB3CDC5}" destId="{A7720929-DB28-7E4F-9108-327F878AA862}" srcOrd="0" destOrd="0" presId="urn:microsoft.com/office/officeart/2016/7/layout/RepeatingBendingProcessNew"/>
    <dgm:cxn modelId="{3BCD971B-D2DF-2F48-808D-8FFC31221C6A}" type="presParOf" srcId="{C7FC0CD2-0C1C-1743-A840-FE850CA675BC}" destId="{0A37AEEC-4492-0545-8E92-6A54ABBD0E22}" srcOrd="4" destOrd="0" presId="urn:microsoft.com/office/officeart/2016/7/layout/RepeatingBendingProcessNew"/>
    <dgm:cxn modelId="{0AB394F2-3F0E-AE45-86B9-B2FB122A49C3}" type="presParOf" srcId="{C7FC0CD2-0C1C-1743-A840-FE850CA675BC}" destId="{79A2F084-8462-784A-AB1E-DBC8C8FA7150}" srcOrd="5" destOrd="0" presId="urn:microsoft.com/office/officeart/2016/7/layout/RepeatingBendingProcessNew"/>
    <dgm:cxn modelId="{22F79945-DDD6-4649-BED4-5EF934D8D53C}" type="presParOf" srcId="{79A2F084-8462-784A-AB1E-DBC8C8FA7150}" destId="{8EDA3F21-A3DC-484D-9ED9-493417DB4777}" srcOrd="0" destOrd="0" presId="urn:microsoft.com/office/officeart/2016/7/layout/RepeatingBendingProcessNew"/>
    <dgm:cxn modelId="{AED4B050-D0E6-934F-8068-F63321D4AEBB}" type="presParOf" srcId="{C7FC0CD2-0C1C-1743-A840-FE850CA675BC}" destId="{4CA16CE4-8A4A-3C47-9652-C88C1820B95C}" srcOrd="6" destOrd="0" presId="urn:microsoft.com/office/officeart/2016/7/layout/RepeatingBendingProcessNew"/>
  </dgm:cxnLst>
  <dgm:bg>
    <a:solidFill>
      <a:schemeClr val="bg1"/>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93A495-CC16-4D45-BE96-730315271689}"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7E664AB9-593A-486C-BBC2-E18D382ED6B5}">
      <dgm:prSet/>
      <dgm:spPr/>
      <dgm:t>
        <a:bodyPr/>
        <a:lstStyle/>
        <a:p>
          <a:r>
            <a:rPr lang="en-GB" b="1" dirty="0">
              <a:solidFill>
                <a:srgbClr val="1A2A68"/>
              </a:solidFill>
            </a:rPr>
            <a:t>The most useful way to encourage children to have a go at testing their fears is through rewards, to acknowledge the effort they have made to overcome their anxiety. </a:t>
          </a:r>
          <a:endParaRPr lang="en-US" b="1" dirty="0">
            <a:solidFill>
              <a:srgbClr val="1A2A68"/>
            </a:solidFill>
          </a:endParaRPr>
        </a:p>
      </dgm:t>
    </dgm:pt>
    <dgm:pt modelId="{CCF4655F-0B4C-47AC-AE0F-762821DD0680}" type="parTrans" cxnId="{3CB292A9-70D4-4D22-BC4F-C71CDC95F7B9}">
      <dgm:prSet/>
      <dgm:spPr/>
      <dgm:t>
        <a:bodyPr/>
        <a:lstStyle/>
        <a:p>
          <a:endParaRPr lang="en-US"/>
        </a:p>
      </dgm:t>
    </dgm:pt>
    <dgm:pt modelId="{923C091F-DDE9-4F82-8CF9-08D4A09988EC}" type="sibTrans" cxnId="{3CB292A9-70D4-4D22-BC4F-C71CDC95F7B9}">
      <dgm:prSet/>
      <dgm:spPr/>
      <dgm:t>
        <a:bodyPr/>
        <a:lstStyle/>
        <a:p>
          <a:endParaRPr lang="en-US"/>
        </a:p>
      </dgm:t>
    </dgm:pt>
    <dgm:pt modelId="{1B4AB6C6-6FFE-4351-9B46-4CF25515097D}">
      <dgm:prSet/>
      <dgm:spPr/>
      <dgm:t>
        <a:bodyPr/>
        <a:lstStyle/>
        <a:p>
          <a:r>
            <a:rPr lang="en-GB" b="1" dirty="0">
              <a:solidFill>
                <a:srgbClr val="1A2A68"/>
              </a:solidFill>
            </a:rPr>
            <a:t>Rewards don’t need to be expensive or cost money but should fit with the achievement that a child has made.</a:t>
          </a:r>
          <a:endParaRPr lang="en-US" b="1" dirty="0">
            <a:solidFill>
              <a:srgbClr val="1A2A68"/>
            </a:solidFill>
          </a:endParaRPr>
        </a:p>
      </dgm:t>
    </dgm:pt>
    <dgm:pt modelId="{2ABC0D48-903D-4DA5-9EFB-B957AE33DB18}" type="parTrans" cxnId="{B60CDC8F-8AB0-48E5-A89A-F01FF1E6F120}">
      <dgm:prSet/>
      <dgm:spPr/>
      <dgm:t>
        <a:bodyPr/>
        <a:lstStyle/>
        <a:p>
          <a:endParaRPr lang="en-US"/>
        </a:p>
      </dgm:t>
    </dgm:pt>
    <dgm:pt modelId="{1EB537F0-4713-483F-9A97-63F6FADE76C9}" type="sibTrans" cxnId="{B60CDC8F-8AB0-48E5-A89A-F01FF1E6F120}">
      <dgm:prSet/>
      <dgm:spPr/>
      <dgm:t>
        <a:bodyPr/>
        <a:lstStyle/>
        <a:p>
          <a:endParaRPr lang="en-US"/>
        </a:p>
      </dgm:t>
    </dgm:pt>
    <dgm:pt modelId="{14263A99-B3E3-8B4E-B591-99FDE9BF53A4}" type="pres">
      <dgm:prSet presAssocID="{3C93A495-CC16-4D45-BE96-730315271689}" presName="hierChild1" presStyleCnt="0">
        <dgm:presLayoutVars>
          <dgm:chPref val="1"/>
          <dgm:dir/>
          <dgm:animOne val="branch"/>
          <dgm:animLvl val="lvl"/>
          <dgm:resizeHandles/>
        </dgm:presLayoutVars>
      </dgm:prSet>
      <dgm:spPr/>
    </dgm:pt>
    <dgm:pt modelId="{7DA298DB-E094-9547-B19D-598FB111B461}" type="pres">
      <dgm:prSet presAssocID="{7E664AB9-593A-486C-BBC2-E18D382ED6B5}" presName="hierRoot1" presStyleCnt="0"/>
      <dgm:spPr/>
    </dgm:pt>
    <dgm:pt modelId="{2C1EE3A8-9AF3-E64E-978E-F1AAEA7ABB86}" type="pres">
      <dgm:prSet presAssocID="{7E664AB9-593A-486C-BBC2-E18D382ED6B5}" presName="composite" presStyleCnt="0"/>
      <dgm:spPr/>
    </dgm:pt>
    <dgm:pt modelId="{0446CBBB-502F-9D4D-9015-875889EEACF5}" type="pres">
      <dgm:prSet presAssocID="{7E664AB9-593A-486C-BBC2-E18D382ED6B5}" presName="background" presStyleLbl="node0" presStyleIdx="0" presStyleCnt="2"/>
      <dgm:spPr>
        <a:solidFill>
          <a:srgbClr val="D0E5EB"/>
        </a:solidFill>
      </dgm:spPr>
    </dgm:pt>
    <dgm:pt modelId="{DB868521-AF8F-144E-9078-E581C4125CD9}" type="pres">
      <dgm:prSet presAssocID="{7E664AB9-593A-486C-BBC2-E18D382ED6B5}" presName="text" presStyleLbl="fgAcc0" presStyleIdx="0" presStyleCnt="2">
        <dgm:presLayoutVars>
          <dgm:chPref val="3"/>
        </dgm:presLayoutVars>
      </dgm:prSet>
      <dgm:spPr/>
    </dgm:pt>
    <dgm:pt modelId="{7FB7BE4E-4B58-DA42-B786-91FC61ECD8DC}" type="pres">
      <dgm:prSet presAssocID="{7E664AB9-593A-486C-BBC2-E18D382ED6B5}" presName="hierChild2" presStyleCnt="0"/>
      <dgm:spPr/>
    </dgm:pt>
    <dgm:pt modelId="{1CC34615-FEB4-5448-B6CC-50632C3E9784}" type="pres">
      <dgm:prSet presAssocID="{1B4AB6C6-6FFE-4351-9B46-4CF25515097D}" presName="hierRoot1" presStyleCnt="0"/>
      <dgm:spPr/>
    </dgm:pt>
    <dgm:pt modelId="{DF05E9DC-9730-5643-B5EB-AF5B4D7031D2}" type="pres">
      <dgm:prSet presAssocID="{1B4AB6C6-6FFE-4351-9B46-4CF25515097D}" presName="composite" presStyleCnt="0"/>
      <dgm:spPr/>
    </dgm:pt>
    <dgm:pt modelId="{8894A1EB-64B2-6644-98DD-75A08D1ABADA}" type="pres">
      <dgm:prSet presAssocID="{1B4AB6C6-6FFE-4351-9B46-4CF25515097D}" presName="background" presStyleLbl="node0" presStyleIdx="1" presStyleCnt="2"/>
      <dgm:spPr>
        <a:solidFill>
          <a:srgbClr val="D0E5EB"/>
        </a:solidFill>
      </dgm:spPr>
    </dgm:pt>
    <dgm:pt modelId="{0C2D004F-409D-B04B-B520-B554C92527E4}" type="pres">
      <dgm:prSet presAssocID="{1B4AB6C6-6FFE-4351-9B46-4CF25515097D}" presName="text" presStyleLbl="fgAcc0" presStyleIdx="1" presStyleCnt="2">
        <dgm:presLayoutVars>
          <dgm:chPref val="3"/>
        </dgm:presLayoutVars>
      </dgm:prSet>
      <dgm:spPr/>
    </dgm:pt>
    <dgm:pt modelId="{F1AFEBE5-ED72-F045-8EF5-74836152CEE0}" type="pres">
      <dgm:prSet presAssocID="{1B4AB6C6-6FFE-4351-9B46-4CF25515097D}" presName="hierChild2" presStyleCnt="0"/>
      <dgm:spPr/>
    </dgm:pt>
  </dgm:ptLst>
  <dgm:cxnLst>
    <dgm:cxn modelId="{5054CB25-29EE-D447-B638-FDD6FFD44B63}" type="presOf" srcId="{1B4AB6C6-6FFE-4351-9B46-4CF25515097D}" destId="{0C2D004F-409D-B04B-B520-B554C92527E4}" srcOrd="0" destOrd="0" presId="urn:microsoft.com/office/officeart/2005/8/layout/hierarchy1"/>
    <dgm:cxn modelId="{22AF305C-AAB2-BA42-ACD7-8348B68FAE12}" type="presOf" srcId="{3C93A495-CC16-4D45-BE96-730315271689}" destId="{14263A99-B3E3-8B4E-B591-99FDE9BF53A4}" srcOrd="0" destOrd="0" presId="urn:microsoft.com/office/officeart/2005/8/layout/hierarchy1"/>
    <dgm:cxn modelId="{B60CDC8F-8AB0-48E5-A89A-F01FF1E6F120}" srcId="{3C93A495-CC16-4D45-BE96-730315271689}" destId="{1B4AB6C6-6FFE-4351-9B46-4CF25515097D}" srcOrd="1" destOrd="0" parTransId="{2ABC0D48-903D-4DA5-9EFB-B957AE33DB18}" sibTransId="{1EB537F0-4713-483F-9A97-63F6FADE76C9}"/>
    <dgm:cxn modelId="{3CB292A9-70D4-4D22-BC4F-C71CDC95F7B9}" srcId="{3C93A495-CC16-4D45-BE96-730315271689}" destId="{7E664AB9-593A-486C-BBC2-E18D382ED6B5}" srcOrd="0" destOrd="0" parTransId="{CCF4655F-0B4C-47AC-AE0F-762821DD0680}" sibTransId="{923C091F-DDE9-4F82-8CF9-08D4A09988EC}"/>
    <dgm:cxn modelId="{6A35E9C1-2B63-094F-A424-5F7065A0B82B}" type="presOf" srcId="{7E664AB9-593A-486C-BBC2-E18D382ED6B5}" destId="{DB868521-AF8F-144E-9078-E581C4125CD9}" srcOrd="0" destOrd="0" presId="urn:microsoft.com/office/officeart/2005/8/layout/hierarchy1"/>
    <dgm:cxn modelId="{141CC6C4-ED91-1644-BEA9-01CADA14B106}" type="presParOf" srcId="{14263A99-B3E3-8B4E-B591-99FDE9BF53A4}" destId="{7DA298DB-E094-9547-B19D-598FB111B461}" srcOrd="0" destOrd="0" presId="urn:microsoft.com/office/officeart/2005/8/layout/hierarchy1"/>
    <dgm:cxn modelId="{379FBC0C-210E-F84C-BC08-ABD69496AB8A}" type="presParOf" srcId="{7DA298DB-E094-9547-B19D-598FB111B461}" destId="{2C1EE3A8-9AF3-E64E-978E-F1AAEA7ABB86}" srcOrd="0" destOrd="0" presId="urn:microsoft.com/office/officeart/2005/8/layout/hierarchy1"/>
    <dgm:cxn modelId="{5BFBB43B-EE36-9A40-87A4-04F1FD2BF280}" type="presParOf" srcId="{2C1EE3A8-9AF3-E64E-978E-F1AAEA7ABB86}" destId="{0446CBBB-502F-9D4D-9015-875889EEACF5}" srcOrd="0" destOrd="0" presId="urn:microsoft.com/office/officeart/2005/8/layout/hierarchy1"/>
    <dgm:cxn modelId="{031DC695-F518-2242-B5F9-0AC7AA1ABF16}" type="presParOf" srcId="{2C1EE3A8-9AF3-E64E-978E-F1AAEA7ABB86}" destId="{DB868521-AF8F-144E-9078-E581C4125CD9}" srcOrd="1" destOrd="0" presId="urn:microsoft.com/office/officeart/2005/8/layout/hierarchy1"/>
    <dgm:cxn modelId="{AC4EBBBD-54B3-FB40-AE3B-624213F22FE5}" type="presParOf" srcId="{7DA298DB-E094-9547-B19D-598FB111B461}" destId="{7FB7BE4E-4B58-DA42-B786-91FC61ECD8DC}" srcOrd="1" destOrd="0" presId="urn:microsoft.com/office/officeart/2005/8/layout/hierarchy1"/>
    <dgm:cxn modelId="{ABF7B5A2-4EEA-FF41-A001-B3BF5909F396}" type="presParOf" srcId="{14263A99-B3E3-8B4E-B591-99FDE9BF53A4}" destId="{1CC34615-FEB4-5448-B6CC-50632C3E9784}" srcOrd="1" destOrd="0" presId="urn:microsoft.com/office/officeart/2005/8/layout/hierarchy1"/>
    <dgm:cxn modelId="{F3BEC3CC-B863-554C-AC5D-7E22991BA655}" type="presParOf" srcId="{1CC34615-FEB4-5448-B6CC-50632C3E9784}" destId="{DF05E9DC-9730-5643-B5EB-AF5B4D7031D2}" srcOrd="0" destOrd="0" presId="urn:microsoft.com/office/officeart/2005/8/layout/hierarchy1"/>
    <dgm:cxn modelId="{9BD7D179-0AA7-C042-8F3C-007BD26ECCC9}" type="presParOf" srcId="{DF05E9DC-9730-5643-B5EB-AF5B4D7031D2}" destId="{8894A1EB-64B2-6644-98DD-75A08D1ABADA}" srcOrd="0" destOrd="0" presId="urn:microsoft.com/office/officeart/2005/8/layout/hierarchy1"/>
    <dgm:cxn modelId="{2AAAF1A4-6C57-3F49-9CE2-91912990686C}" type="presParOf" srcId="{DF05E9DC-9730-5643-B5EB-AF5B4D7031D2}" destId="{0C2D004F-409D-B04B-B520-B554C92527E4}" srcOrd="1" destOrd="0" presId="urn:microsoft.com/office/officeart/2005/8/layout/hierarchy1"/>
    <dgm:cxn modelId="{D86FEA18-17DA-324A-9BF0-5336CACA5AA9}" type="presParOf" srcId="{1CC34615-FEB4-5448-B6CC-50632C3E9784}" destId="{F1AFEBE5-ED72-F045-8EF5-74836152CEE0}"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6462538-611A-4C67-B95D-A49AD868788A}" type="doc">
      <dgm:prSet loTypeId="urn:microsoft.com/office/officeart/2016/7/layout/VerticalDownArrowProcess" loCatId="process" qsTypeId="urn:microsoft.com/office/officeart/2005/8/quickstyle/simple1" qsCatId="simple" csTypeId="urn:microsoft.com/office/officeart/2005/8/colors/colorful5" csCatId="colorful" phldr="1"/>
      <dgm:spPr/>
      <dgm:t>
        <a:bodyPr/>
        <a:lstStyle/>
        <a:p>
          <a:endParaRPr lang="en-US"/>
        </a:p>
      </dgm:t>
    </dgm:pt>
    <dgm:pt modelId="{569F6176-018B-4369-B9AE-59B05114BF8C}">
      <dgm:prSet/>
      <dgm:spPr/>
      <dgm:t>
        <a:bodyPr/>
        <a:lstStyle/>
        <a:p>
          <a:r>
            <a:rPr lang="en-US" b="1" dirty="0">
              <a:solidFill>
                <a:schemeClr val="bg1"/>
              </a:solidFill>
            </a:rPr>
            <a:t>Read</a:t>
          </a:r>
        </a:p>
      </dgm:t>
    </dgm:pt>
    <dgm:pt modelId="{200D16FE-8EDE-4EB0-9599-5F80088CC21A}" type="parTrans" cxnId="{354B6A5C-AE0E-4D5F-B451-1B13454D48B8}">
      <dgm:prSet/>
      <dgm:spPr/>
      <dgm:t>
        <a:bodyPr/>
        <a:lstStyle/>
        <a:p>
          <a:endParaRPr lang="en-US"/>
        </a:p>
      </dgm:t>
    </dgm:pt>
    <dgm:pt modelId="{01BE0E04-FCEB-4735-A056-A578BF8A19D1}" type="sibTrans" cxnId="{354B6A5C-AE0E-4D5F-B451-1B13454D48B8}">
      <dgm:prSet/>
      <dgm:spPr/>
      <dgm:t>
        <a:bodyPr/>
        <a:lstStyle/>
        <a:p>
          <a:endParaRPr lang="en-US"/>
        </a:p>
      </dgm:t>
    </dgm:pt>
    <dgm:pt modelId="{E9F74CD1-E70B-4754-B435-42F72D773137}">
      <dgm:prSet custT="1"/>
      <dgm:spPr/>
      <dgm:t>
        <a:bodyPr/>
        <a:lstStyle/>
        <a:p>
          <a:r>
            <a:rPr lang="en-US" sz="1400" b="1" dirty="0">
              <a:solidFill>
                <a:srgbClr val="1A2A68"/>
              </a:solidFill>
            </a:rPr>
            <a:t>Read Chapter 10 “Step 4: A step by step approach” </a:t>
          </a:r>
        </a:p>
      </dgm:t>
    </dgm:pt>
    <dgm:pt modelId="{4208C042-DEFF-40D6-A62D-39CAA62E88AF}" type="parTrans" cxnId="{8F69ACCA-2A3D-46FA-8AF6-09B0CDF1C2BF}">
      <dgm:prSet/>
      <dgm:spPr/>
      <dgm:t>
        <a:bodyPr/>
        <a:lstStyle/>
        <a:p>
          <a:endParaRPr lang="en-US"/>
        </a:p>
      </dgm:t>
    </dgm:pt>
    <dgm:pt modelId="{BA9729CD-72E5-4132-824A-D9E689607692}" type="sibTrans" cxnId="{8F69ACCA-2A3D-46FA-8AF6-09B0CDF1C2BF}">
      <dgm:prSet/>
      <dgm:spPr/>
      <dgm:t>
        <a:bodyPr/>
        <a:lstStyle/>
        <a:p>
          <a:endParaRPr lang="en-US"/>
        </a:p>
      </dgm:t>
    </dgm:pt>
    <dgm:pt modelId="{6916686C-3E54-47B5-9BB9-73F7632DB92B}">
      <dgm:prSet/>
      <dgm:spPr/>
      <dgm:t>
        <a:bodyPr/>
        <a:lstStyle/>
        <a:p>
          <a:r>
            <a:rPr lang="en-US" b="1" dirty="0"/>
            <a:t>Practice</a:t>
          </a:r>
        </a:p>
      </dgm:t>
    </dgm:pt>
    <dgm:pt modelId="{11375503-391A-49A1-B074-C211E3B92327}" type="parTrans" cxnId="{BF9FFDAA-EBDC-4880-82AA-82D8FD6E8996}">
      <dgm:prSet/>
      <dgm:spPr/>
      <dgm:t>
        <a:bodyPr/>
        <a:lstStyle/>
        <a:p>
          <a:endParaRPr lang="en-US"/>
        </a:p>
      </dgm:t>
    </dgm:pt>
    <dgm:pt modelId="{D3F2D57D-114F-4D60-8350-10B1B3270E64}" type="sibTrans" cxnId="{BF9FFDAA-EBDC-4880-82AA-82D8FD6E8996}">
      <dgm:prSet/>
      <dgm:spPr/>
      <dgm:t>
        <a:bodyPr/>
        <a:lstStyle/>
        <a:p>
          <a:endParaRPr lang="en-US"/>
        </a:p>
      </dgm:t>
    </dgm:pt>
    <dgm:pt modelId="{9DC83EFE-614B-4A7A-818B-6B899EAA8AC6}">
      <dgm:prSet custT="1"/>
      <dgm:spPr/>
      <dgm:t>
        <a:bodyPr/>
        <a:lstStyle/>
        <a:p>
          <a:r>
            <a:rPr lang="en-US" sz="1400" b="1" dirty="0">
              <a:solidFill>
                <a:srgbClr val="1A2A68"/>
              </a:solidFill>
            </a:rPr>
            <a:t>Practice using the questioning skills from the role play with your child </a:t>
          </a:r>
        </a:p>
      </dgm:t>
    </dgm:pt>
    <dgm:pt modelId="{3BCF4DD7-2ED9-41C8-9BB2-E41538B55B1B}" type="parTrans" cxnId="{EB8789EA-C32A-4B15-A5DE-2604734B9962}">
      <dgm:prSet/>
      <dgm:spPr/>
      <dgm:t>
        <a:bodyPr/>
        <a:lstStyle/>
        <a:p>
          <a:endParaRPr lang="en-US"/>
        </a:p>
      </dgm:t>
    </dgm:pt>
    <dgm:pt modelId="{78AD63B3-1E35-4B0E-8AE8-D0F651A85438}" type="sibTrans" cxnId="{EB8789EA-C32A-4B15-A5DE-2604734B9962}">
      <dgm:prSet/>
      <dgm:spPr/>
      <dgm:t>
        <a:bodyPr/>
        <a:lstStyle/>
        <a:p>
          <a:endParaRPr lang="en-US"/>
        </a:p>
      </dgm:t>
    </dgm:pt>
    <dgm:pt modelId="{9333F4A5-CB98-45EE-8AAD-CCFFA4783B29}">
      <dgm:prSet/>
      <dgm:spPr/>
      <dgm:t>
        <a:bodyPr/>
        <a:lstStyle/>
        <a:p>
          <a:r>
            <a:rPr lang="en-US" b="1" dirty="0"/>
            <a:t>HANDOUT 3</a:t>
          </a:r>
        </a:p>
      </dgm:t>
    </dgm:pt>
    <dgm:pt modelId="{D8CB6983-EBCC-42B2-B894-E768EEF4D31F}" type="parTrans" cxnId="{2FBF1044-A99B-422B-9943-2435A16987DC}">
      <dgm:prSet/>
      <dgm:spPr/>
      <dgm:t>
        <a:bodyPr/>
        <a:lstStyle/>
        <a:p>
          <a:endParaRPr lang="en-US"/>
        </a:p>
      </dgm:t>
    </dgm:pt>
    <dgm:pt modelId="{6D13BECB-A17D-4FD0-B811-0E633AB5DDD1}" type="sibTrans" cxnId="{2FBF1044-A99B-422B-9943-2435A16987DC}">
      <dgm:prSet/>
      <dgm:spPr/>
      <dgm:t>
        <a:bodyPr/>
        <a:lstStyle/>
        <a:p>
          <a:endParaRPr lang="en-US"/>
        </a:p>
      </dgm:t>
    </dgm:pt>
    <dgm:pt modelId="{959B485D-F792-487A-8FCE-CD5B4438CFC7}">
      <dgm:prSet custT="1"/>
      <dgm:spPr/>
      <dgm:t>
        <a:bodyPr/>
        <a:lstStyle/>
        <a:p>
          <a:r>
            <a:rPr lang="en-US" sz="1400" b="1" kern="1200" dirty="0">
              <a:solidFill>
                <a:srgbClr val="1A2A68"/>
              </a:solidFill>
              <a:latin typeface="Century Gothic" panose="020F0302020204030204"/>
              <a:ea typeface="+mn-ea"/>
              <a:cs typeface="+mn-cs"/>
            </a:rPr>
            <a:t>Add information from these conversations to Handout 3 “What are my child’s anxious expectations” </a:t>
          </a:r>
        </a:p>
      </dgm:t>
    </dgm:pt>
    <dgm:pt modelId="{A0DBC5D3-A202-4320-9FAA-DAAD2735EEF2}" type="parTrans" cxnId="{78E509BD-9187-476E-861B-321048454592}">
      <dgm:prSet/>
      <dgm:spPr/>
      <dgm:t>
        <a:bodyPr/>
        <a:lstStyle/>
        <a:p>
          <a:endParaRPr lang="en-US"/>
        </a:p>
      </dgm:t>
    </dgm:pt>
    <dgm:pt modelId="{984F82AF-BF3F-4483-81CA-D8B1C71A9529}" type="sibTrans" cxnId="{78E509BD-9187-476E-861B-321048454592}">
      <dgm:prSet/>
      <dgm:spPr/>
      <dgm:t>
        <a:bodyPr/>
        <a:lstStyle/>
        <a:p>
          <a:endParaRPr lang="en-US"/>
        </a:p>
      </dgm:t>
    </dgm:pt>
    <dgm:pt modelId="{4BE318DC-788E-41B9-A2F3-1BB1C9D61DE5}">
      <dgm:prSet/>
      <dgm:spPr/>
      <dgm:t>
        <a:bodyPr/>
        <a:lstStyle/>
        <a:p>
          <a:r>
            <a:rPr lang="en-US" b="1" dirty="0"/>
            <a:t>HANDOUT 4</a:t>
          </a:r>
        </a:p>
      </dgm:t>
    </dgm:pt>
    <dgm:pt modelId="{C03E93C3-5F1F-43FF-B5C6-C9F4F644A7CD}" type="parTrans" cxnId="{19DA7E00-2DD1-43B0-9B35-72361104181A}">
      <dgm:prSet/>
      <dgm:spPr/>
      <dgm:t>
        <a:bodyPr/>
        <a:lstStyle/>
        <a:p>
          <a:endParaRPr lang="en-US"/>
        </a:p>
      </dgm:t>
    </dgm:pt>
    <dgm:pt modelId="{387BC7AF-0E96-4376-83CE-25363E06C33E}" type="sibTrans" cxnId="{19DA7E00-2DD1-43B0-9B35-72361104181A}">
      <dgm:prSet/>
      <dgm:spPr/>
      <dgm:t>
        <a:bodyPr/>
        <a:lstStyle/>
        <a:p>
          <a:endParaRPr lang="en-US"/>
        </a:p>
      </dgm:t>
    </dgm:pt>
    <dgm:pt modelId="{5BD644D4-D5F0-4DD4-A655-3640F58332C8}">
      <dgm:prSet custT="1"/>
      <dgm:spPr/>
      <dgm: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Add information from these conversations to Handout 4 “What does my child need to learn?”</a:t>
          </a:r>
        </a:p>
      </dgm:t>
    </dgm:pt>
    <dgm:pt modelId="{B3387728-43AF-4659-9E46-B73B8C9EA831}" type="parTrans" cxnId="{6AB10530-6F96-4CD3-A853-F75613119D95}">
      <dgm:prSet/>
      <dgm:spPr/>
      <dgm:t>
        <a:bodyPr/>
        <a:lstStyle/>
        <a:p>
          <a:endParaRPr lang="en-US"/>
        </a:p>
      </dgm:t>
    </dgm:pt>
    <dgm:pt modelId="{1DD9E569-B759-4761-8100-1433ACC27B21}" type="sibTrans" cxnId="{6AB10530-6F96-4CD3-A853-F75613119D95}">
      <dgm:prSet/>
      <dgm:spPr/>
      <dgm:t>
        <a:bodyPr/>
        <a:lstStyle/>
        <a:p>
          <a:endParaRPr lang="en-US"/>
        </a:p>
      </dgm:t>
    </dgm:pt>
    <dgm:pt modelId="{EB38F2BB-519E-455C-93F3-4D9990ECF536}">
      <dgm:prSet/>
      <dgm:spPr/>
      <dgm:t>
        <a:bodyPr/>
        <a:lstStyle/>
        <a:p>
          <a:r>
            <a:rPr lang="en-US" b="1" dirty="0"/>
            <a:t>HANDOUT 5</a:t>
          </a:r>
        </a:p>
      </dgm:t>
    </dgm:pt>
    <dgm:pt modelId="{C288671E-AFC7-4768-B42A-2E9BAB0BBD4A}" type="parTrans" cxnId="{F2D56795-2EFE-4E5F-BCF9-62062E305C97}">
      <dgm:prSet/>
      <dgm:spPr/>
      <dgm:t>
        <a:bodyPr/>
        <a:lstStyle/>
        <a:p>
          <a:endParaRPr lang="en-US"/>
        </a:p>
      </dgm:t>
    </dgm:pt>
    <dgm:pt modelId="{F5219C6E-9009-458A-99EE-1AE71A9B168E}" type="sibTrans" cxnId="{F2D56795-2EFE-4E5F-BCF9-62062E305C97}">
      <dgm:prSet/>
      <dgm:spPr/>
      <dgm:t>
        <a:bodyPr/>
        <a:lstStyle/>
        <a:p>
          <a:endParaRPr lang="en-US"/>
        </a:p>
      </dgm:t>
    </dgm:pt>
    <dgm:pt modelId="{400B6E75-7C34-4C1F-A61F-24CDC6217C49}">
      <dgm:prSet custT="1"/>
      <dgm:spPr/>
      <dgm:t>
        <a:bodyPr/>
        <a:lstStyle/>
        <a:p>
          <a:pPr rtl="0"/>
          <a:r>
            <a:rPr lang="en-US" sz="1400" b="1" kern="1200" dirty="0">
              <a:solidFill>
                <a:srgbClr val="1A2A68"/>
              </a:solidFill>
              <a:latin typeface="Century Gothic" panose="020F0302020204030204"/>
              <a:ea typeface="+mn-ea"/>
              <a:cs typeface="+mn-cs"/>
            </a:rPr>
            <a:t>Complete Handout 5 “Encouraging independence” </a:t>
          </a:r>
        </a:p>
      </dgm:t>
    </dgm:pt>
    <dgm:pt modelId="{DEA64986-9A32-4A6E-84EE-EF0BA59568FF}" type="parTrans" cxnId="{57DD541D-DDC3-4F07-9756-957587F32F9B}">
      <dgm:prSet/>
      <dgm:spPr/>
      <dgm:t>
        <a:bodyPr/>
        <a:lstStyle/>
        <a:p>
          <a:endParaRPr lang="en-US"/>
        </a:p>
      </dgm:t>
    </dgm:pt>
    <dgm:pt modelId="{671AB940-7EF2-496D-8B72-05C566B3370B}" type="sibTrans" cxnId="{57DD541D-DDC3-4F07-9756-957587F32F9B}">
      <dgm:prSet/>
      <dgm:spPr/>
      <dgm:t>
        <a:bodyPr/>
        <a:lstStyle/>
        <a:p>
          <a:endParaRPr lang="en-US"/>
        </a:p>
      </dgm:t>
    </dgm:pt>
    <dgm:pt modelId="{1AF229BE-F67C-4B24-BBA7-AC9542665047}">
      <dgm:prSet/>
      <dgm:spPr/>
      <dgm:t>
        <a:bodyPr/>
        <a:lstStyle/>
        <a:p>
          <a:r>
            <a:rPr lang="en-US" b="1" dirty="0"/>
            <a:t>HANDOUT 6</a:t>
          </a:r>
        </a:p>
      </dgm:t>
    </dgm:pt>
    <dgm:pt modelId="{2245EF28-885D-4456-A790-ECFF1D2F6A25}" type="parTrans" cxnId="{5BBB8E79-78E2-4F2A-B209-85670A8D7CD9}">
      <dgm:prSet/>
      <dgm:spPr/>
      <dgm:t>
        <a:bodyPr/>
        <a:lstStyle/>
        <a:p>
          <a:endParaRPr lang="en-US"/>
        </a:p>
      </dgm:t>
    </dgm:pt>
    <dgm:pt modelId="{F3817547-E102-4CC1-B757-0BDFF4514915}" type="sibTrans" cxnId="{5BBB8E79-78E2-4F2A-B209-85670A8D7CD9}">
      <dgm:prSet/>
      <dgm:spPr/>
      <dgm:t>
        <a:bodyPr/>
        <a:lstStyle/>
        <a:p>
          <a:endParaRPr lang="en-US"/>
        </a:p>
      </dgm:t>
    </dgm:pt>
    <dgm:pt modelId="{1B92CB42-E9BB-4502-8C8A-5BE659F5A40D}">
      <dgm:prSet custT="1"/>
      <dgm:spPr/>
      <dgm: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Complete Handout 6 “Rewards” asking your child for ideas</a:t>
          </a:r>
        </a:p>
      </dgm:t>
    </dgm:pt>
    <dgm:pt modelId="{62BE447E-1B82-4B33-B921-4839A6892E3C}" type="parTrans" cxnId="{76F11950-EB35-455A-96B5-DBAA58503292}">
      <dgm:prSet/>
      <dgm:spPr/>
      <dgm:t>
        <a:bodyPr/>
        <a:lstStyle/>
        <a:p>
          <a:endParaRPr lang="en-US"/>
        </a:p>
      </dgm:t>
    </dgm:pt>
    <dgm:pt modelId="{42900980-E1CD-4C17-8E63-EC2E6B28A344}" type="sibTrans" cxnId="{76F11950-EB35-455A-96B5-DBAA58503292}">
      <dgm:prSet/>
      <dgm:spPr/>
      <dgm:t>
        <a:bodyPr/>
        <a:lstStyle/>
        <a:p>
          <a:endParaRPr lang="en-US"/>
        </a:p>
      </dgm:t>
    </dgm:pt>
    <dgm:pt modelId="{92537F60-DCB8-483A-A0B9-95E4D88E9D2D}">
      <dgm:prSet/>
      <dgm:spPr/>
      <dgm:t>
        <a:bodyPr/>
        <a:lstStyle/>
        <a:p>
          <a:r>
            <a:rPr lang="en-US" b="1" dirty="0"/>
            <a:t>Remember</a:t>
          </a:r>
        </a:p>
      </dgm:t>
    </dgm:pt>
    <dgm:pt modelId="{C4AAFE7D-9604-424D-AD41-1C1FA99BA518}" type="parTrans" cxnId="{26F8BF08-2551-40E9-8792-23B62F01773A}">
      <dgm:prSet/>
      <dgm:spPr/>
      <dgm:t>
        <a:bodyPr/>
        <a:lstStyle/>
        <a:p>
          <a:endParaRPr lang="en-US"/>
        </a:p>
      </dgm:t>
    </dgm:pt>
    <dgm:pt modelId="{131E84EF-52B0-4EFE-A252-F80829BAFF74}" type="sibTrans" cxnId="{26F8BF08-2551-40E9-8792-23B62F01773A}">
      <dgm:prSet/>
      <dgm:spPr/>
      <dgm:t>
        <a:bodyPr/>
        <a:lstStyle/>
        <a:p>
          <a:endParaRPr lang="en-US"/>
        </a:p>
      </dgm:t>
    </dgm:pt>
    <dgm:pt modelId="{74861D07-5E14-465E-B170-55A04AC8DCBE}">
      <dgm:prSet custT="1"/>
      <dgm:spPr/>
      <dgm: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Remember to arrive 10-15 mins before next session to complete ROMs or take them with you now and complete at home</a:t>
          </a:r>
        </a:p>
      </dgm:t>
    </dgm:pt>
    <dgm:pt modelId="{C5F97F0E-44E8-491B-8ABA-6AD2AB1D7A1B}" type="parTrans" cxnId="{710D5212-472C-406F-95E4-4098D5BD82E3}">
      <dgm:prSet/>
      <dgm:spPr/>
      <dgm:t>
        <a:bodyPr/>
        <a:lstStyle/>
        <a:p>
          <a:endParaRPr lang="en-US"/>
        </a:p>
      </dgm:t>
    </dgm:pt>
    <dgm:pt modelId="{73732E9A-4BA9-43B3-B287-009798548D8A}" type="sibTrans" cxnId="{710D5212-472C-406F-95E4-4098D5BD82E3}">
      <dgm:prSet/>
      <dgm:spPr/>
      <dgm:t>
        <a:bodyPr/>
        <a:lstStyle/>
        <a:p>
          <a:endParaRPr lang="en-US"/>
        </a:p>
      </dgm:t>
    </dgm:pt>
    <dgm:pt modelId="{16A992FB-F90D-C04D-9537-78B04460BE2E}" type="pres">
      <dgm:prSet presAssocID="{16462538-611A-4C67-B95D-A49AD868788A}" presName="Name0" presStyleCnt="0">
        <dgm:presLayoutVars>
          <dgm:dir/>
          <dgm:animLvl val="lvl"/>
          <dgm:resizeHandles val="exact"/>
        </dgm:presLayoutVars>
      </dgm:prSet>
      <dgm:spPr/>
    </dgm:pt>
    <dgm:pt modelId="{7DA9A77C-6E3A-C34C-A5C4-9B2B2E263145}" type="pres">
      <dgm:prSet presAssocID="{92537F60-DCB8-483A-A0B9-95E4D88E9D2D}" presName="boxAndChildren" presStyleCnt="0"/>
      <dgm:spPr/>
    </dgm:pt>
    <dgm:pt modelId="{BBF137CB-7B8E-E54B-872C-C5DF50C116DE}" type="pres">
      <dgm:prSet presAssocID="{92537F60-DCB8-483A-A0B9-95E4D88E9D2D}" presName="parentTextBox" presStyleLbl="alignNode1" presStyleIdx="0" presStyleCnt="7"/>
      <dgm:spPr/>
    </dgm:pt>
    <dgm:pt modelId="{F9B8A970-61C7-E240-B0FF-91400C8DA66E}" type="pres">
      <dgm:prSet presAssocID="{92537F60-DCB8-483A-A0B9-95E4D88E9D2D}" presName="descendantBox" presStyleLbl="bgAccFollowNode1" presStyleIdx="0" presStyleCnt="7"/>
      <dgm:spPr/>
    </dgm:pt>
    <dgm:pt modelId="{3F84A634-3445-DC4D-A5BF-6B562B728D8A}" type="pres">
      <dgm:prSet presAssocID="{F3817547-E102-4CC1-B757-0BDFF4514915}" presName="sp" presStyleCnt="0"/>
      <dgm:spPr/>
    </dgm:pt>
    <dgm:pt modelId="{1FD581BB-735C-1A4F-8EC6-60DA77A25C1D}" type="pres">
      <dgm:prSet presAssocID="{1AF229BE-F67C-4B24-BBA7-AC9542665047}" presName="arrowAndChildren" presStyleCnt="0"/>
      <dgm:spPr/>
    </dgm:pt>
    <dgm:pt modelId="{CB0ADBB8-4537-D24A-B63D-82F05C1EB0CD}" type="pres">
      <dgm:prSet presAssocID="{1AF229BE-F67C-4B24-BBA7-AC9542665047}" presName="parentTextArrow" presStyleLbl="node1" presStyleIdx="0" presStyleCnt="0"/>
      <dgm:spPr/>
    </dgm:pt>
    <dgm:pt modelId="{5360CBC1-4623-AC4B-B748-DD6D01F6D20C}" type="pres">
      <dgm:prSet presAssocID="{1AF229BE-F67C-4B24-BBA7-AC9542665047}" presName="arrow" presStyleLbl="alignNode1" presStyleIdx="1" presStyleCnt="7"/>
      <dgm:spPr/>
    </dgm:pt>
    <dgm:pt modelId="{A67CD4A4-084E-C642-930B-A55D5E34E448}" type="pres">
      <dgm:prSet presAssocID="{1AF229BE-F67C-4B24-BBA7-AC9542665047}" presName="descendantArrow" presStyleLbl="bgAccFollowNode1" presStyleIdx="1" presStyleCnt="7"/>
      <dgm:spPr/>
    </dgm:pt>
    <dgm:pt modelId="{59A62A60-827D-F147-A4F3-F05D3F39EF4F}" type="pres">
      <dgm:prSet presAssocID="{F5219C6E-9009-458A-99EE-1AE71A9B168E}" presName="sp" presStyleCnt="0"/>
      <dgm:spPr/>
    </dgm:pt>
    <dgm:pt modelId="{AA51505B-BE87-944C-90F9-103B2C4D739B}" type="pres">
      <dgm:prSet presAssocID="{EB38F2BB-519E-455C-93F3-4D9990ECF536}" presName="arrowAndChildren" presStyleCnt="0"/>
      <dgm:spPr/>
    </dgm:pt>
    <dgm:pt modelId="{DF7F7935-4A18-F746-B716-AB71601CC936}" type="pres">
      <dgm:prSet presAssocID="{EB38F2BB-519E-455C-93F3-4D9990ECF536}" presName="parentTextArrow" presStyleLbl="node1" presStyleIdx="0" presStyleCnt="0"/>
      <dgm:spPr/>
    </dgm:pt>
    <dgm:pt modelId="{D1ADDA85-A253-034E-A777-53DE72BB7990}" type="pres">
      <dgm:prSet presAssocID="{EB38F2BB-519E-455C-93F3-4D9990ECF536}" presName="arrow" presStyleLbl="alignNode1" presStyleIdx="2" presStyleCnt="7"/>
      <dgm:spPr/>
    </dgm:pt>
    <dgm:pt modelId="{BD820DC5-46F4-DE48-849C-3F40B60AED1E}" type="pres">
      <dgm:prSet presAssocID="{EB38F2BB-519E-455C-93F3-4D9990ECF536}" presName="descendantArrow" presStyleLbl="bgAccFollowNode1" presStyleIdx="2" presStyleCnt="7"/>
      <dgm:spPr/>
    </dgm:pt>
    <dgm:pt modelId="{AD77DED0-446B-EF4A-AED9-E1AB6C027220}" type="pres">
      <dgm:prSet presAssocID="{387BC7AF-0E96-4376-83CE-25363E06C33E}" presName="sp" presStyleCnt="0"/>
      <dgm:spPr/>
    </dgm:pt>
    <dgm:pt modelId="{DAA19C1C-81A3-FA41-AAD3-C0B473316A2A}" type="pres">
      <dgm:prSet presAssocID="{4BE318DC-788E-41B9-A2F3-1BB1C9D61DE5}" presName="arrowAndChildren" presStyleCnt="0"/>
      <dgm:spPr/>
    </dgm:pt>
    <dgm:pt modelId="{C7AE1608-F886-B34E-B960-14CDD720255D}" type="pres">
      <dgm:prSet presAssocID="{4BE318DC-788E-41B9-A2F3-1BB1C9D61DE5}" presName="parentTextArrow" presStyleLbl="node1" presStyleIdx="0" presStyleCnt="0"/>
      <dgm:spPr/>
    </dgm:pt>
    <dgm:pt modelId="{8D0260B3-56F0-DE49-8FB5-D2676C50F8C3}" type="pres">
      <dgm:prSet presAssocID="{4BE318DC-788E-41B9-A2F3-1BB1C9D61DE5}" presName="arrow" presStyleLbl="alignNode1" presStyleIdx="3" presStyleCnt="7"/>
      <dgm:spPr/>
    </dgm:pt>
    <dgm:pt modelId="{55F8875F-3704-3740-B31F-6864C5E65F99}" type="pres">
      <dgm:prSet presAssocID="{4BE318DC-788E-41B9-A2F3-1BB1C9D61DE5}" presName="descendantArrow" presStyleLbl="bgAccFollowNode1" presStyleIdx="3" presStyleCnt="7"/>
      <dgm:spPr/>
    </dgm:pt>
    <dgm:pt modelId="{B5334285-41E3-584A-9849-D3CD56FCABD8}" type="pres">
      <dgm:prSet presAssocID="{6D13BECB-A17D-4FD0-B811-0E633AB5DDD1}" presName="sp" presStyleCnt="0"/>
      <dgm:spPr/>
    </dgm:pt>
    <dgm:pt modelId="{906E75DF-513E-8845-8910-9FDEC7DA1671}" type="pres">
      <dgm:prSet presAssocID="{9333F4A5-CB98-45EE-8AAD-CCFFA4783B29}" presName="arrowAndChildren" presStyleCnt="0"/>
      <dgm:spPr/>
    </dgm:pt>
    <dgm:pt modelId="{E96C3C87-20EC-1248-9DCB-079F61B07BD7}" type="pres">
      <dgm:prSet presAssocID="{9333F4A5-CB98-45EE-8AAD-CCFFA4783B29}" presName="parentTextArrow" presStyleLbl="node1" presStyleIdx="0" presStyleCnt="0"/>
      <dgm:spPr/>
    </dgm:pt>
    <dgm:pt modelId="{7A8D4DFB-59C0-A54F-A6E0-483C1E3C67E5}" type="pres">
      <dgm:prSet presAssocID="{9333F4A5-CB98-45EE-8AAD-CCFFA4783B29}" presName="arrow" presStyleLbl="alignNode1" presStyleIdx="4" presStyleCnt="7"/>
      <dgm:spPr/>
    </dgm:pt>
    <dgm:pt modelId="{F915CDCA-FC67-4544-8A92-0512DC002A2A}" type="pres">
      <dgm:prSet presAssocID="{9333F4A5-CB98-45EE-8AAD-CCFFA4783B29}" presName="descendantArrow" presStyleLbl="bgAccFollowNode1" presStyleIdx="4" presStyleCnt="7"/>
      <dgm:spPr/>
    </dgm:pt>
    <dgm:pt modelId="{B09B5ACD-BEE3-4E41-B12E-89C6B7A21CB8}" type="pres">
      <dgm:prSet presAssocID="{D3F2D57D-114F-4D60-8350-10B1B3270E64}" presName="sp" presStyleCnt="0"/>
      <dgm:spPr/>
    </dgm:pt>
    <dgm:pt modelId="{EB69C8F1-7DAF-AB4D-BBEE-84DEB1CDBD99}" type="pres">
      <dgm:prSet presAssocID="{6916686C-3E54-47B5-9BB9-73F7632DB92B}" presName="arrowAndChildren" presStyleCnt="0"/>
      <dgm:spPr/>
    </dgm:pt>
    <dgm:pt modelId="{24D5BE24-975C-F84E-AA08-DC72B9211D8C}" type="pres">
      <dgm:prSet presAssocID="{6916686C-3E54-47B5-9BB9-73F7632DB92B}" presName="parentTextArrow" presStyleLbl="node1" presStyleIdx="0" presStyleCnt="0"/>
      <dgm:spPr/>
    </dgm:pt>
    <dgm:pt modelId="{F17B6718-5298-024F-ABA7-F4D53A94C7E8}" type="pres">
      <dgm:prSet presAssocID="{6916686C-3E54-47B5-9BB9-73F7632DB92B}" presName="arrow" presStyleLbl="alignNode1" presStyleIdx="5" presStyleCnt="7"/>
      <dgm:spPr/>
    </dgm:pt>
    <dgm:pt modelId="{CC86201D-42B9-094C-AAB9-2E6E7EDCE3A9}" type="pres">
      <dgm:prSet presAssocID="{6916686C-3E54-47B5-9BB9-73F7632DB92B}" presName="descendantArrow" presStyleLbl="bgAccFollowNode1" presStyleIdx="5" presStyleCnt="7"/>
      <dgm:spPr/>
    </dgm:pt>
    <dgm:pt modelId="{9C493633-5D34-0946-980D-407DE373C594}" type="pres">
      <dgm:prSet presAssocID="{01BE0E04-FCEB-4735-A056-A578BF8A19D1}" presName="sp" presStyleCnt="0"/>
      <dgm:spPr/>
    </dgm:pt>
    <dgm:pt modelId="{25842C40-5447-054C-B4CC-76778214715F}" type="pres">
      <dgm:prSet presAssocID="{569F6176-018B-4369-B9AE-59B05114BF8C}" presName="arrowAndChildren" presStyleCnt="0"/>
      <dgm:spPr/>
    </dgm:pt>
    <dgm:pt modelId="{DBF7D694-D22B-0240-BBC7-C3C4D304B9E6}" type="pres">
      <dgm:prSet presAssocID="{569F6176-018B-4369-B9AE-59B05114BF8C}" presName="parentTextArrow" presStyleLbl="node1" presStyleIdx="0" presStyleCnt="0"/>
      <dgm:spPr/>
    </dgm:pt>
    <dgm:pt modelId="{8EDB9847-D691-A649-86F7-74A6423831BB}" type="pres">
      <dgm:prSet presAssocID="{569F6176-018B-4369-B9AE-59B05114BF8C}" presName="arrow" presStyleLbl="alignNode1" presStyleIdx="6" presStyleCnt="7"/>
      <dgm:spPr/>
    </dgm:pt>
    <dgm:pt modelId="{24CE676D-9654-E549-A22B-EFD97EA55887}" type="pres">
      <dgm:prSet presAssocID="{569F6176-018B-4369-B9AE-59B05114BF8C}" presName="descendantArrow" presStyleLbl="bgAccFollowNode1" presStyleIdx="6" presStyleCnt="7"/>
      <dgm:spPr/>
    </dgm:pt>
  </dgm:ptLst>
  <dgm:cxnLst>
    <dgm:cxn modelId="{19DA7E00-2DD1-43B0-9B35-72361104181A}" srcId="{16462538-611A-4C67-B95D-A49AD868788A}" destId="{4BE318DC-788E-41B9-A2F3-1BB1C9D61DE5}" srcOrd="3" destOrd="0" parTransId="{C03E93C3-5F1F-43FF-B5C6-C9F4F644A7CD}" sibTransId="{387BC7AF-0E96-4376-83CE-25363E06C33E}"/>
    <dgm:cxn modelId="{26F8BF08-2551-40E9-8792-23B62F01773A}" srcId="{16462538-611A-4C67-B95D-A49AD868788A}" destId="{92537F60-DCB8-483A-A0B9-95E4D88E9D2D}" srcOrd="6" destOrd="0" parTransId="{C4AAFE7D-9604-424D-AD41-1C1FA99BA518}" sibTransId="{131E84EF-52B0-4EFE-A252-F80829BAFF74}"/>
    <dgm:cxn modelId="{C2F91711-C570-8346-B10B-BB641F9BF0A1}" type="presOf" srcId="{4BE318DC-788E-41B9-A2F3-1BB1C9D61DE5}" destId="{8D0260B3-56F0-DE49-8FB5-D2676C50F8C3}" srcOrd="1" destOrd="0" presId="urn:microsoft.com/office/officeart/2016/7/layout/VerticalDownArrowProcess"/>
    <dgm:cxn modelId="{710D5212-472C-406F-95E4-4098D5BD82E3}" srcId="{92537F60-DCB8-483A-A0B9-95E4D88E9D2D}" destId="{74861D07-5E14-465E-B170-55A04AC8DCBE}" srcOrd="0" destOrd="0" parTransId="{C5F97F0E-44E8-491B-8ABA-6AD2AB1D7A1B}" sibTransId="{73732E9A-4BA9-43B3-B287-009798548D8A}"/>
    <dgm:cxn modelId="{EF48991C-27D1-EE45-A271-8B51F3134F0E}" type="presOf" srcId="{9DC83EFE-614B-4A7A-818B-6B899EAA8AC6}" destId="{CC86201D-42B9-094C-AAB9-2E6E7EDCE3A9}" srcOrd="0" destOrd="0" presId="urn:microsoft.com/office/officeart/2016/7/layout/VerticalDownArrowProcess"/>
    <dgm:cxn modelId="{57DD541D-DDC3-4F07-9756-957587F32F9B}" srcId="{EB38F2BB-519E-455C-93F3-4D9990ECF536}" destId="{400B6E75-7C34-4C1F-A61F-24CDC6217C49}" srcOrd="0" destOrd="0" parTransId="{DEA64986-9A32-4A6E-84EE-EF0BA59568FF}" sibTransId="{671AB940-7EF2-496D-8B72-05C566B3370B}"/>
    <dgm:cxn modelId="{6AB10530-6F96-4CD3-A853-F75613119D95}" srcId="{4BE318DC-788E-41B9-A2F3-1BB1C9D61DE5}" destId="{5BD644D4-D5F0-4DD4-A655-3640F58332C8}" srcOrd="0" destOrd="0" parTransId="{B3387728-43AF-4659-9E46-B73B8C9EA831}" sibTransId="{1DD9E569-B759-4761-8100-1433ACC27B21}"/>
    <dgm:cxn modelId="{5C95FC3F-BB11-1E49-8FD1-2A8FE9014649}" type="presOf" srcId="{569F6176-018B-4369-B9AE-59B05114BF8C}" destId="{DBF7D694-D22B-0240-BBC7-C3C4D304B9E6}" srcOrd="0" destOrd="0" presId="urn:microsoft.com/office/officeart/2016/7/layout/VerticalDownArrowProcess"/>
    <dgm:cxn modelId="{2FBF1044-A99B-422B-9943-2435A16987DC}" srcId="{16462538-611A-4C67-B95D-A49AD868788A}" destId="{9333F4A5-CB98-45EE-8AAD-CCFFA4783B29}" srcOrd="2" destOrd="0" parTransId="{D8CB6983-EBCC-42B2-B894-E768EEF4D31F}" sibTransId="{6D13BECB-A17D-4FD0-B811-0E633AB5DDD1}"/>
    <dgm:cxn modelId="{841AB246-2E84-6947-A362-50785D1C103D}" type="presOf" srcId="{4BE318DC-788E-41B9-A2F3-1BB1C9D61DE5}" destId="{C7AE1608-F886-B34E-B960-14CDD720255D}" srcOrd="0" destOrd="0" presId="urn:microsoft.com/office/officeart/2016/7/layout/VerticalDownArrowProcess"/>
    <dgm:cxn modelId="{6C95A749-0746-F441-8B9A-7EFDD1A83038}" type="presOf" srcId="{1AF229BE-F67C-4B24-BBA7-AC9542665047}" destId="{CB0ADBB8-4537-D24A-B63D-82F05C1EB0CD}" srcOrd="0" destOrd="0" presId="urn:microsoft.com/office/officeart/2016/7/layout/VerticalDownArrowProcess"/>
    <dgm:cxn modelId="{AB30644B-3824-3446-AC65-9BF8BD3C5D45}" type="presOf" srcId="{6916686C-3E54-47B5-9BB9-73F7632DB92B}" destId="{24D5BE24-975C-F84E-AA08-DC72B9211D8C}" srcOrd="0" destOrd="0" presId="urn:microsoft.com/office/officeart/2016/7/layout/VerticalDownArrowProcess"/>
    <dgm:cxn modelId="{76F11950-EB35-455A-96B5-DBAA58503292}" srcId="{1AF229BE-F67C-4B24-BBA7-AC9542665047}" destId="{1B92CB42-E9BB-4502-8C8A-5BE659F5A40D}" srcOrd="0" destOrd="0" parTransId="{62BE447E-1B82-4B33-B921-4839A6892E3C}" sibTransId="{42900980-E1CD-4C17-8E63-EC2E6B28A344}"/>
    <dgm:cxn modelId="{F6AE6752-A689-D644-BC8B-0BF40882B361}" type="presOf" srcId="{9333F4A5-CB98-45EE-8AAD-CCFFA4783B29}" destId="{E96C3C87-20EC-1248-9DCB-079F61B07BD7}" srcOrd="0" destOrd="0" presId="urn:microsoft.com/office/officeart/2016/7/layout/VerticalDownArrowProcess"/>
    <dgm:cxn modelId="{354B6A5C-AE0E-4D5F-B451-1B13454D48B8}" srcId="{16462538-611A-4C67-B95D-A49AD868788A}" destId="{569F6176-018B-4369-B9AE-59B05114BF8C}" srcOrd="0" destOrd="0" parTransId="{200D16FE-8EDE-4EB0-9599-5F80088CC21A}" sibTransId="{01BE0E04-FCEB-4735-A056-A578BF8A19D1}"/>
    <dgm:cxn modelId="{D94D525E-5640-AF46-9780-0DB3B9238AA1}" type="presOf" srcId="{959B485D-F792-487A-8FCE-CD5B4438CFC7}" destId="{F915CDCA-FC67-4544-8A92-0512DC002A2A}" srcOrd="0" destOrd="0" presId="urn:microsoft.com/office/officeart/2016/7/layout/VerticalDownArrowProcess"/>
    <dgm:cxn modelId="{D1A4A95F-F4FB-AA43-B524-CFDD16C5086F}" type="presOf" srcId="{5BD644D4-D5F0-4DD4-A655-3640F58332C8}" destId="{55F8875F-3704-3740-B31F-6864C5E65F99}" srcOrd="0" destOrd="0" presId="urn:microsoft.com/office/officeart/2016/7/layout/VerticalDownArrowProcess"/>
    <dgm:cxn modelId="{08743F62-CF82-D140-AD9A-5EA07C18778F}" type="presOf" srcId="{400B6E75-7C34-4C1F-A61F-24CDC6217C49}" destId="{BD820DC5-46F4-DE48-849C-3F40B60AED1E}" srcOrd="0" destOrd="0" presId="urn:microsoft.com/office/officeart/2016/7/layout/VerticalDownArrowProcess"/>
    <dgm:cxn modelId="{5BBB8E79-78E2-4F2A-B209-85670A8D7CD9}" srcId="{16462538-611A-4C67-B95D-A49AD868788A}" destId="{1AF229BE-F67C-4B24-BBA7-AC9542665047}" srcOrd="5" destOrd="0" parTransId="{2245EF28-885D-4456-A790-ECFF1D2F6A25}" sibTransId="{F3817547-E102-4CC1-B757-0BDFF4514915}"/>
    <dgm:cxn modelId="{3558F479-0685-E542-85AB-32582D9F77BC}" type="presOf" srcId="{EB38F2BB-519E-455C-93F3-4D9990ECF536}" destId="{DF7F7935-4A18-F746-B716-AB71601CC936}" srcOrd="0" destOrd="0" presId="urn:microsoft.com/office/officeart/2016/7/layout/VerticalDownArrowProcess"/>
    <dgm:cxn modelId="{FAE9057A-AB5B-E440-B64F-8352C47549C8}" type="presOf" srcId="{E9F74CD1-E70B-4754-B435-42F72D773137}" destId="{24CE676D-9654-E549-A22B-EFD97EA55887}" srcOrd="0" destOrd="0" presId="urn:microsoft.com/office/officeart/2016/7/layout/VerticalDownArrowProcess"/>
    <dgm:cxn modelId="{B8B4158E-E12E-2D46-A2F0-5C7ECDF0F264}" type="presOf" srcId="{1B92CB42-E9BB-4502-8C8A-5BE659F5A40D}" destId="{A67CD4A4-084E-C642-930B-A55D5E34E448}" srcOrd="0" destOrd="0" presId="urn:microsoft.com/office/officeart/2016/7/layout/VerticalDownArrowProcess"/>
    <dgm:cxn modelId="{F2D56795-2EFE-4E5F-BCF9-62062E305C97}" srcId="{16462538-611A-4C67-B95D-A49AD868788A}" destId="{EB38F2BB-519E-455C-93F3-4D9990ECF536}" srcOrd="4" destOrd="0" parTransId="{C288671E-AFC7-4768-B42A-2E9BAB0BBD4A}" sibTransId="{F5219C6E-9009-458A-99EE-1AE71A9B168E}"/>
    <dgm:cxn modelId="{2BB0D4A3-82A7-354D-A9DD-AAB2823DFC0C}" type="presOf" srcId="{16462538-611A-4C67-B95D-A49AD868788A}" destId="{16A992FB-F90D-C04D-9537-78B04460BE2E}" srcOrd="0" destOrd="0" presId="urn:microsoft.com/office/officeart/2016/7/layout/VerticalDownArrowProcess"/>
    <dgm:cxn modelId="{219D77A9-4043-5242-8C32-22B0B5E3DCB2}" type="presOf" srcId="{1AF229BE-F67C-4B24-BBA7-AC9542665047}" destId="{5360CBC1-4623-AC4B-B748-DD6D01F6D20C}" srcOrd="1" destOrd="0" presId="urn:microsoft.com/office/officeart/2016/7/layout/VerticalDownArrowProcess"/>
    <dgm:cxn modelId="{BF9FFDAA-EBDC-4880-82AA-82D8FD6E8996}" srcId="{16462538-611A-4C67-B95D-A49AD868788A}" destId="{6916686C-3E54-47B5-9BB9-73F7632DB92B}" srcOrd="1" destOrd="0" parTransId="{11375503-391A-49A1-B074-C211E3B92327}" sibTransId="{D3F2D57D-114F-4D60-8350-10B1B3270E64}"/>
    <dgm:cxn modelId="{78E509BD-9187-476E-861B-321048454592}" srcId="{9333F4A5-CB98-45EE-8AAD-CCFFA4783B29}" destId="{959B485D-F792-487A-8FCE-CD5B4438CFC7}" srcOrd="0" destOrd="0" parTransId="{A0DBC5D3-A202-4320-9FAA-DAAD2735EEF2}" sibTransId="{984F82AF-BF3F-4483-81CA-D8B1C71A9529}"/>
    <dgm:cxn modelId="{8D0919C4-87DE-A844-9997-0A60CC2A5C4C}" type="presOf" srcId="{EB38F2BB-519E-455C-93F3-4D9990ECF536}" destId="{D1ADDA85-A253-034E-A777-53DE72BB7990}" srcOrd="1" destOrd="0" presId="urn:microsoft.com/office/officeart/2016/7/layout/VerticalDownArrowProcess"/>
    <dgm:cxn modelId="{A5ACD1C9-FB82-FB4F-980A-3EA39294B45C}" type="presOf" srcId="{92537F60-DCB8-483A-A0B9-95E4D88E9D2D}" destId="{BBF137CB-7B8E-E54B-872C-C5DF50C116DE}" srcOrd="0" destOrd="0" presId="urn:microsoft.com/office/officeart/2016/7/layout/VerticalDownArrowProcess"/>
    <dgm:cxn modelId="{8F69ACCA-2A3D-46FA-8AF6-09B0CDF1C2BF}" srcId="{569F6176-018B-4369-B9AE-59B05114BF8C}" destId="{E9F74CD1-E70B-4754-B435-42F72D773137}" srcOrd="0" destOrd="0" parTransId="{4208C042-DEFF-40D6-A62D-39CAA62E88AF}" sibTransId="{BA9729CD-72E5-4132-824A-D9E689607692}"/>
    <dgm:cxn modelId="{1F4FA9CC-4A01-134A-B721-2E1FB3CB13FA}" type="presOf" srcId="{74861D07-5E14-465E-B170-55A04AC8DCBE}" destId="{F9B8A970-61C7-E240-B0FF-91400C8DA66E}" srcOrd="0" destOrd="0" presId="urn:microsoft.com/office/officeart/2016/7/layout/VerticalDownArrowProcess"/>
    <dgm:cxn modelId="{ECD9D1D7-C3F1-5E4F-B953-01AE3899CB14}" type="presOf" srcId="{9333F4A5-CB98-45EE-8AAD-CCFFA4783B29}" destId="{7A8D4DFB-59C0-A54F-A6E0-483C1E3C67E5}" srcOrd="1" destOrd="0" presId="urn:microsoft.com/office/officeart/2016/7/layout/VerticalDownArrowProcess"/>
    <dgm:cxn modelId="{3083D8DD-2CF5-F443-BDE4-F5C250BB7AA6}" type="presOf" srcId="{6916686C-3E54-47B5-9BB9-73F7632DB92B}" destId="{F17B6718-5298-024F-ABA7-F4D53A94C7E8}" srcOrd="1" destOrd="0" presId="urn:microsoft.com/office/officeart/2016/7/layout/VerticalDownArrowProcess"/>
    <dgm:cxn modelId="{EB8789EA-C32A-4B15-A5DE-2604734B9962}" srcId="{6916686C-3E54-47B5-9BB9-73F7632DB92B}" destId="{9DC83EFE-614B-4A7A-818B-6B899EAA8AC6}" srcOrd="0" destOrd="0" parTransId="{3BCF4DD7-2ED9-41C8-9BB2-E41538B55B1B}" sibTransId="{78AD63B3-1E35-4B0E-8AE8-D0F651A85438}"/>
    <dgm:cxn modelId="{943751FD-3E68-FD40-BEB2-C2D36A9A856A}" type="presOf" srcId="{569F6176-018B-4369-B9AE-59B05114BF8C}" destId="{8EDB9847-D691-A649-86F7-74A6423831BB}" srcOrd="1" destOrd="0" presId="urn:microsoft.com/office/officeart/2016/7/layout/VerticalDownArrowProcess"/>
    <dgm:cxn modelId="{5292D0F2-3D8E-2A43-BBA3-1487DD06D001}" type="presParOf" srcId="{16A992FB-F90D-C04D-9537-78B04460BE2E}" destId="{7DA9A77C-6E3A-C34C-A5C4-9B2B2E263145}" srcOrd="0" destOrd="0" presId="urn:microsoft.com/office/officeart/2016/7/layout/VerticalDownArrowProcess"/>
    <dgm:cxn modelId="{C9C3EE3E-44A6-5848-9852-4E3399430201}" type="presParOf" srcId="{7DA9A77C-6E3A-C34C-A5C4-9B2B2E263145}" destId="{BBF137CB-7B8E-E54B-872C-C5DF50C116DE}" srcOrd="0" destOrd="0" presId="urn:microsoft.com/office/officeart/2016/7/layout/VerticalDownArrowProcess"/>
    <dgm:cxn modelId="{C7870DE3-8535-1A47-B7DB-D5FB66F091B8}" type="presParOf" srcId="{7DA9A77C-6E3A-C34C-A5C4-9B2B2E263145}" destId="{F9B8A970-61C7-E240-B0FF-91400C8DA66E}" srcOrd="1" destOrd="0" presId="urn:microsoft.com/office/officeart/2016/7/layout/VerticalDownArrowProcess"/>
    <dgm:cxn modelId="{9EA561C6-4BAA-6142-8CC6-7507672DAF66}" type="presParOf" srcId="{16A992FB-F90D-C04D-9537-78B04460BE2E}" destId="{3F84A634-3445-DC4D-A5BF-6B562B728D8A}" srcOrd="1" destOrd="0" presId="urn:microsoft.com/office/officeart/2016/7/layout/VerticalDownArrowProcess"/>
    <dgm:cxn modelId="{88D25CD5-13B3-7F4B-B4A7-6F6F51BC2BF7}" type="presParOf" srcId="{16A992FB-F90D-C04D-9537-78B04460BE2E}" destId="{1FD581BB-735C-1A4F-8EC6-60DA77A25C1D}" srcOrd="2" destOrd="0" presId="urn:microsoft.com/office/officeart/2016/7/layout/VerticalDownArrowProcess"/>
    <dgm:cxn modelId="{84806CD4-E813-F44E-91F5-4C30AB099A04}" type="presParOf" srcId="{1FD581BB-735C-1A4F-8EC6-60DA77A25C1D}" destId="{CB0ADBB8-4537-D24A-B63D-82F05C1EB0CD}" srcOrd="0" destOrd="0" presId="urn:microsoft.com/office/officeart/2016/7/layout/VerticalDownArrowProcess"/>
    <dgm:cxn modelId="{5AF67401-0E8F-014B-B5A1-3304872968FD}" type="presParOf" srcId="{1FD581BB-735C-1A4F-8EC6-60DA77A25C1D}" destId="{5360CBC1-4623-AC4B-B748-DD6D01F6D20C}" srcOrd="1" destOrd="0" presId="urn:microsoft.com/office/officeart/2016/7/layout/VerticalDownArrowProcess"/>
    <dgm:cxn modelId="{CFC948B5-588A-BC43-9065-6319DD6F35D1}" type="presParOf" srcId="{1FD581BB-735C-1A4F-8EC6-60DA77A25C1D}" destId="{A67CD4A4-084E-C642-930B-A55D5E34E448}" srcOrd="2" destOrd="0" presId="urn:microsoft.com/office/officeart/2016/7/layout/VerticalDownArrowProcess"/>
    <dgm:cxn modelId="{220B3CA0-052C-9F44-9076-A3E86374A002}" type="presParOf" srcId="{16A992FB-F90D-C04D-9537-78B04460BE2E}" destId="{59A62A60-827D-F147-A4F3-F05D3F39EF4F}" srcOrd="3" destOrd="0" presId="urn:microsoft.com/office/officeart/2016/7/layout/VerticalDownArrowProcess"/>
    <dgm:cxn modelId="{32E819E6-D0B1-B946-BA35-9AE2D5250C47}" type="presParOf" srcId="{16A992FB-F90D-C04D-9537-78B04460BE2E}" destId="{AA51505B-BE87-944C-90F9-103B2C4D739B}" srcOrd="4" destOrd="0" presId="urn:microsoft.com/office/officeart/2016/7/layout/VerticalDownArrowProcess"/>
    <dgm:cxn modelId="{75B06ABA-447A-E845-914F-51950BF6DEB7}" type="presParOf" srcId="{AA51505B-BE87-944C-90F9-103B2C4D739B}" destId="{DF7F7935-4A18-F746-B716-AB71601CC936}" srcOrd="0" destOrd="0" presId="urn:microsoft.com/office/officeart/2016/7/layout/VerticalDownArrowProcess"/>
    <dgm:cxn modelId="{749EF251-7059-C84A-8C05-34DE32A8D258}" type="presParOf" srcId="{AA51505B-BE87-944C-90F9-103B2C4D739B}" destId="{D1ADDA85-A253-034E-A777-53DE72BB7990}" srcOrd="1" destOrd="0" presId="urn:microsoft.com/office/officeart/2016/7/layout/VerticalDownArrowProcess"/>
    <dgm:cxn modelId="{621A5B6E-A45C-8442-B735-BAF6E459CB7B}" type="presParOf" srcId="{AA51505B-BE87-944C-90F9-103B2C4D739B}" destId="{BD820DC5-46F4-DE48-849C-3F40B60AED1E}" srcOrd="2" destOrd="0" presId="urn:microsoft.com/office/officeart/2016/7/layout/VerticalDownArrowProcess"/>
    <dgm:cxn modelId="{91516CB3-8744-894C-A7EC-59B40FB019F8}" type="presParOf" srcId="{16A992FB-F90D-C04D-9537-78B04460BE2E}" destId="{AD77DED0-446B-EF4A-AED9-E1AB6C027220}" srcOrd="5" destOrd="0" presId="urn:microsoft.com/office/officeart/2016/7/layout/VerticalDownArrowProcess"/>
    <dgm:cxn modelId="{BCCD216F-CFA2-6B47-A836-7F5177ADCF73}" type="presParOf" srcId="{16A992FB-F90D-C04D-9537-78B04460BE2E}" destId="{DAA19C1C-81A3-FA41-AAD3-C0B473316A2A}" srcOrd="6" destOrd="0" presId="urn:microsoft.com/office/officeart/2016/7/layout/VerticalDownArrowProcess"/>
    <dgm:cxn modelId="{B71CE5B2-7972-8940-A896-4FE63C82E19B}" type="presParOf" srcId="{DAA19C1C-81A3-FA41-AAD3-C0B473316A2A}" destId="{C7AE1608-F886-B34E-B960-14CDD720255D}" srcOrd="0" destOrd="0" presId="urn:microsoft.com/office/officeart/2016/7/layout/VerticalDownArrowProcess"/>
    <dgm:cxn modelId="{8593A761-8720-474D-A6E3-8AE4D5E733B2}" type="presParOf" srcId="{DAA19C1C-81A3-FA41-AAD3-C0B473316A2A}" destId="{8D0260B3-56F0-DE49-8FB5-D2676C50F8C3}" srcOrd="1" destOrd="0" presId="urn:microsoft.com/office/officeart/2016/7/layout/VerticalDownArrowProcess"/>
    <dgm:cxn modelId="{4DF3E431-2268-4146-A569-9ECCC9ACF496}" type="presParOf" srcId="{DAA19C1C-81A3-FA41-AAD3-C0B473316A2A}" destId="{55F8875F-3704-3740-B31F-6864C5E65F99}" srcOrd="2" destOrd="0" presId="urn:microsoft.com/office/officeart/2016/7/layout/VerticalDownArrowProcess"/>
    <dgm:cxn modelId="{97118CE2-F326-FB4C-9428-5367FD3E12FB}" type="presParOf" srcId="{16A992FB-F90D-C04D-9537-78B04460BE2E}" destId="{B5334285-41E3-584A-9849-D3CD56FCABD8}" srcOrd="7" destOrd="0" presId="urn:microsoft.com/office/officeart/2016/7/layout/VerticalDownArrowProcess"/>
    <dgm:cxn modelId="{43D018C4-6ABB-E147-B397-E44859E13B4B}" type="presParOf" srcId="{16A992FB-F90D-C04D-9537-78B04460BE2E}" destId="{906E75DF-513E-8845-8910-9FDEC7DA1671}" srcOrd="8" destOrd="0" presId="urn:microsoft.com/office/officeart/2016/7/layout/VerticalDownArrowProcess"/>
    <dgm:cxn modelId="{75061D83-B150-F94E-87EA-E5A93E3286C5}" type="presParOf" srcId="{906E75DF-513E-8845-8910-9FDEC7DA1671}" destId="{E96C3C87-20EC-1248-9DCB-079F61B07BD7}" srcOrd="0" destOrd="0" presId="urn:microsoft.com/office/officeart/2016/7/layout/VerticalDownArrowProcess"/>
    <dgm:cxn modelId="{0ACA4889-BC87-0748-ACD3-04013396730B}" type="presParOf" srcId="{906E75DF-513E-8845-8910-9FDEC7DA1671}" destId="{7A8D4DFB-59C0-A54F-A6E0-483C1E3C67E5}" srcOrd="1" destOrd="0" presId="urn:microsoft.com/office/officeart/2016/7/layout/VerticalDownArrowProcess"/>
    <dgm:cxn modelId="{9F96DE61-B950-EA4D-9208-240976FEA19B}" type="presParOf" srcId="{906E75DF-513E-8845-8910-9FDEC7DA1671}" destId="{F915CDCA-FC67-4544-8A92-0512DC002A2A}" srcOrd="2" destOrd="0" presId="urn:microsoft.com/office/officeart/2016/7/layout/VerticalDownArrowProcess"/>
    <dgm:cxn modelId="{127295AA-9F4B-AA4E-A770-ED59CE0B98E0}" type="presParOf" srcId="{16A992FB-F90D-C04D-9537-78B04460BE2E}" destId="{B09B5ACD-BEE3-4E41-B12E-89C6B7A21CB8}" srcOrd="9" destOrd="0" presId="urn:microsoft.com/office/officeart/2016/7/layout/VerticalDownArrowProcess"/>
    <dgm:cxn modelId="{13319BD8-FAD3-134B-91C6-3EB5E32ED5AD}" type="presParOf" srcId="{16A992FB-F90D-C04D-9537-78B04460BE2E}" destId="{EB69C8F1-7DAF-AB4D-BBEE-84DEB1CDBD99}" srcOrd="10" destOrd="0" presId="urn:microsoft.com/office/officeart/2016/7/layout/VerticalDownArrowProcess"/>
    <dgm:cxn modelId="{4F94B67A-758C-F74D-8BFD-23B24FA89907}" type="presParOf" srcId="{EB69C8F1-7DAF-AB4D-BBEE-84DEB1CDBD99}" destId="{24D5BE24-975C-F84E-AA08-DC72B9211D8C}" srcOrd="0" destOrd="0" presId="urn:microsoft.com/office/officeart/2016/7/layout/VerticalDownArrowProcess"/>
    <dgm:cxn modelId="{88DC0879-D7F4-274C-876E-24C88F787C81}" type="presParOf" srcId="{EB69C8F1-7DAF-AB4D-BBEE-84DEB1CDBD99}" destId="{F17B6718-5298-024F-ABA7-F4D53A94C7E8}" srcOrd="1" destOrd="0" presId="urn:microsoft.com/office/officeart/2016/7/layout/VerticalDownArrowProcess"/>
    <dgm:cxn modelId="{0330C16C-C32B-554C-B7DA-541A8E7A4C2C}" type="presParOf" srcId="{EB69C8F1-7DAF-AB4D-BBEE-84DEB1CDBD99}" destId="{CC86201D-42B9-094C-AAB9-2E6E7EDCE3A9}" srcOrd="2" destOrd="0" presId="urn:microsoft.com/office/officeart/2016/7/layout/VerticalDownArrowProcess"/>
    <dgm:cxn modelId="{F2867724-152F-6249-B578-740B0CB49736}" type="presParOf" srcId="{16A992FB-F90D-C04D-9537-78B04460BE2E}" destId="{9C493633-5D34-0946-980D-407DE373C594}" srcOrd="11" destOrd="0" presId="urn:microsoft.com/office/officeart/2016/7/layout/VerticalDownArrowProcess"/>
    <dgm:cxn modelId="{B3EFF99A-8FA2-AE49-AD9D-C7D38B22B5EF}" type="presParOf" srcId="{16A992FB-F90D-C04D-9537-78B04460BE2E}" destId="{25842C40-5447-054C-B4CC-76778214715F}" srcOrd="12" destOrd="0" presId="urn:microsoft.com/office/officeart/2016/7/layout/VerticalDownArrowProcess"/>
    <dgm:cxn modelId="{4A6882A6-F5AE-D54B-9028-74ECA51A86F5}" type="presParOf" srcId="{25842C40-5447-054C-B4CC-76778214715F}" destId="{DBF7D694-D22B-0240-BBC7-C3C4D304B9E6}" srcOrd="0" destOrd="0" presId="urn:microsoft.com/office/officeart/2016/7/layout/VerticalDownArrowProcess"/>
    <dgm:cxn modelId="{7D6815A8-9CE6-2647-BA26-CA1D440EE60E}" type="presParOf" srcId="{25842C40-5447-054C-B4CC-76778214715F}" destId="{8EDB9847-D691-A649-86F7-74A6423831BB}" srcOrd="1" destOrd="0" presId="urn:microsoft.com/office/officeart/2016/7/layout/VerticalDownArrowProcess"/>
    <dgm:cxn modelId="{8E1635F0-5B51-A746-B0EF-E67310BD70F1}" type="presParOf" srcId="{25842C40-5447-054C-B4CC-76778214715F}" destId="{24CE676D-9654-E549-A22B-EFD97EA55887}" srcOrd="2" destOrd="0" presId="urn:microsoft.com/office/officeart/2016/7/layout/VerticalDown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132754D-9592-41B4-8A24-C6EB8E957F7E}" type="doc">
      <dgm:prSet loTypeId="urn:microsoft.com/office/officeart/2018/5/layout/IconCircleLabelList" loCatId="icon" qsTypeId="urn:microsoft.com/office/officeart/2005/8/quickstyle/simple1" qsCatId="simple" csTypeId="urn:microsoft.com/office/officeart/2018/5/colors/Iconchunking_neutralicon_accent2_2" csCatId="accent2" phldr="1"/>
      <dgm:spPr/>
      <dgm:t>
        <a:bodyPr/>
        <a:lstStyle/>
        <a:p>
          <a:endParaRPr lang="en-US"/>
        </a:p>
      </dgm:t>
    </dgm:pt>
    <dgm:pt modelId="{4BB4151E-0AA5-462D-A33F-458A96A666FA}">
      <dgm:prSet/>
      <dgm:spPr/>
      <dgm:t>
        <a:bodyPr/>
        <a:lstStyle/>
        <a:p>
          <a:pPr>
            <a:defRPr cap="all"/>
          </a:pPr>
          <a:r>
            <a:rPr lang="en-US"/>
            <a:t>Next session:</a:t>
          </a:r>
        </a:p>
      </dgm:t>
    </dgm:pt>
    <dgm:pt modelId="{FB2F3330-051F-4F18-974D-F2280254F639}" type="parTrans" cxnId="{E2A3935C-E049-488A-A3BF-0D35CE23850E}">
      <dgm:prSet/>
      <dgm:spPr/>
      <dgm:t>
        <a:bodyPr/>
        <a:lstStyle/>
        <a:p>
          <a:endParaRPr lang="en-US"/>
        </a:p>
      </dgm:t>
    </dgm:pt>
    <dgm:pt modelId="{95D33146-5296-4EFB-8C9A-BB55C1DABF8A}" type="sibTrans" cxnId="{E2A3935C-E049-488A-A3BF-0D35CE23850E}">
      <dgm:prSet/>
      <dgm:spPr/>
      <dgm:t>
        <a:bodyPr/>
        <a:lstStyle/>
        <a:p>
          <a:endParaRPr lang="en-US"/>
        </a:p>
      </dgm:t>
    </dgm:pt>
    <dgm:pt modelId="{C60E46FB-AE4F-4DF7-9910-BF715CD3904A}">
      <dgm:prSet/>
      <dgm:spPr/>
      <dgm:t>
        <a:bodyPr/>
        <a:lstStyle/>
        <a:p>
          <a:pPr>
            <a:defRPr cap="all"/>
          </a:pPr>
          <a:r>
            <a:rPr lang="en-US" dirty="0"/>
            <a:t>Date: </a:t>
          </a:r>
          <a:br>
            <a:rPr lang="en-US" dirty="0"/>
          </a:br>
          <a:r>
            <a:rPr lang="en-US" dirty="0"/>
            <a:t>Time: </a:t>
          </a:r>
        </a:p>
      </dgm:t>
    </dgm:pt>
    <dgm:pt modelId="{3684D8D8-715D-4404-B796-3E6E5A84BDD6}" type="parTrans" cxnId="{C321F5AD-26FF-4E0B-A631-5542038DFA78}">
      <dgm:prSet/>
      <dgm:spPr/>
      <dgm:t>
        <a:bodyPr/>
        <a:lstStyle/>
        <a:p>
          <a:endParaRPr lang="en-US"/>
        </a:p>
      </dgm:t>
    </dgm:pt>
    <dgm:pt modelId="{1B19ED9B-B175-4874-8D62-FE96B97547AD}" type="sibTrans" cxnId="{C321F5AD-26FF-4E0B-A631-5542038DFA78}">
      <dgm:prSet/>
      <dgm:spPr/>
      <dgm:t>
        <a:bodyPr/>
        <a:lstStyle/>
        <a:p>
          <a:endParaRPr lang="en-US"/>
        </a:p>
      </dgm:t>
    </dgm:pt>
    <dgm:pt modelId="{471CE382-E661-4223-BEAC-113B8BB8BF83}" type="pres">
      <dgm:prSet presAssocID="{C132754D-9592-41B4-8A24-C6EB8E957F7E}" presName="root" presStyleCnt="0">
        <dgm:presLayoutVars>
          <dgm:dir/>
          <dgm:resizeHandles val="exact"/>
        </dgm:presLayoutVars>
      </dgm:prSet>
      <dgm:spPr/>
    </dgm:pt>
    <dgm:pt modelId="{D9E3F980-F081-4688-9BBD-04005FBB5589}" type="pres">
      <dgm:prSet presAssocID="{4BB4151E-0AA5-462D-A33F-458A96A666FA}" presName="compNode" presStyleCnt="0"/>
      <dgm:spPr/>
    </dgm:pt>
    <dgm:pt modelId="{A7B3F94E-D34D-413F-9262-3F01734803A0}" type="pres">
      <dgm:prSet presAssocID="{4BB4151E-0AA5-462D-A33F-458A96A666FA}" presName="iconBgRect" presStyleLbl="bgShp" presStyleIdx="0" presStyleCnt="2"/>
      <dgm:spPr/>
    </dgm:pt>
    <dgm:pt modelId="{B32A2021-C01C-44FD-98D1-C548D2485860}" type="pres">
      <dgm:prSet presAssocID="{4BB4151E-0AA5-462D-A33F-458A96A666F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ackboard"/>
        </a:ext>
      </dgm:extLst>
    </dgm:pt>
    <dgm:pt modelId="{F32E51E9-1E09-453D-B1E0-47B7EDDF9124}" type="pres">
      <dgm:prSet presAssocID="{4BB4151E-0AA5-462D-A33F-458A96A666FA}" presName="spaceRect" presStyleCnt="0"/>
      <dgm:spPr/>
    </dgm:pt>
    <dgm:pt modelId="{9A58B5D4-B7EE-4658-B00A-552320E1E1D0}" type="pres">
      <dgm:prSet presAssocID="{4BB4151E-0AA5-462D-A33F-458A96A666FA}" presName="textRect" presStyleLbl="revTx" presStyleIdx="0" presStyleCnt="2">
        <dgm:presLayoutVars>
          <dgm:chMax val="1"/>
          <dgm:chPref val="1"/>
        </dgm:presLayoutVars>
      </dgm:prSet>
      <dgm:spPr/>
    </dgm:pt>
    <dgm:pt modelId="{39581B96-48A5-4150-B20A-34AC731DD17F}" type="pres">
      <dgm:prSet presAssocID="{95D33146-5296-4EFB-8C9A-BB55C1DABF8A}" presName="sibTrans" presStyleCnt="0"/>
      <dgm:spPr/>
    </dgm:pt>
    <dgm:pt modelId="{4871B54D-5D85-43E7-98F8-ABA588A5403C}" type="pres">
      <dgm:prSet presAssocID="{C60E46FB-AE4F-4DF7-9910-BF715CD3904A}" presName="compNode" presStyleCnt="0"/>
      <dgm:spPr/>
    </dgm:pt>
    <dgm:pt modelId="{E2045060-3080-48AE-8817-3BE6919A09D2}" type="pres">
      <dgm:prSet presAssocID="{C60E46FB-AE4F-4DF7-9910-BF715CD3904A}" presName="iconBgRect" presStyleLbl="bgShp" presStyleIdx="1" presStyleCnt="2" custLinFactNeighborX="-34678"/>
      <dgm:spPr/>
    </dgm:pt>
    <dgm:pt modelId="{FB8C7D2A-2DD5-4B9D-BCCC-D73096290291}" type="pres">
      <dgm:prSet presAssocID="{C60E46FB-AE4F-4DF7-9910-BF715CD3904A}" presName="iconRect" presStyleLbl="node1" presStyleIdx="1" presStyleCnt="2" custLinFactNeighborX="-5628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C9C44D5A-A0D5-4630-8CE6-03B6AFDA6923}" type="pres">
      <dgm:prSet presAssocID="{C60E46FB-AE4F-4DF7-9910-BF715CD3904A}" presName="spaceRect" presStyleCnt="0"/>
      <dgm:spPr/>
    </dgm:pt>
    <dgm:pt modelId="{CE5527F2-4B0D-4D12-AF70-9522B612D5F1}" type="pres">
      <dgm:prSet presAssocID="{C60E46FB-AE4F-4DF7-9910-BF715CD3904A}" presName="textRect" presStyleLbl="revTx" presStyleIdx="1" presStyleCnt="2" custLinFactNeighborX="-26322" custLinFactNeighborY="-30855">
        <dgm:presLayoutVars>
          <dgm:chMax val="1"/>
          <dgm:chPref val="1"/>
        </dgm:presLayoutVars>
      </dgm:prSet>
      <dgm:spPr/>
    </dgm:pt>
  </dgm:ptLst>
  <dgm:cxnLst>
    <dgm:cxn modelId="{62776549-AB00-9E4E-BE26-15C650E19128}" type="presOf" srcId="{C132754D-9592-41B4-8A24-C6EB8E957F7E}" destId="{471CE382-E661-4223-BEAC-113B8BB8BF83}" srcOrd="0" destOrd="0" presId="urn:microsoft.com/office/officeart/2018/5/layout/IconCircleLabelList"/>
    <dgm:cxn modelId="{E2A3935C-E049-488A-A3BF-0D35CE23850E}" srcId="{C132754D-9592-41B4-8A24-C6EB8E957F7E}" destId="{4BB4151E-0AA5-462D-A33F-458A96A666FA}" srcOrd="0" destOrd="0" parTransId="{FB2F3330-051F-4F18-974D-F2280254F639}" sibTransId="{95D33146-5296-4EFB-8C9A-BB55C1DABF8A}"/>
    <dgm:cxn modelId="{3242D46B-0E33-0B4C-90AE-6F6DCE443268}" type="presOf" srcId="{C60E46FB-AE4F-4DF7-9910-BF715CD3904A}" destId="{CE5527F2-4B0D-4D12-AF70-9522B612D5F1}" srcOrd="0" destOrd="0" presId="urn:microsoft.com/office/officeart/2018/5/layout/IconCircleLabelList"/>
    <dgm:cxn modelId="{C321F5AD-26FF-4E0B-A631-5542038DFA78}" srcId="{C132754D-9592-41B4-8A24-C6EB8E957F7E}" destId="{C60E46FB-AE4F-4DF7-9910-BF715CD3904A}" srcOrd="1" destOrd="0" parTransId="{3684D8D8-715D-4404-B796-3E6E5A84BDD6}" sibTransId="{1B19ED9B-B175-4874-8D62-FE96B97547AD}"/>
    <dgm:cxn modelId="{58A6C6FA-B484-984A-A474-33AED61621B8}" type="presOf" srcId="{4BB4151E-0AA5-462D-A33F-458A96A666FA}" destId="{9A58B5D4-B7EE-4658-B00A-552320E1E1D0}" srcOrd="0" destOrd="0" presId="urn:microsoft.com/office/officeart/2018/5/layout/IconCircleLabelList"/>
    <dgm:cxn modelId="{79425571-C246-C24F-B450-1B1042267389}" type="presParOf" srcId="{471CE382-E661-4223-BEAC-113B8BB8BF83}" destId="{D9E3F980-F081-4688-9BBD-04005FBB5589}" srcOrd="0" destOrd="0" presId="urn:microsoft.com/office/officeart/2018/5/layout/IconCircleLabelList"/>
    <dgm:cxn modelId="{C9B8E379-7297-804A-970A-9352BF31FAA4}" type="presParOf" srcId="{D9E3F980-F081-4688-9BBD-04005FBB5589}" destId="{A7B3F94E-D34D-413F-9262-3F01734803A0}" srcOrd="0" destOrd="0" presId="urn:microsoft.com/office/officeart/2018/5/layout/IconCircleLabelList"/>
    <dgm:cxn modelId="{CD9656C3-4872-1F40-B399-EB9FA08BD946}" type="presParOf" srcId="{D9E3F980-F081-4688-9BBD-04005FBB5589}" destId="{B32A2021-C01C-44FD-98D1-C548D2485860}" srcOrd="1" destOrd="0" presId="urn:microsoft.com/office/officeart/2018/5/layout/IconCircleLabelList"/>
    <dgm:cxn modelId="{31F5C08F-7EDD-2449-AE9E-C5F2476892F9}" type="presParOf" srcId="{D9E3F980-F081-4688-9BBD-04005FBB5589}" destId="{F32E51E9-1E09-453D-B1E0-47B7EDDF9124}" srcOrd="2" destOrd="0" presId="urn:microsoft.com/office/officeart/2018/5/layout/IconCircleLabelList"/>
    <dgm:cxn modelId="{B56D3113-16D8-DA44-8FBE-44DC70E60DDC}" type="presParOf" srcId="{D9E3F980-F081-4688-9BBD-04005FBB5589}" destId="{9A58B5D4-B7EE-4658-B00A-552320E1E1D0}" srcOrd="3" destOrd="0" presId="urn:microsoft.com/office/officeart/2018/5/layout/IconCircleLabelList"/>
    <dgm:cxn modelId="{073BD898-1264-A142-9C6A-9EE91DF8D1C9}" type="presParOf" srcId="{471CE382-E661-4223-BEAC-113B8BB8BF83}" destId="{39581B96-48A5-4150-B20A-34AC731DD17F}" srcOrd="1" destOrd="0" presId="urn:microsoft.com/office/officeart/2018/5/layout/IconCircleLabelList"/>
    <dgm:cxn modelId="{9FE59263-D854-5746-9090-82AC21D3B06F}" type="presParOf" srcId="{471CE382-E661-4223-BEAC-113B8BB8BF83}" destId="{4871B54D-5D85-43E7-98F8-ABA588A5403C}" srcOrd="2" destOrd="0" presId="urn:microsoft.com/office/officeart/2018/5/layout/IconCircleLabelList"/>
    <dgm:cxn modelId="{A1655860-DA5F-0A46-9E6D-6581903E0B8D}" type="presParOf" srcId="{4871B54D-5D85-43E7-98F8-ABA588A5403C}" destId="{E2045060-3080-48AE-8817-3BE6919A09D2}" srcOrd="0" destOrd="0" presId="urn:microsoft.com/office/officeart/2018/5/layout/IconCircleLabelList"/>
    <dgm:cxn modelId="{D32B385E-C713-9143-9C58-143088F1EBA3}" type="presParOf" srcId="{4871B54D-5D85-43E7-98F8-ABA588A5403C}" destId="{FB8C7D2A-2DD5-4B9D-BCCC-D73096290291}" srcOrd="1" destOrd="0" presId="urn:microsoft.com/office/officeart/2018/5/layout/IconCircleLabelList"/>
    <dgm:cxn modelId="{DE90FE0F-0869-0448-BFF2-8B637CF28BA0}" type="presParOf" srcId="{4871B54D-5D85-43E7-98F8-ABA588A5403C}" destId="{C9C44D5A-A0D5-4630-8CE6-03B6AFDA6923}" srcOrd="2" destOrd="0" presId="urn:microsoft.com/office/officeart/2018/5/layout/IconCircleLabelList"/>
    <dgm:cxn modelId="{EA2E56FF-E1B4-B440-8411-AA48A9CC96B7}" type="presParOf" srcId="{4871B54D-5D85-43E7-98F8-ABA588A5403C}" destId="{CE5527F2-4B0D-4D12-AF70-9522B612D5F1}"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5D56A-E0B9-DE4F-BA8C-9A446843CBA4}">
      <dsp:nvSpPr>
        <dsp:cNvPr id="0" name=""/>
        <dsp:cNvSpPr/>
      </dsp:nvSpPr>
      <dsp:spPr>
        <a:xfrm>
          <a:off x="0" y="54395"/>
          <a:ext cx="6915100"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GB" sz="2200" kern="1200" dirty="0">
              <a:solidFill>
                <a:srgbClr val="1A2A68"/>
              </a:solidFill>
            </a:rPr>
            <a:t>Hand in Questionnaires</a:t>
          </a:r>
          <a:r>
            <a:rPr lang="en-GB" sz="2200" kern="1200" dirty="0">
              <a:solidFill>
                <a:srgbClr val="1A2A68"/>
              </a:solidFill>
              <a:latin typeface="Century Gothic" panose="020F0302020204030204"/>
            </a:rPr>
            <a:t> (ROMS)</a:t>
          </a:r>
          <a:endParaRPr lang="en-US" sz="2200" kern="1200" dirty="0">
            <a:solidFill>
              <a:srgbClr val="1A2A68"/>
            </a:solidFill>
          </a:endParaRPr>
        </a:p>
      </dsp:txBody>
      <dsp:txXfrm>
        <a:off x="25759" y="80154"/>
        <a:ext cx="6863582" cy="476152"/>
      </dsp:txXfrm>
    </dsp:sp>
    <dsp:sp modelId="{F3573153-1D95-124B-9039-4D939C1116B0}">
      <dsp:nvSpPr>
        <dsp:cNvPr id="0" name=""/>
        <dsp:cNvSpPr/>
      </dsp:nvSpPr>
      <dsp:spPr>
        <a:xfrm>
          <a:off x="0" y="645425"/>
          <a:ext cx="6915100"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solidFill>
                <a:srgbClr val="1A2A68"/>
              </a:solidFill>
            </a:rPr>
            <a:t>Recap on group ground rules</a:t>
          </a:r>
          <a:endParaRPr lang="en-US" sz="2200" kern="1200" dirty="0">
            <a:solidFill>
              <a:srgbClr val="1A2A68"/>
            </a:solidFill>
          </a:endParaRPr>
        </a:p>
      </dsp:txBody>
      <dsp:txXfrm>
        <a:off x="25759" y="671184"/>
        <a:ext cx="6863582" cy="476152"/>
      </dsp:txXfrm>
    </dsp:sp>
    <dsp:sp modelId="{B5CF8CEF-D0D1-5F4E-9C4C-F71EC671972C}">
      <dsp:nvSpPr>
        <dsp:cNvPr id="0" name=""/>
        <dsp:cNvSpPr/>
      </dsp:nvSpPr>
      <dsp:spPr>
        <a:xfrm>
          <a:off x="0" y="1236455"/>
          <a:ext cx="6915100"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solidFill>
                <a:srgbClr val="1A2A68"/>
              </a:solidFill>
            </a:rPr>
            <a:t>Review homework tasks </a:t>
          </a:r>
          <a:endParaRPr lang="en-US" sz="2200" kern="1200" dirty="0">
            <a:solidFill>
              <a:srgbClr val="1A2A68"/>
            </a:solidFill>
          </a:endParaRPr>
        </a:p>
      </dsp:txBody>
      <dsp:txXfrm>
        <a:off x="25759" y="1262214"/>
        <a:ext cx="6863582" cy="476152"/>
      </dsp:txXfrm>
    </dsp:sp>
    <dsp:sp modelId="{1F8E42E9-D40A-C64E-9409-4B76E18646B0}">
      <dsp:nvSpPr>
        <dsp:cNvPr id="0" name=""/>
        <dsp:cNvSpPr/>
      </dsp:nvSpPr>
      <dsp:spPr>
        <a:xfrm>
          <a:off x="0" y="1827485"/>
          <a:ext cx="6915100"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solidFill>
                <a:srgbClr val="1A2A68"/>
              </a:solidFill>
            </a:rPr>
            <a:t>Key concepts:</a:t>
          </a:r>
          <a:endParaRPr lang="en-US" sz="2200" kern="1200" dirty="0">
            <a:solidFill>
              <a:srgbClr val="1A2A68"/>
            </a:solidFill>
          </a:endParaRPr>
        </a:p>
      </dsp:txBody>
      <dsp:txXfrm>
        <a:off x="25759" y="1853244"/>
        <a:ext cx="6863582" cy="476152"/>
      </dsp:txXfrm>
    </dsp:sp>
    <dsp:sp modelId="{EB425E36-1FA6-6244-81C6-9D9430CCC178}">
      <dsp:nvSpPr>
        <dsp:cNvPr id="0" name=""/>
        <dsp:cNvSpPr/>
      </dsp:nvSpPr>
      <dsp:spPr>
        <a:xfrm>
          <a:off x="0" y="2355155"/>
          <a:ext cx="6915100" cy="118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955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GB" sz="1700" kern="1200" dirty="0">
              <a:solidFill>
                <a:srgbClr val="1A2A68"/>
              </a:solidFill>
            </a:rPr>
            <a:t>What are my child’s anxious expectations?</a:t>
          </a:r>
          <a:endParaRPr lang="en-US" sz="1700" kern="1200" dirty="0">
            <a:solidFill>
              <a:srgbClr val="1A2A68"/>
            </a:solidFill>
          </a:endParaRPr>
        </a:p>
        <a:p>
          <a:pPr marL="171450" lvl="1" indent="-171450" algn="l" defTabSz="755650">
            <a:lnSpc>
              <a:spcPct val="90000"/>
            </a:lnSpc>
            <a:spcBef>
              <a:spcPct val="0"/>
            </a:spcBef>
            <a:spcAft>
              <a:spcPct val="20000"/>
            </a:spcAft>
            <a:buChar char="•"/>
          </a:pPr>
          <a:r>
            <a:rPr lang="en-GB" sz="1700" kern="1200" dirty="0">
              <a:solidFill>
                <a:srgbClr val="1A2A68"/>
              </a:solidFill>
            </a:rPr>
            <a:t>What does my child need to learn?</a:t>
          </a:r>
          <a:endParaRPr lang="en-US" sz="1700" kern="1200" dirty="0">
            <a:solidFill>
              <a:srgbClr val="1A2A68"/>
            </a:solidFill>
          </a:endParaRPr>
        </a:p>
        <a:p>
          <a:pPr marL="171450" lvl="1" indent="-171450" algn="l" defTabSz="755650">
            <a:lnSpc>
              <a:spcPct val="90000"/>
            </a:lnSpc>
            <a:spcBef>
              <a:spcPct val="0"/>
            </a:spcBef>
            <a:spcAft>
              <a:spcPct val="20000"/>
            </a:spcAft>
            <a:buChar char="•"/>
          </a:pPr>
          <a:r>
            <a:rPr lang="en-GB" sz="1700" kern="1200" dirty="0">
              <a:solidFill>
                <a:srgbClr val="1A2A68"/>
              </a:solidFill>
            </a:rPr>
            <a:t>Promoting independence and ‘having a go’ </a:t>
          </a:r>
          <a:endParaRPr lang="en-US" sz="1700" kern="1200" dirty="0">
            <a:solidFill>
              <a:srgbClr val="1A2A68"/>
            </a:solidFill>
          </a:endParaRPr>
        </a:p>
        <a:p>
          <a:pPr marL="171450" lvl="1" indent="-171450" algn="l" defTabSz="755650">
            <a:lnSpc>
              <a:spcPct val="90000"/>
            </a:lnSpc>
            <a:spcBef>
              <a:spcPct val="0"/>
            </a:spcBef>
            <a:spcAft>
              <a:spcPct val="20000"/>
            </a:spcAft>
            <a:buChar char="•"/>
          </a:pPr>
          <a:r>
            <a:rPr lang="en-GB" sz="1700" kern="1200" dirty="0">
              <a:solidFill>
                <a:srgbClr val="1A2A68"/>
              </a:solidFill>
            </a:rPr>
            <a:t>Identifying rewards </a:t>
          </a:r>
          <a:endParaRPr lang="en-US" sz="1700" kern="1200" dirty="0">
            <a:solidFill>
              <a:srgbClr val="1A2A68"/>
            </a:solidFill>
          </a:endParaRPr>
        </a:p>
      </dsp:txBody>
      <dsp:txXfrm>
        <a:off x="0" y="2355155"/>
        <a:ext cx="6915100" cy="1184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3A844-A7E0-7548-A898-B12D5866DCB9}">
      <dsp:nvSpPr>
        <dsp:cNvPr id="0" name=""/>
        <dsp:cNvSpPr/>
      </dsp:nvSpPr>
      <dsp:spPr>
        <a:xfrm>
          <a:off x="714690" y="3604"/>
          <a:ext cx="2105785" cy="1263471"/>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1" kern="1200" dirty="0">
              <a:solidFill>
                <a:srgbClr val="1A2A68"/>
              </a:solidFill>
            </a:rPr>
            <a:t>Confidentiality</a:t>
          </a:r>
          <a:r>
            <a:rPr lang="en-US" sz="1600" b="1" kern="1200" dirty="0">
              <a:solidFill>
                <a:srgbClr val="1A2A68"/>
              </a:solidFill>
              <a:latin typeface="Century Gothic" panose="020F0302020204030204"/>
            </a:rPr>
            <a:t> (keeping things private)</a:t>
          </a:r>
          <a:endParaRPr lang="en-US" sz="1600" b="1" kern="1200" dirty="0">
            <a:solidFill>
              <a:srgbClr val="1A2A68"/>
            </a:solidFill>
          </a:endParaRPr>
        </a:p>
      </dsp:txBody>
      <dsp:txXfrm>
        <a:off x="714690" y="3604"/>
        <a:ext cx="2105785" cy="1263471"/>
      </dsp:txXfrm>
    </dsp:sp>
    <dsp:sp modelId="{FE9DFB53-25D0-384D-8F13-CA65FFC015C9}">
      <dsp:nvSpPr>
        <dsp:cNvPr id="0" name=""/>
        <dsp:cNvSpPr/>
      </dsp:nvSpPr>
      <dsp:spPr>
        <a:xfrm>
          <a:off x="3031054" y="3604"/>
          <a:ext cx="2105785" cy="1263471"/>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rgbClr val="1A2A68"/>
              </a:solidFill>
            </a:rPr>
            <a:t>Not identifying other people in the group outside of the session </a:t>
          </a:r>
        </a:p>
      </dsp:txBody>
      <dsp:txXfrm>
        <a:off x="3031054" y="3604"/>
        <a:ext cx="2105785" cy="1263471"/>
      </dsp:txXfrm>
    </dsp:sp>
    <dsp:sp modelId="{1DC709CF-6CD0-A145-9B09-BDED99BF8FBF}">
      <dsp:nvSpPr>
        <dsp:cNvPr id="0" name=""/>
        <dsp:cNvSpPr/>
      </dsp:nvSpPr>
      <dsp:spPr>
        <a:xfrm>
          <a:off x="5347418" y="3604"/>
          <a:ext cx="2105785" cy="1263471"/>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rPr>
            <a:t>What is said by others in the group stays in the group </a:t>
          </a:r>
        </a:p>
      </dsp:txBody>
      <dsp:txXfrm>
        <a:off x="5347418" y="3604"/>
        <a:ext cx="2105785" cy="1263471"/>
      </dsp:txXfrm>
    </dsp:sp>
    <dsp:sp modelId="{6A9B003C-C38C-0149-9B46-E38456EC0E2C}">
      <dsp:nvSpPr>
        <dsp:cNvPr id="0" name=""/>
        <dsp:cNvSpPr/>
      </dsp:nvSpPr>
      <dsp:spPr>
        <a:xfrm>
          <a:off x="714690" y="1477653"/>
          <a:ext cx="2105785" cy="1263471"/>
        </a:xfrm>
        <a:prstGeom prst="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rgbClr val="1A2A68"/>
              </a:solidFill>
            </a:rPr>
            <a:t>Okay to talk about the group in general terms but no specifics </a:t>
          </a:r>
        </a:p>
      </dsp:txBody>
      <dsp:txXfrm>
        <a:off x="714690" y="1477653"/>
        <a:ext cx="2105785" cy="1263471"/>
      </dsp:txXfrm>
    </dsp:sp>
    <dsp:sp modelId="{9D1E17E9-A1E7-D24F-AFFE-1F547DBD2C8A}">
      <dsp:nvSpPr>
        <dsp:cNvPr id="0" name=""/>
        <dsp:cNvSpPr/>
      </dsp:nvSpPr>
      <dsp:spPr>
        <a:xfrm>
          <a:off x="3031054" y="1477653"/>
          <a:ext cx="2105785" cy="1263471"/>
        </a:xfrm>
        <a:prstGeom prst="rect">
          <a:avLst/>
        </a:prstGeom>
        <a:solidFill>
          <a:schemeClr val="accent6">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rPr>
            <a:t>Arrive on time, finish on time </a:t>
          </a:r>
        </a:p>
      </dsp:txBody>
      <dsp:txXfrm>
        <a:off x="3031054" y="1477653"/>
        <a:ext cx="2105785" cy="1263471"/>
      </dsp:txXfrm>
    </dsp:sp>
    <dsp:sp modelId="{13DE3A45-8505-4142-9C3B-6DC55EA8E8AE}">
      <dsp:nvSpPr>
        <dsp:cNvPr id="0" name=""/>
        <dsp:cNvSpPr/>
      </dsp:nvSpPr>
      <dsp:spPr>
        <a:xfrm>
          <a:off x="5347418" y="1477653"/>
          <a:ext cx="2105785" cy="1263471"/>
        </a:xfrm>
        <a:prstGeom prst="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solidFill>
                <a:srgbClr val="1A2A68"/>
              </a:solidFill>
            </a:rPr>
            <a:t>Turn off mobile phones or put them on silent</a:t>
          </a:r>
          <a:r>
            <a:rPr lang="en-US" sz="1500" b="1" kern="1200" dirty="0">
              <a:solidFill>
                <a:srgbClr val="1A2A68"/>
              </a:solidFill>
              <a:latin typeface="Century Gothic" panose="020F0302020204030204"/>
            </a:rPr>
            <a:t> </a:t>
          </a:r>
          <a:endParaRPr lang="en-US" sz="1500" b="1" kern="1200" dirty="0">
            <a:solidFill>
              <a:srgbClr val="1A2A68"/>
            </a:solidFill>
          </a:endParaRPr>
        </a:p>
      </dsp:txBody>
      <dsp:txXfrm>
        <a:off x="5347418" y="1477653"/>
        <a:ext cx="2105785" cy="1263471"/>
      </dsp:txXfrm>
    </dsp:sp>
    <dsp:sp modelId="{0FD93C3E-0A11-0349-9599-FA88C3A792CA}">
      <dsp:nvSpPr>
        <dsp:cNvPr id="0" name=""/>
        <dsp:cNvSpPr/>
      </dsp:nvSpPr>
      <dsp:spPr>
        <a:xfrm>
          <a:off x="714690" y="2951703"/>
          <a:ext cx="2105785" cy="1263471"/>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rgbClr val="1A2A68"/>
              </a:solidFill>
            </a:rPr>
            <a:t>Everyone is allowed to have their opinions. No one’s opinions will be criticized or judged. </a:t>
          </a:r>
        </a:p>
      </dsp:txBody>
      <dsp:txXfrm>
        <a:off x="714690" y="2951703"/>
        <a:ext cx="2105785" cy="1263471"/>
      </dsp:txXfrm>
    </dsp:sp>
    <dsp:sp modelId="{99F434BE-8523-FF47-AD5A-401C26FD088B}">
      <dsp:nvSpPr>
        <dsp:cNvPr id="0" name=""/>
        <dsp:cNvSpPr/>
      </dsp:nvSpPr>
      <dsp:spPr>
        <a:xfrm>
          <a:off x="3031054" y="2951703"/>
          <a:ext cx="2105785" cy="1263471"/>
        </a:xfrm>
        <a:prstGeom prst="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rgbClr val="1A2A68"/>
              </a:solidFill>
            </a:rPr>
            <a:t>One person to talk at a time </a:t>
          </a:r>
        </a:p>
      </dsp:txBody>
      <dsp:txXfrm>
        <a:off x="3031054" y="2951703"/>
        <a:ext cx="2105785" cy="1263471"/>
      </dsp:txXfrm>
    </dsp:sp>
    <dsp:sp modelId="{FBB07D47-B85C-9546-A57E-9AC66F3ACF2B}">
      <dsp:nvSpPr>
        <dsp:cNvPr id="0" name=""/>
        <dsp:cNvSpPr/>
      </dsp:nvSpPr>
      <dsp:spPr>
        <a:xfrm>
          <a:off x="5347418" y="2951703"/>
          <a:ext cx="2105785" cy="1263471"/>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rgbClr val="1A2A68"/>
              </a:solidFill>
            </a:rPr>
            <a:t>Be respectful to one another</a:t>
          </a:r>
        </a:p>
      </dsp:txBody>
      <dsp:txXfrm>
        <a:off x="5347418" y="2951703"/>
        <a:ext cx="2105785" cy="12634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7C593-EA44-40B7-85EC-79E3B36EDCA4}">
      <dsp:nvSpPr>
        <dsp:cNvPr id="0" name=""/>
        <dsp:cNvSpPr/>
      </dsp:nvSpPr>
      <dsp:spPr>
        <a:xfrm>
          <a:off x="727488" y="193503"/>
          <a:ext cx="1176820" cy="11768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2F507083-281E-4634-9CC8-00EDCD4778A9}">
      <dsp:nvSpPr>
        <dsp:cNvPr id="0" name=""/>
        <dsp:cNvSpPr/>
      </dsp:nvSpPr>
      <dsp:spPr>
        <a:xfrm>
          <a:off x="3590" y="1379401"/>
          <a:ext cx="3362343" cy="504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90000"/>
            </a:lnSpc>
            <a:spcBef>
              <a:spcPct val="0"/>
            </a:spcBef>
            <a:spcAft>
              <a:spcPct val="35000"/>
            </a:spcAft>
            <a:buNone/>
            <a:defRPr b="1"/>
          </a:pPr>
          <a:r>
            <a:rPr lang="en-US" sz="3100" kern="1200">
              <a:solidFill>
                <a:srgbClr val="1A2A68"/>
              </a:solidFill>
            </a:rPr>
            <a:t>Treatment goals</a:t>
          </a:r>
        </a:p>
      </dsp:txBody>
      <dsp:txXfrm>
        <a:off x="3590" y="1379401"/>
        <a:ext cx="3362343" cy="504351"/>
      </dsp:txXfrm>
    </dsp:sp>
    <dsp:sp modelId="{5A1586DC-5D3F-4CEC-B2F0-1DB101951953}">
      <dsp:nvSpPr>
        <dsp:cNvPr id="0" name=""/>
        <dsp:cNvSpPr/>
      </dsp:nvSpPr>
      <dsp:spPr>
        <a:xfrm>
          <a:off x="3590" y="1959328"/>
          <a:ext cx="3362343" cy="1859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a:solidFill>
                <a:srgbClr val="1A2A68"/>
              </a:solidFill>
            </a:rPr>
            <a:t>Any questions about goal setting?</a:t>
          </a:r>
        </a:p>
        <a:p>
          <a:pPr marL="0" lvl="0" indent="0" algn="l" defTabSz="755650">
            <a:lnSpc>
              <a:spcPct val="90000"/>
            </a:lnSpc>
            <a:spcBef>
              <a:spcPct val="0"/>
            </a:spcBef>
            <a:spcAft>
              <a:spcPct val="35000"/>
            </a:spcAft>
            <a:buNone/>
          </a:pPr>
          <a:r>
            <a:rPr lang="en-US" sz="1700" kern="1200">
              <a:solidFill>
                <a:srgbClr val="1A2A68"/>
              </a:solidFill>
            </a:rPr>
            <a:t>Did everyone manage to identify 3 main goals?</a:t>
          </a:r>
        </a:p>
        <a:p>
          <a:pPr marL="0" lvl="0" indent="0" algn="l" defTabSz="755650">
            <a:lnSpc>
              <a:spcPct val="90000"/>
            </a:lnSpc>
            <a:spcBef>
              <a:spcPct val="0"/>
            </a:spcBef>
            <a:spcAft>
              <a:spcPct val="35000"/>
            </a:spcAft>
            <a:buNone/>
          </a:pPr>
          <a:r>
            <a:rPr lang="en-US" sz="1700" kern="1200">
              <a:solidFill>
                <a:srgbClr val="1A2A68"/>
              </a:solidFill>
            </a:rPr>
            <a:t>Have anyone’s goals changed?</a:t>
          </a:r>
        </a:p>
      </dsp:txBody>
      <dsp:txXfrm>
        <a:off x="3590" y="1959328"/>
        <a:ext cx="3362343" cy="1859554"/>
      </dsp:txXfrm>
    </dsp:sp>
    <dsp:sp modelId="{D8B71E6F-B51D-4F0F-8AE3-7D5FA8A5D360}">
      <dsp:nvSpPr>
        <dsp:cNvPr id="0" name=""/>
        <dsp:cNvSpPr/>
      </dsp:nvSpPr>
      <dsp:spPr>
        <a:xfrm>
          <a:off x="4867333" y="205659"/>
          <a:ext cx="1176820" cy="11768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E46A3A35-C934-4D26-8075-CFA3558EE602}">
      <dsp:nvSpPr>
        <dsp:cNvPr id="0" name=""/>
        <dsp:cNvSpPr/>
      </dsp:nvSpPr>
      <dsp:spPr>
        <a:xfrm>
          <a:off x="3954344" y="1379401"/>
          <a:ext cx="3362343" cy="504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90000"/>
            </a:lnSpc>
            <a:spcBef>
              <a:spcPct val="0"/>
            </a:spcBef>
            <a:spcAft>
              <a:spcPct val="35000"/>
            </a:spcAft>
            <a:buNone/>
            <a:defRPr b="1"/>
          </a:pPr>
          <a:r>
            <a:rPr lang="en-US" sz="3100" kern="1200">
              <a:solidFill>
                <a:srgbClr val="1A2A68"/>
              </a:solidFill>
            </a:rPr>
            <a:t>Reading material</a:t>
          </a:r>
        </a:p>
      </dsp:txBody>
      <dsp:txXfrm>
        <a:off x="3954344" y="1379401"/>
        <a:ext cx="3362343" cy="504351"/>
      </dsp:txXfrm>
    </dsp:sp>
    <dsp:sp modelId="{B4C1A949-BFBF-4AC3-AFD5-89D3F15B7A48}">
      <dsp:nvSpPr>
        <dsp:cNvPr id="0" name=""/>
        <dsp:cNvSpPr/>
      </dsp:nvSpPr>
      <dsp:spPr>
        <a:xfrm>
          <a:off x="3954344" y="1959328"/>
          <a:ext cx="3362343" cy="1859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dirty="0">
              <a:solidFill>
                <a:srgbClr val="1A2A68"/>
              </a:solidFill>
            </a:rPr>
            <a:t>Any questions about what you read?</a:t>
          </a:r>
        </a:p>
        <a:p>
          <a:pPr marL="0" lvl="0" indent="0" algn="l" defTabSz="755650">
            <a:lnSpc>
              <a:spcPct val="90000"/>
            </a:lnSpc>
            <a:spcBef>
              <a:spcPct val="0"/>
            </a:spcBef>
            <a:spcAft>
              <a:spcPct val="35000"/>
            </a:spcAft>
            <a:buNone/>
          </a:pPr>
          <a:r>
            <a:rPr lang="en-US" sz="1700" kern="1200">
              <a:solidFill>
                <a:srgbClr val="1A2A68"/>
              </a:solidFill>
            </a:rPr>
            <a:t>Did everyone manage to read the chapters?</a:t>
          </a:r>
        </a:p>
        <a:p>
          <a:pPr marL="0" lvl="0" indent="0" algn="l" defTabSz="755650">
            <a:lnSpc>
              <a:spcPct val="90000"/>
            </a:lnSpc>
            <a:spcBef>
              <a:spcPct val="0"/>
            </a:spcBef>
            <a:spcAft>
              <a:spcPct val="35000"/>
            </a:spcAft>
            <a:buNone/>
          </a:pPr>
          <a:r>
            <a:rPr lang="en-US" sz="1700" kern="1200">
              <a:solidFill>
                <a:srgbClr val="1A2A68"/>
              </a:solidFill>
            </a:rPr>
            <a:t>Does anyone have comments about any of the additional chapters?</a:t>
          </a:r>
        </a:p>
      </dsp:txBody>
      <dsp:txXfrm>
        <a:off x="3954344" y="1959328"/>
        <a:ext cx="3362343" cy="18595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46A4E3-FBED-FF46-A8F6-6E1BD696DF5C}">
      <dsp:nvSpPr>
        <dsp:cNvPr id="0" name=""/>
        <dsp:cNvSpPr/>
      </dsp:nvSpPr>
      <dsp:spPr>
        <a:xfrm>
          <a:off x="0" y="612"/>
          <a:ext cx="7272808"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10F96A-4727-F440-9C11-8AAD7A7C5F21}">
      <dsp:nvSpPr>
        <dsp:cNvPr id="0" name=""/>
        <dsp:cNvSpPr/>
      </dsp:nvSpPr>
      <dsp:spPr>
        <a:xfrm>
          <a:off x="0" y="612"/>
          <a:ext cx="7272808" cy="1003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solidFill>
                <a:srgbClr val="1A2A68"/>
              </a:solidFill>
            </a:rPr>
            <a:t>Reassurance is a natural response, and in some situations, it may reduce distress in the short-term.</a:t>
          </a:r>
          <a:endParaRPr lang="en-US" sz="2000" kern="1200" dirty="0">
            <a:solidFill>
              <a:srgbClr val="1A2A68"/>
            </a:solidFill>
          </a:endParaRPr>
        </a:p>
      </dsp:txBody>
      <dsp:txXfrm>
        <a:off x="0" y="612"/>
        <a:ext cx="7272808" cy="1003106"/>
      </dsp:txXfrm>
    </dsp:sp>
    <dsp:sp modelId="{1B5636BD-4B1F-AD4D-BC9D-7B270D9A730B}">
      <dsp:nvSpPr>
        <dsp:cNvPr id="0" name=""/>
        <dsp:cNvSpPr/>
      </dsp:nvSpPr>
      <dsp:spPr>
        <a:xfrm>
          <a:off x="0" y="1003719"/>
          <a:ext cx="7272808"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C00023-2B4B-FD46-93B2-7047C745A47D}">
      <dsp:nvSpPr>
        <dsp:cNvPr id="0" name=""/>
        <dsp:cNvSpPr/>
      </dsp:nvSpPr>
      <dsp:spPr>
        <a:xfrm>
          <a:off x="0" y="1003719"/>
          <a:ext cx="7272808" cy="1003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n-GB" sz="2000" kern="1200" dirty="0">
              <a:solidFill>
                <a:srgbClr val="1A2A68"/>
              </a:solidFill>
            </a:rPr>
            <a:t>Anxious children often seek out reassurance however, it often does not help </a:t>
          </a:r>
          <a:r>
            <a:rPr lang="en-GB" sz="2000" kern="1200" dirty="0">
              <a:solidFill>
                <a:srgbClr val="1A2A68"/>
              </a:solidFill>
              <a:latin typeface="Century Gothic" panose="020F0302020204030204"/>
            </a:rPr>
            <a:t>them</a:t>
          </a:r>
          <a:r>
            <a:rPr lang="en-GB" sz="2000" kern="1200" dirty="0">
              <a:solidFill>
                <a:srgbClr val="1A2A68"/>
              </a:solidFill>
            </a:rPr>
            <a:t> to feel less anxious in the long run.</a:t>
          </a:r>
          <a:endParaRPr lang="en-US" sz="2000" kern="1200" dirty="0">
            <a:solidFill>
              <a:srgbClr val="1A2A68"/>
            </a:solidFill>
          </a:endParaRPr>
        </a:p>
      </dsp:txBody>
      <dsp:txXfrm>
        <a:off x="0" y="1003719"/>
        <a:ext cx="7272808" cy="1003106"/>
      </dsp:txXfrm>
    </dsp:sp>
    <dsp:sp modelId="{7F9F7856-F21C-F645-B2A1-2D644E23C873}">
      <dsp:nvSpPr>
        <dsp:cNvPr id="0" name=""/>
        <dsp:cNvSpPr/>
      </dsp:nvSpPr>
      <dsp:spPr>
        <a:xfrm>
          <a:off x="0" y="2006825"/>
          <a:ext cx="7272808"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0624FE-DB2E-4848-819B-F3C75F17FC32}">
      <dsp:nvSpPr>
        <dsp:cNvPr id="0" name=""/>
        <dsp:cNvSpPr/>
      </dsp:nvSpPr>
      <dsp:spPr>
        <a:xfrm>
          <a:off x="0" y="2006825"/>
          <a:ext cx="7272808" cy="1003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solidFill>
                <a:srgbClr val="1A2A68"/>
              </a:solidFill>
            </a:rPr>
            <a:t>Reassurance can be addictive: the more a child gets reassurance, the more they will want it/think they need it.</a:t>
          </a:r>
          <a:endParaRPr lang="en-US" sz="2000" kern="1200" dirty="0">
            <a:solidFill>
              <a:srgbClr val="1A2A68"/>
            </a:solidFill>
          </a:endParaRPr>
        </a:p>
      </dsp:txBody>
      <dsp:txXfrm>
        <a:off x="0" y="2006825"/>
        <a:ext cx="7272808" cy="1003106"/>
      </dsp:txXfrm>
    </dsp:sp>
    <dsp:sp modelId="{7602878F-E5DB-A342-A465-0529EDB189FC}">
      <dsp:nvSpPr>
        <dsp:cNvPr id="0" name=""/>
        <dsp:cNvSpPr/>
      </dsp:nvSpPr>
      <dsp:spPr>
        <a:xfrm>
          <a:off x="0" y="3009932"/>
          <a:ext cx="7272808"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CD5451-EE81-9545-9922-F4AFAAE54858}">
      <dsp:nvSpPr>
        <dsp:cNvPr id="0" name=""/>
        <dsp:cNvSpPr/>
      </dsp:nvSpPr>
      <dsp:spPr>
        <a:xfrm>
          <a:off x="0" y="3009932"/>
          <a:ext cx="7272808" cy="1003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solidFill>
                <a:srgbClr val="1A2A68"/>
              </a:solidFill>
            </a:rPr>
            <a:t>Cutting out reassurance (by responding differently) can be attempted gradually and in a way that feels comfortable.</a:t>
          </a:r>
          <a:endParaRPr lang="en-US" sz="2000" kern="1200" dirty="0">
            <a:solidFill>
              <a:srgbClr val="1A2A68"/>
            </a:solidFill>
          </a:endParaRPr>
        </a:p>
      </dsp:txBody>
      <dsp:txXfrm>
        <a:off x="0" y="3009932"/>
        <a:ext cx="7272808" cy="1003106"/>
      </dsp:txXfrm>
    </dsp:sp>
    <dsp:sp modelId="{6105C649-2B0E-B248-9634-941DDEEAEDA5}">
      <dsp:nvSpPr>
        <dsp:cNvPr id="0" name=""/>
        <dsp:cNvSpPr/>
      </dsp:nvSpPr>
      <dsp:spPr>
        <a:xfrm>
          <a:off x="0" y="4013038"/>
          <a:ext cx="7272808"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48FA78-A17B-3140-8F23-B940AEC530B7}">
      <dsp:nvSpPr>
        <dsp:cNvPr id="0" name=""/>
        <dsp:cNvSpPr/>
      </dsp:nvSpPr>
      <dsp:spPr>
        <a:xfrm>
          <a:off x="0" y="4013038"/>
          <a:ext cx="7272808" cy="10031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solidFill>
                <a:srgbClr val="1A2A68"/>
              </a:solidFill>
            </a:rPr>
            <a:t>We will be discussing different ways of responding to children when they are seeking reassurance later on today.</a:t>
          </a:r>
          <a:endParaRPr lang="en-US" sz="2000" kern="1200" dirty="0">
            <a:solidFill>
              <a:srgbClr val="1A2A68"/>
            </a:solidFill>
          </a:endParaRPr>
        </a:p>
      </dsp:txBody>
      <dsp:txXfrm>
        <a:off x="0" y="4013038"/>
        <a:ext cx="7272808" cy="10031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43F7A7-177E-2447-868E-1BF65004D8B1}">
      <dsp:nvSpPr>
        <dsp:cNvPr id="0" name=""/>
        <dsp:cNvSpPr/>
      </dsp:nvSpPr>
      <dsp:spPr>
        <a:xfrm>
          <a:off x="0" y="170749"/>
          <a:ext cx="6778270" cy="103428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rgbClr val="1A2A68"/>
              </a:solidFill>
            </a:rPr>
            <a:t>Anxious children are often on the lookout for danger</a:t>
          </a:r>
        </a:p>
      </dsp:txBody>
      <dsp:txXfrm>
        <a:off x="50489" y="221238"/>
        <a:ext cx="6677292" cy="933302"/>
      </dsp:txXfrm>
    </dsp:sp>
    <dsp:sp modelId="{24EB5127-591D-1A45-822A-507740B80EC5}">
      <dsp:nvSpPr>
        <dsp:cNvPr id="0" name=""/>
        <dsp:cNvSpPr/>
      </dsp:nvSpPr>
      <dsp:spPr>
        <a:xfrm>
          <a:off x="0" y="1279910"/>
          <a:ext cx="6778270" cy="103428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rgbClr val="1A2A68"/>
              </a:solidFill>
            </a:rPr>
            <a:t>They may think they won’t be able to cope with what happens</a:t>
          </a:r>
        </a:p>
      </dsp:txBody>
      <dsp:txXfrm>
        <a:off x="50489" y="1330399"/>
        <a:ext cx="6677292" cy="933302"/>
      </dsp:txXfrm>
    </dsp:sp>
    <dsp:sp modelId="{6BEA9F4D-9FD8-BE4A-9FC2-5681023CF987}">
      <dsp:nvSpPr>
        <dsp:cNvPr id="0" name=""/>
        <dsp:cNvSpPr/>
      </dsp:nvSpPr>
      <dsp:spPr>
        <a:xfrm>
          <a:off x="0" y="2389069"/>
          <a:ext cx="6778270" cy="103428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i="1" kern="1200" dirty="0">
              <a:solidFill>
                <a:srgbClr val="1A2A68"/>
              </a:solidFill>
            </a:rPr>
            <a:t>Unhelpful thoughts </a:t>
          </a:r>
          <a:r>
            <a:rPr lang="en-US" sz="2600" kern="1200" dirty="0">
              <a:solidFill>
                <a:srgbClr val="1A2A68"/>
              </a:solidFill>
            </a:rPr>
            <a:t>can make children more anxious and feel less able to cope</a:t>
          </a:r>
        </a:p>
      </dsp:txBody>
      <dsp:txXfrm>
        <a:off x="50489" y="2439558"/>
        <a:ext cx="6677292" cy="9333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F5A027-5F1D-C746-B967-7831EAA2E88E}">
      <dsp:nvSpPr>
        <dsp:cNvPr id="0" name=""/>
        <dsp:cNvSpPr/>
      </dsp:nvSpPr>
      <dsp:spPr>
        <a:xfrm>
          <a:off x="3657993" y="876826"/>
          <a:ext cx="676088" cy="91440"/>
        </a:xfrm>
        <a:custGeom>
          <a:avLst/>
          <a:gdLst/>
          <a:ahLst/>
          <a:cxnLst/>
          <a:rect l="0" t="0" r="0" b="0"/>
          <a:pathLst>
            <a:path>
              <a:moveTo>
                <a:pt x="0" y="45720"/>
              </a:moveTo>
              <a:lnTo>
                <a:pt x="676088" y="45720"/>
              </a:lnTo>
            </a:path>
          </a:pathLst>
        </a:custGeom>
        <a:noFill/>
        <a:ln w="6350" cap="flat" cmpd="sng" algn="in">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78370" y="919012"/>
        <a:ext cx="35334" cy="7066"/>
      </dsp:txXfrm>
    </dsp:sp>
    <dsp:sp modelId="{8F342CB5-DD95-224B-8274-196877ABC8BF}">
      <dsp:nvSpPr>
        <dsp:cNvPr id="0" name=""/>
        <dsp:cNvSpPr/>
      </dsp:nvSpPr>
      <dsp:spPr>
        <a:xfrm>
          <a:off x="587234" y="778"/>
          <a:ext cx="3072558" cy="1843535"/>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0558" tIns="158037" rIns="150558" bIns="158037" numCol="1" spcCol="1270" anchor="ctr" anchorCtr="0">
          <a:noAutofit/>
        </a:bodyPr>
        <a:lstStyle/>
        <a:p>
          <a:pPr marL="0" lvl="0" indent="0" algn="ctr" defTabSz="622300" rtl="0">
            <a:lnSpc>
              <a:spcPct val="90000"/>
            </a:lnSpc>
            <a:spcBef>
              <a:spcPct val="0"/>
            </a:spcBef>
            <a:spcAft>
              <a:spcPct val="35000"/>
            </a:spcAft>
            <a:buNone/>
          </a:pPr>
          <a:r>
            <a:rPr lang="en-US" sz="1400" b="1" kern="1200" dirty="0">
              <a:solidFill>
                <a:srgbClr val="1A2A68"/>
              </a:solidFill>
            </a:rPr>
            <a:t>We all learn through our experiences including that setbacks happen and </a:t>
          </a:r>
          <a:r>
            <a:rPr lang="en-US" sz="1400" b="1" kern="1200" dirty="0">
              <a:solidFill>
                <a:srgbClr val="1A2A68"/>
              </a:solidFill>
              <a:latin typeface="Century Gothic" panose="020F0302020204030204"/>
            </a:rPr>
            <a:t>difficult feelings</a:t>
          </a:r>
          <a:r>
            <a:rPr lang="en-US" sz="1400" b="1" kern="1200" dirty="0">
              <a:solidFill>
                <a:srgbClr val="1A2A68"/>
              </a:solidFill>
            </a:rPr>
            <a:t> do pass. Typically, if we keep trying, we are likely to overcome challenges.</a:t>
          </a:r>
        </a:p>
      </dsp:txBody>
      <dsp:txXfrm>
        <a:off x="587234" y="778"/>
        <a:ext cx="3072558" cy="1843535"/>
      </dsp:txXfrm>
    </dsp:sp>
    <dsp:sp modelId="{C194EFBF-6624-E745-8901-18271BB3CDC5}">
      <dsp:nvSpPr>
        <dsp:cNvPr id="0" name=""/>
        <dsp:cNvSpPr/>
      </dsp:nvSpPr>
      <dsp:spPr>
        <a:xfrm>
          <a:off x="2123514" y="1842513"/>
          <a:ext cx="3779247" cy="676088"/>
        </a:xfrm>
        <a:custGeom>
          <a:avLst/>
          <a:gdLst/>
          <a:ahLst/>
          <a:cxnLst/>
          <a:rect l="0" t="0" r="0" b="0"/>
          <a:pathLst>
            <a:path>
              <a:moveTo>
                <a:pt x="3779247" y="0"/>
              </a:moveTo>
              <a:lnTo>
                <a:pt x="3779247" y="355144"/>
              </a:lnTo>
              <a:lnTo>
                <a:pt x="0" y="355144"/>
              </a:lnTo>
              <a:lnTo>
                <a:pt x="0" y="676088"/>
              </a:lnTo>
            </a:path>
          </a:pathLst>
        </a:custGeom>
        <a:noFill/>
        <a:ln w="6350" cap="flat" cmpd="sng" algn="in">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17019" y="2177024"/>
        <a:ext cx="192237" cy="7066"/>
      </dsp:txXfrm>
    </dsp:sp>
    <dsp:sp modelId="{655153CF-2E06-D449-86D5-9A3BD079C289}">
      <dsp:nvSpPr>
        <dsp:cNvPr id="0" name=""/>
        <dsp:cNvSpPr/>
      </dsp:nvSpPr>
      <dsp:spPr>
        <a:xfrm>
          <a:off x="4366482" y="778"/>
          <a:ext cx="3072558" cy="1843535"/>
        </a:xfrm>
        <a:prstGeom prst="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0558" tIns="158037" rIns="150558" bIns="158037"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However, anxious children often fail to learn new helpful information as they often avoid trying new, challenging, or anxiety provoking things</a:t>
          </a:r>
        </a:p>
      </dsp:txBody>
      <dsp:txXfrm>
        <a:off x="4366482" y="778"/>
        <a:ext cx="3072558" cy="1843535"/>
      </dsp:txXfrm>
    </dsp:sp>
    <dsp:sp modelId="{79A2F084-8462-784A-AB1E-DBC8C8FA7150}">
      <dsp:nvSpPr>
        <dsp:cNvPr id="0" name=""/>
        <dsp:cNvSpPr/>
      </dsp:nvSpPr>
      <dsp:spPr>
        <a:xfrm>
          <a:off x="3657993" y="3427049"/>
          <a:ext cx="676088" cy="91440"/>
        </a:xfrm>
        <a:custGeom>
          <a:avLst/>
          <a:gdLst/>
          <a:ahLst/>
          <a:cxnLst/>
          <a:rect l="0" t="0" r="0" b="0"/>
          <a:pathLst>
            <a:path>
              <a:moveTo>
                <a:pt x="0" y="45720"/>
              </a:moveTo>
              <a:lnTo>
                <a:pt x="676088" y="45720"/>
              </a:lnTo>
            </a:path>
          </a:pathLst>
        </a:custGeom>
        <a:noFill/>
        <a:ln w="6350" cap="flat" cmpd="sng" algn="in">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78370" y="3469236"/>
        <a:ext cx="35334" cy="7066"/>
      </dsp:txXfrm>
    </dsp:sp>
    <dsp:sp modelId="{0A37AEEC-4492-0545-8E92-6A54ABBD0E22}">
      <dsp:nvSpPr>
        <dsp:cNvPr id="0" name=""/>
        <dsp:cNvSpPr/>
      </dsp:nvSpPr>
      <dsp:spPr>
        <a:xfrm>
          <a:off x="587234" y="2551002"/>
          <a:ext cx="3072558" cy="1843535"/>
        </a:xfrm>
        <a:prstGeom prst="rect">
          <a:avLst/>
        </a:prstGeom>
        <a:solidFill>
          <a:schemeClr val="accent6">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0558" tIns="158037" rIns="150558" bIns="158037"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So, we must make sure to give them opportunities to develop independence, test things out so they can learn that they can cope, and succeed, even if it doesn’t always work out well the first time</a:t>
          </a:r>
        </a:p>
      </dsp:txBody>
      <dsp:txXfrm>
        <a:off x="587234" y="2551002"/>
        <a:ext cx="3072558" cy="1843535"/>
      </dsp:txXfrm>
    </dsp:sp>
    <dsp:sp modelId="{4CA16CE4-8A4A-3C47-9652-C88C1820B95C}">
      <dsp:nvSpPr>
        <dsp:cNvPr id="0" name=""/>
        <dsp:cNvSpPr/>
      </dsp:nvSpPr>
      <dsp:spPr>
        <a:xfrm>
          <a:off x="4366482" y="2551002"/>
          <a:ext cx="3072558" cy="1843535"/>
        </a:xfrm>
        <a:prstGeom prst="rect">
          <a:avLst/>
        </a:prstGeom>
        <a:solidFill>
          <a:schemeClr val="bg1">
            <a:lumMod val="95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0558" tIns="158037" rIns="150558" bIns="158037"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Learning through experiences</a:t>
          </a:r>
        </a:p>
      </dsp:txBody>
      <dsp:txXfrm>
        <a:off x="4366482" y="2551002"/>
        <a:ext cx="3072558" cy="18435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6CBBB-502F-9D4D-9015-875889EEACF5}">
      <dsp:nvSpPr>
        <dsp:cNvPr id="0" name=""/>
        <dsp:cNvSpPr/>
      </dsp:nvSpPr>
      <dsp:spPr>
        <a:xfrm>
          <a:off x="935" y="1301651"/>
          <a:ext cx="3283491" cy="2085017"/>
        </a:xfrm>
        <a:prstGeom prst="roundRect">
          <a:avLst>
            <a:gd name="adj" fmla="val 10000"/>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868521-AF8F-144E-9078-E581C4125CD9}">
      <dsp:nvSpPr>
        <dsp:cNvPr id="0" name=""/>
        <dsp:cNvSpPr/>
      </dsp:nvSpPr>
      <dsp:spPr>
        <a:xfrm>
          <a:off x="365767" y="1648242"/>
          <a:ext cx="3283491" cy="2085017"/>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1A2A68"/>
              </a:solidFill>
            </a:rPr>
            <a:t>The most useful way to encourage children to have a go at testing their fears is through rewards, to acknowledge the effort they have made to overcome their anxiety. </a:t>
          </a:r>
          <a:endParaRPr lang="en-US" sz="1800" b="1" kern="1200" dirty="0">
            <a:solidFill>
              <a:srgbClr val="1A2A68"/>
            </a:solidFill>
          </a:endParaRPr>
        </a:p>
      </dsp:txBody>
      <dsp:txXfrm>
        <a:off x="426835" y="1709310"/>
        <a:ext cx="3161355" cy="1962881"/>
      </dsp:txXfrm>
    </dsp:sp>
    <dsp:sp modelId="{8894A1EB-64B2-6644-98DD-75A08D1ABADA}">
      <dsp:nvSpPr>
        <dsp:cNvPr id="0" name=""/>
        <dsp:cNvSpPr/>
      </dsp:nvSpPr>
      <dsp:spPr>
        <a:xfrm>
          <a:off x="4014092" y="1301651"/>
          <a:ext cx="3283491" cy="2085017"/>
        </a:xfrm>
        <a:prstGeom prst="roundRect">
          <a:avLst>
            <a:gd name="adj" fmla="val 10000"/>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2D004F-409D-B04B-B520-B554C92527E4}">
      <dsp:nvSpPr>
        <dsp:cNvPr id="0" name=""/>
        <dsp:cNvSpPr/>
      </dsp:nvSpPr>
      <dsp:spPr>
        <a:xfrm>
          <a:off x="4378924" y="1648242"/>
          <a:ext cx="3283491" cy="2085017"/>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1A2A68"/>
              </a:solidFill>
            </a:rPr>
            <a:t>Rewards don’t need to be expensive or cost money but should fit with the achievement that a child has made.</a:t>
          </a:r>
          <a:endParaRPr lang="en-US" sz="1800" b="1" kern="1200" dirty="0">
            <a:solidFill>
              <a:srgbClr val="1A2A68"/>
            </a:solidFill>
          </a:endParaRPr>
        </a:p>
      </dsp:txBody>
      <dsp:txXfrm>
        <a:off x="4439992" y="1709310"/>
        <a:ext cx="3161355" cy="19628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F137CB-7B8E-E54B-872C-C5DF50C116DE}">
      <dsp:nvSpPr>
        <dsp:cNvPr id="0" name=""/>
        <dsp:cNvSpPr/>
      </dsp:nvSpPr>
      <dsp:spPr>
        <a:xfrm>
          <a:off x="0" y="3975273"/>
          <a:ext cx="1879364" cy="435012"/>
        </a:xfrm>
        <a:prstGeom prst="rect">
          <a:avLst/>
        </a:prstGeom>
        <a:solidFill>
          <a:schemeClr val="accent5">
            <a:hueOff val="0"/>
            <a:satOff val="0"/>
            <a:lumOff val="0"/>
            <a:alphaOff val="0"/>
          </a:schemeClr>
        </a:solidFill>
        <a:ln w="12700"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Remember</a:t>
          </a:r>
        </a:p>
      </dsp:txBody>
      <dsp:txXfrm>
        <a:off x="0" y="3975273"/>
        <a:ext cx="1879364" cy="435012"/>
      </dsp:txXfrm>
    </dsp:sp>
    <dsp:sp modelId="{F9B8A970-61C7-E240-B0FF-91400C8DA66E}">
      <dsp:nvSpPr>
        <dsp:cNvPr id="0" name=""/>
        <dsp:cNvSpPr/>
      </dsp:nvSpPr>
      <dsp:spPr>
        <a:xfrm>
          <a:off x="1879364" y="3975273"/>
          <a:ext cx="5638092" cy="435012"/>
        </a:xfrm>
        <a:prstGeom prst="rect">
          <a:avLst/>
        </a:prstGeom>
        <a:solidFill>
          <a:schemeClr val="accent5">
            <a:tint val="40000"/>
            <a:alpha val="90000"/>
            <a:hueOff val="0"/>
            <a:satOff val="0"/>
            <a:lumOff val="0"/>
            <a:alphaOff val="0"/>
          </a:schemeClr>
        </a:solidFill>
        <a:ln w="12700" cap="flat" cmpd="sng" algn="in">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Remember to arrive 10-15 mins before next session to complete ROMs or take them with you now and complete at home</a:t>
          </a:r>
        </a:p>
      </dsp:txBody>
      <dsp:txXfrm>
        <a:off x="1879364" y="3975273"/>
        <a:ext cx="5638092" cy="435012"/>
      </dsp:txXfrm>
    </dsp:sp>
    <dsp:sp modelId="{5360CBC1-4623-AC4B-B748-DD6D01F6D20C}">
      <dsp:nvSpPr>
        <dsp:cNvPr id="0" name=""/>
        <dsp:cNvSpPr/>
      </dsp:nvSpPr>
      <dsp:spPr>
        <a:xfrm rot="10800000">
          <a:off x="0" y="3312750"/>
          <a:ext cx="1879364" cy="669048"/>
        </a:xfrm>
        <a:prstGeom prst="upArrowCallout">
          <a:avLst>
            <a:gd name="adj1" fmla="val 5000"/>
            <a:gd name="adj2" fmla="val 10000"/>
            <a:gd name="adj3" fmla="val 15000"/>
            <a:gd name="adj4" fmla="val 64977"/>
          </a:avLst>
        </a:prstGeom>
        <a:solidFill>
          <a:schemeClr val="accent5">
            <a:hueOff val="2663064"/>
            <a:satOff val="-6480"/>
            <a:lumOff val="-1503"/>
            <a:alphaOff val="0"/>
          </a:schemeClr>
        </a:solidFill>
        <a:ln w="12700" cap="flat" cmpd="sng" algn="in">
          <a:solidFill>
            <a:schemeClr val="accent5">
              <a:hueOff val="2663064"/>
              <a:satOff val="-6480"/>
              <a:lumOff val="-150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HANDOUT 6</a:t>
          </a:r>
        </a:p>
      </dsp:txBody>
      <dsp:txXfrm rot="-10800000">
        <a:off x="0" y="3312750"/>
        <a:ext cx="1879364" cy="434881"/>
      </dsp:txXfrm>
    </dsp:sp>
    <dsp:sp modelId="{A67CD4A4-084E-C642-930B-A55D5E34E448}">
      <dsp:nvSpPr>
        <dsp:cNvPr id="0" name=""/>
        <dsp:cNvSpPr/>
      </dsp:nvSpPr>
      <dsp:spPr>
        <a:xfrm>
          <a:off x="1879364" y="3312750"/>
          <a:ext cx="5638092" cy="434881"/>
        </a:xfrm>
        <a:prstGeom prst="rect">
          <a:avLst/>
        </a:prstGeom>
        <a:solidFill>
          <a:schemeClr val="accent5">
            <a:tint val="40000"/>
            <a:alpha val="90000"/>
            <a:hueOff val="2729438"/>
            <a:satOff val="-5850"/>
            <a:lumOff val="-513"/>
            <a:alphaOff val="0"/>
          </a:schemeClr>
        </a:solidFill>
        <a:ln w="12700" cap="flat" cmpd="sng" algn="in">
          <a:solidFill>
            <a:schemeClr val="accent5">
              <a:tint val="40000"/>
              <a:alpha val="90000"/>
              <a:hueOff val="2729438"/>
              <a:satOff val="-5850"/>
              <a:lumOff val="-5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Complete Handout 6 “Rewards” asking your child for ideas</a:t>
          </a:r>
        </a:p>
      </dsp:txBody>
      <dsp:txXfrm>
        <a:off x="1879364" y="3312750"/>
        <a:ext cx="5638092" cy="434881"/>
      </dsp:txXfrm>
    </dsp:sp>
    <dsp:sp modelId="{D1ADDA85-A253-034E-A777-53DE72BB7990}">
      <dsp:nvSpPr>
        <dsp:cNvPr id="0" name=""/>
        <dsp:cNvSpPr/>
      </dsp:nvSpPr>
      <dsp:spPr>
        <a:xfrm rot="10800000">
          <a:off x="0" y="2650226"/>
          <a:ext cx="1879364" cy="669048"/>
        </a:xfrm>
        <a:prstGeom prst="upArrowCallout">
          <a:avLst>
            <a:gd name="adj1" fmla="val 5000"/>
            <a:gd name="adj2" fmla="val 10000"/>
            <a:gd name="adj3" fmla="val 15000"/>
            <a:gd name="adj4" fmla="val 64977"/>
          </a:avLst>
        </a:prstGeom>
        <a:solidFill>
          <a:schemeClr val="accent5">
            <a:hueOff val="5326129"/>
            <a:satOff val="-12960"/>
            <a:lumOff val="-3006"/>
            <a:alphaOff val="0"/>
          </a:schemeClr>
        </a:solidFill>
        <a:ln w="12700" cap="flat" cmpd="sng" algn="in">
          <a:solidFill>
            <a:schemeClr val="accent5">
              <a:hueOff val="5326129"/>
              <a:satOff val="-12960"/>
              <a:lumOff val="-300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HANDOUT 5</a:t>
          </a:r>
        </a:p>
      </dsp:txBody>
      <dsp:txXfrm rot="-10800000">
        <a:off x="0" y="2650226"/>
        <a:ext cx="1879364" cy="434881"/>
      </dsp:txXfrm>
    </dsp:sp>
    <dsp:sp modelId="{BD820DC5-46F4-DE48-849C-3F40B60AED1E}">
      <dsp:nvSpPr>
        <dsp:cNvPr id="0" name=""/>
        <dsp:cNvSpPr/>
      </dsp:nvSpPr>
      <dsp:spPr>
        <a:xfrm>
          <a:off x="1879364" y="2650226"/>
          <a:ext cx="5638092" cy="434881"/>
        </a:xfrm>
        <a:prstGeom prst="rect">
          <a:avLst/>
        </a:prstGeom>
        <a:solidFill>
          <a:schemeClr val="accent5">
            <a:tint val="40000"/>
            <a:alpha val="90000"/>
            <a:hueOff val="5458877"/>
            <a:satOff val="-11701"/>
            <a:lumOff val="-1026"/>
            <a:alphaOff val="0"/>
          </a:schemeClr>
        </a:solidFill>
        <a:ln w="12700" cap="flat" cmpd="sng" algn="in">
          <a:solidFill>
            <a:schemeClr val="accent5">
              <a:tint val="40000"/>
              <a:alpha val="90000"/>
              <a:hueOff val="5458877"/>
              <a:satOff val="-11701"/>
              <a:lumOff val="-10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Complete Handout 5 “Encouraging independence” </a:t>
          </a:r>
        </a:p>
      </dsp:txBody>
      <dsp:txXfrm>
        <a:off x="1879364" y="2650226"/>
        <a:ext cx="5638092" cy="434881"/>
      </dsp:txXfrm>
    </dsp:sp>
    <dsp:sp modelId="{8D0260B3-56F0-DE49-8FB5-D2676C50F8C3}">
      <dsp:nvSpPr>
        <dsp:cNvPr id="0" name=""/>
        <dsp:cNvSpPr/>
      </dsp:nvSpPr>
      <dsp:spPr>
        <a:xfrm rot="10800000">
          <a:off x="0" y="1987703"/>
          <a:ext cx="1879364" cy="669048"/>
        </a:xfrm>
        <a:prstGeom prst="upArrowCallout">
          <a:avLst>
            <a:gd name="adj1" fmla="val 5000"/>
            <a:gd name="adj2" fmla="val 10000"/>
            <a:gd name="adj3" fmla="val 15000"/>
            <a:gd name="adj4" fmla="val 64977"/>
          </a:avLst>
        </a:prstGeom>
        <a:solidFill>
          <a:schemeClr val="accent5">
            <a:hueOff val="7989193"/>
            <a:satOff val="-19440"/>
            <a:lumOff val="-4509"/>
            <a:alphaOff val="0"/>
          </a:schemeClr>
        </a:solidFill>
        <a:ln w="12700" cap="flat" cmpd="sng" algn="in">
          <a:solidFill>
            <a:schemeClr val="accent5">
              <a:hueOff val="7989193"/>
              <a:satOff val="-19440"/>
              <a:lumOff val="-450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HANDOUT 4</a:t>
          </a:r>
        </a:p>
      </dsp:txBody>
      <dsp:txXfrm rot="-10800000">
        <a:off x="0" y="1987703"/>
        <a:ext cx="1879364" cy="434881"/>
      </dsp:txXfrm>
    </dsp:sp>
    <dsp:sp modelId="{55F8875F-3704-3740-B31F-6864C5E65F99}">
      <dsp:nvSpPr>
        <dsp:cNvPr id="0" name=""/>
        <dsp:cNvSpPr/>
      </dsp:nvSpPr>
      <dsp:spPr>
        <a:xfrm>
          <a:off x="1879364" y="1987703"/>
          <a:ext cx="5638092" cy="434881"/>
        </a:xfrm>
        <a:prstGeom prst="rect">
          <a:avLst/>
        </a:prstGeom>
        <a:solidFill>
          <a:schemeClr val="accent5">
            <a:tint val="40000"/>
            <a:alpha val="90000"/>
            <a:hueOff val="8188315"/>
            <a:satOff val="-17551"/>
            <a:lumOff val="-1539"/>
            <a:alphaOff val="0"/>
          </a:schemeClr>
        </a:solidFill>
        <a:ln w="12700" cap="flat" cmpd="sng" algn="in">
          <a:solidFill>
            <a:schemeClr val="accent5">
              <a:tint val="40000"/>
              <a:alpha val="90000"/>
              <a:hueOff val="8188315"/>
              <a:satOff val="-17551"/>
              <a:lumOff val="-15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Add information from these conversations to Handout 4 “What does my child need to learn?”</a:t>
          </a:r>
        </a:p>
      </dsp:txBody>
      <dsp:txXfrm>
        <a:off x="1879364" y="1987703"/>
        <a:ext cx="5638092" cy="434881"/>
      </dsp:txXfrm>
    </dsp:sp>
    <dsp:sp modelId="{7A8D4DFB-59C0-A54F-A6E0-483C1E3C67E5}">
      <dsp:nvSpPr>
        <dsp:cNvPr id="0" name=""/>
        <dsp:cNvSpPr/>
      </dsp:nvSpPr>
      <dsp:spPr>
        <a:xfrm rot="10800000">
          <a:off x="0" y="1325180"/>
          <a:ext cx="1879364" cy="669048"/>
        </a:xfrm>
        <a:prstGeom prst="upArrowCallout">
          <a:avLst>
            <a:gd name="adj1" fmla="val 5000"/>
            <a:gd name="adj2" fmla="val 10000"/>
            <a:gd name="adj3" fmla="val 15000"/>
            <a:gd name="adj4" fmla="val 64977"/>
          </a:avLst>
        </a:prstGeom>
        <a:solidFill>
          <a:schemeClr val="accent5">
            <a:hueOff val="10652258"/>
            <a:satOff val="-25919"/>
            <a:lumOff val="-6013"/>
            <a:alphaOff val="0"/>
          </a:schemeClr>
        </a:solidFill>
        <a:ln w="12700" cap="flat" cmpd="sng" algn="in">
          <a:solidFill>
            <a:schemeClr val="accent5">
              <a:hueOff val="10652258"/>
              <a:satOff val="-25919"/>
              <a:lumOff val="-6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HANDOUT 3</a:t>
          </a:r>
        </a:p>
      </dsp:txBody>
      <dsp:txXfrm rot="-10800000">
        <a:off x="0" y="1325180"/>
        <a:ext cx="1879364" cy="434881"/>
      </dsp:txXfrm>
    </dsp:sp>
    <dsp:sp modelId="{F915CDCA-FC67-4544-8A92-0512DC002A2A}">
      <dsp:nvSpPr>
        <dsp:cNvPr id="0" name=""/>
        <dsp:cNvSpPr/>
      </dsp:nvSpPr>
      <dsp:spPr>
        <a:xfrm>
          <a:off x="1879364" y="1325180"/>
          <a:ext cx="5638092" cy="434881"/>
        </a:xfrm>
        <a:prstGeom prst="rect">
          <a:avLst/>
        </a:prstGeom>
        <a:solidFill>
          <a:schemeClr val="accent5">
            <a:tint val="40000"/>
            <a:alpha val="90000"/>
            <a:hueOff val="10917753"/>
            <a:satOff val="-23401"/>
            <a:lumOff val="-2053"/>
            <a:alphaOff val="0"/>
          </a:schemeClr>
        </a:solidFill>
        <a:ln w="12700" cap="flat" cmpd="sng" algn="in">
          <a:solidFill>
            <a:schemeClr val="accent5">
              <a:tint val="40000"/>
              <a:alpha val="90000"/>
              <a:hueOff val="10917753"/>
              <a:satOff val="-23401"/>
              <a:lumOff val="-20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Add information from these conversations to Handout 3 “What are my child’s anxious expectations” </a:t>
          </a:r>
        </a:p>
      </dsp:txBody>
      <dsp:txXfrm>
        <a:off x="1879364" y="1325180"/>
        <a:ext cx="5638092" cy="434881"/>
      </dsp:txXfrm>
    </dsp:sp>
    <dsp:sp modelId="{F17B6718-5298-024F-ABA7-F4D53A94C7E8}">
      <dsp:nvSpPr>
        <dsp:cNvPr id="0" name=""/>
        <dsp:cNvSpPr/>
      </dsp:nvSpPr>
      <dsp:spPr>
        <a:xfrm rot="10800000">
          <a:off x="0" y="662656"/>
          <a:ext cx="1879364" cy="669048"/>
        </a:xfrm>
        <a:prstGeom prst="upArrowCallout">
          <a:avLst>
            <a:gd name="adj1" fmla="val 5000"/>
            <a:gd name="adj2" fmla="val 10000"/>
            <a:gd name="adj3" fmla="val 15000"/>
            <a:gd name="adj4" fmla="val 64977"/>
          </a:avLst>
        </a:prstGeom>
        <a:solidFill>
          <a:schemeClr val="accent5">
            <a:hueOff val="13315321"/>
            <a:satOff val="-32399"/>
            <a:lumOff val="-7516"/>
            <a:alphaOff val="0"/>
          </a:schemeClr>
        </a:solidFill>
        <a:ln w="12700" cap="flat" cmpd="sng" algn="in">
          <a:solidFill>
            <a:schemeClr val="accent5">
              <a:hueOff val="13315321"/>
              <a:satOff val="-32399"/>
              <a:lumOff val="-75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t>Practice</a:t>
          </a:r>
        </a:p>
      </dsp:txBody>
      <dsp:txXfrm rot="-10800000">
        <a:off x="0" y="662656"/>
        <a:ext cx="1879364" cy="434881"/>
      </dsp:txXfrm>
    </dsp:sp>
    <dsp:sp modelId="{CC86201D-42B9-094C-AAB9-2E6E7EDCE3A9}">
      <dsp:nvSpPr>
        <dsp:cNvPr id="0" name=""/>
        <dsp:cNvSpPr/>
      </dsp:nvSpPr>
      <dsp:spPr>
        <a:xfrm>
          <a:off x="1879364" y="662656"/>
          <a:ext cx="5638092" cy="434881"/>
        </a:xfrm>
        <a:prstGeom prst="rect">
          <a:avLst/>
        </a:prstGeom>
        <a:solidFill>
          <a:schemeClr val="accent5">
            <a:tint val="40000"/>
            <a:alpha val="90000"/>
            <a:hueOff val="13647190"/>
            <a:satOff val="-29252"/>
            <a:lumOff val="-2566"/>
            <a:alphaOff val="0"/>
          </a:schemeClr>
        </a:solidFill>
        <a:ln w="12700" cap="flat" cmpd="sng" algn="in">
          <a:solidFill>
            <a:schemeClr val="accent5">
              <a:tint val="40000"/>
              <a:alpha val="90000"/>
              <a:hueOff val="13647190"/>
              <a:satOff val="-29252"/>
              <a:lumOff val="-25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Practice using the questioning skills from the role play with your child </a:t>
          </a:r>
        </a:p>
      </dsp:txBody>
      <dsp:txXfrm>
        <a:off x="1879364" y="662656"/>
        <a:ext cx="5638092" cy="434881"/>
      </dsp:txXfrm>
    </dsp:sp>
    <dsp:sp modelId="{8EDB9847-D691-A649-86F7-74A6423831BB}">
      <dsp:nvSpPr>
        <dsp:cNvPr id="0" name=""/>
        <dsp:cNvSpPr/>
      </dsp:nvSpPr>
      <dsp:spPr>
        <a:xfrm rot="10800000">
          <a:off x="0" y="133"/>
          <a:ext cx="1879364" cy="669048"/>
        </a:xfrm>
        <a:prstGeom prst="upArrowCallout">
          <a:avLst>
            <a:gd name="adj1" fmla="val 5000"/>
            <a:gd name="adj2" fmla="val 10000"/>
            <a:gd name="adj3" fmla="val 15000"/>
            <a:gd name="adj4" fmla="val 64977"/>
          </a:avLst>
        </a:prstGeom>
        <a:solidFill>
          <a:schemeClr val="accent5">
            <a:hueOff val="15978386"/>
            <a:satOff val="-38879"/>
            <a:lumOff val="-9019"/>
            <a:alphaOff val="0"/>
          </a:schemeClr>
        </a:solidFill>
        <a:ln w="12700" cap="flat" cmpd="sng" algn="in">
          <a:solidFill>
            <a:schemeClr val="accent5">
              <a:hueOff val="15978386"/>
              <a:satOff val="-38879"/>
              <a:lumOff val="-901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660" tIns="106680" rIns="133660" bIns="10668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bg1"/>
              </a:solidFill>
            </a:rPr>
            <a:t>Read</a:t>
          </a:r>
        </a:p>
      </dsp:txBody>
      <dsp:txXfrm rot="-10800000">
        <a:off x="0" y="133"/>
        <a:ext cx="1879364" cy="434881"/>
      </dsp:txXfrm>
    </dsp:sp>
    <dsp:sp modelId="{24CE676D-9654-E549-A22B-EFD97EA55887}">
      <dsp:nvSpPr>
        <dsp:cNvPr id="0" name=""/>
        <dsp:cNvSpPr/>
      </dsp:nvSpPr>
      <dsp:spPr>
        <a:xfrm>
          <a:off x="1879364" y="133"/>
          <a:ext cx="5638092" cy="434881"/>
        </a:xfrm>
        <a:prstGeom prst="rect">
          <a:avLst/>
        </a:prstGeom>
        <a:solidFill>
          <a:schemeClr val="accent5">
            <a:tint val="40000"/>
            <a:alpha val="90000"/>
            <a:hueOff val="16376629"/>
            <a:satOff val="-35102"/>
            <a:lumOff val="-3079"/>
            <a:alphaOff val="0"/>
          </a:schemeClr>
        </a:solidFill>
        <a:ln w="12700" cap="flat" cmpd="sng" algn="in">
          <a:solidFill>
            <a:schemeClr val="accent5">
              <a:tint val="40000"/>
              <a:alpha val="90000"/>
              <a:hueOff val="16376629"/>
              <a:satOff val="-35102"/>
              <a:lumOff val="-3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67" tIns="177800" rIns="114367"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Read Chapter 10 “Step 4: A step by step approach” </a:t>
          </a:r>
        </a:p>
      </dsp:txBody>
      <dsp:txXfrm>
        <a:off x="1879364" y="133"/>
        <a:ext cx="5638092" cy="43488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3F94E-D34D-413F-9262-3F01734803A0}">
      <dsp:nvSpPr>
        <dsp:cNvPr id="0" name=""/>
        <dsp:cNvSpPr/>
      </dsp:nvSpPr>
      <dsp:spPr>
        <a:xfrm>
          <a:off x="704550"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2A2021-C01C-44FD-98D1-C548D2485860}">
      <dsp:nvSpPr>
        <dsp:cNvPr id="0" name=""/>
        <dsp:cNvSpPr/>
      </dsp:nvSpPr>
      <dsp:spPr>
        <a:xfrm>
          <a:off x="1157925" y="495424"/>
          <a:ext cx="1220625" cy="1220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9A58B5D4-B7EE-4658-B00A-552320E1E1D0}">
      <dsp:nvSpPr>
        <dsp:cNvPr id="0" name=""/>
        <dsp:cNvSpPr/>
      </dsp:nvSpPr>
      <dsp:spPr>
        <a:xfrm>
          <a:off x="24487"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a:t>Next session:</a:t>
          </a:r>
        </a:p>
      </dsp:txBody>
      <dsp:txXfrm>
        <a:off x="24487" y="2832050"/>
        <a:ext cx="3487500" cy="720000"/>
      </dsp:txXfrm>
    </dsp:sp>
    <dsp:sp modelId="{E2045060-3080-48AE-8817-3BE6919A09D2}">
      <dsp:nvSpPr>
        <dsp:cNvPr id="0" name=""/>
        <dsp:cNvSpPr/>
      </dsp:nvSpPr>
      <dsp:spPr>
        <a:xfrm>
          <a:off x="4064631"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8C7D2A-2DD5-4B9D-BCCC-D73096290291}">
      <dsp:nvSpPr>
        <dsp:cNvPr id="0" name=""/>
        <dsp:cNvSpPr/>
      </dsp:nvSpPr>
      <dsp:spPr>
        <a:xfrm>
          <a:off x="4568684" y="495424"/>
          <a:ext cx="1220625" cy="1220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CE5527F2-4B0D-4D12-AF70-9522B612D5F1}">
      <dsp:nvSpPr>
        <dsp:cNvPr id="0" name=""/>
        <dsp:cNvSpPr/>
      </dsp:nvSpPr>
      <dsp:spPr>
        <a:xfrm>
          <a:off x="3204320" y="2609894"/>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dirty="0"/>
            <a:t>Date: </a:t>
          </a:r>
          <a:br>
            <a:rPr lang="en-US" sz="2500" kern="1200" dirty="0"/>
          </a:br>
          <a:r>
            <a:rPr lang="en-US" sz="2500" kern="1200" dirty="0"/>
            <a:t>Time: </a:t>
          </a:r>
        </a:p>
      </dsp:txBody>
      <dsp:txXfrm>
        <a:off x="3204320" y="2609894"/>
        <a:ext cx="34875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06825"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0"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05238"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1513" y="4687888"/>
            <a:ext cx="5375275"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HANDOUTS TO USE IN SESSION 2</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What are my child’s anxious thoughts/expectations? (Handout 3)</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What does my child need to learn? (Handout 4)</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Encouraging independence (Handout 5 * OPTIONAL)</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Rewards (Handout 6)</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Give ROMs for parent to take home and complete before next session?</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a:t>
            </a:fld>
            <a:endParaRPr lang="en-GB" altLang="en-US" dirty="0"/>
          </a:p>
        </p:txBody>
      </p:sp>
    </p:spTree>
    <p:extLst>
      <p:ext uri="{BB962C8B-B14F-4D97-AF65-F5344CB8AC3E}">
        <p14:creationId xmlns:p14="http://schemas.microsoft.com/office/powerpoint/2010/main" val="1899839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Effra" panose="020B0603020203020204" pitchFamily="34" charset="0"/>
                <a:ea typeface="+mn-ea"/>
                <a:cs typeface="+mn-cs"/>
              </a:rPr>
              <a:t>Anxious children are often on the lookout for threat, and ‘jump to conclusions’ about threat.</a:t>
            </a:r>
          </a:p>
          <a:p>
            <a:pPr lvl="0"/>
            <a:r>
              <a:rPr lang="en-GB" sz="1200" kern="1200" dirty="0">
                <a:solidFill>
                  <a:schemeClr val="tx1"/>
                </a:solidFill>
                <a:effectLst/>
                <a:latin typeface="Effra" panose="020B0603020203020204" pitchFamily="34" charset="0"/>
                <a:ea typeface="+mn-ea"/>
                <a:cs typeface="+mn-cs"/>
              </a:rPr>
              <a:t>If there is some uncertainty about what is going on, anxious children may expect something bad to happen, or may think they won’t be able to cope with what happens.</a:t>
            </a:r>
          </a:p>
          <a:p>
            <a:endParaRPr lang="en-US" sz="1200" b="1"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Possible questions</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From the information you have collected what have you noticed about how your child sees the world?</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Are they on the lookout for danger?</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Do they have anxious thoughts about not being able to cope?</a:t>
            </a:r>
          </a:p>
          <a:p>
            <a:pPr lvl="0"/>
            <a:endParaRPr lang="en-GB" sz="1200" kern="1200" dirty="0">
              <a:solidFill>
                <a:schemeClr val="tx1"/>
              </a:solidFill>
              <a:effectLst/>
              <a:latin typeface="Effra" panose="020B0603020203020204" pitchFamily="34" charset="0"/>
              <a:ea typeface="+mn-ea"/>
              <a:cs typeface="+mn-cs"/>
            </a:endParaRPr>
          </a:p>
          <a:p>
            <a:r>
              <a:rPr lang="en-GB" dirty="0">
                <a:effectLst/>
              </a:rPr>
              <a:t>As discussed last time, anxious thoughts or expectations can make children feel less able to cope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1979329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i="1" kern="1200" dirty="0">
                <a:solidFill>
                  <a:schemeClr val="tx1"/>
                </a:solidFill>
                <a:effectLst/>
                <a:latin typeface="Effra" panose="020B0603020203020204" pitchFamily="34" charset="0"/>
                <a:ea typeface="+mn-ea"/>
                <a:cs typeface="+mn-cs"/>
              </a:rPr>
              <a:t>Asking questions not giving answers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Some children may not be clear on exactly what they think will happen in the situation they fear, or they might find it difficult to explain. If it is possible to understand a child’s thoughts, from their point of view, this can be helpful to help us know what they need to learn in order to overcome their problems with anxiety. To find out more about the child’s anxious </a:t>
            </a:r>
            <a:endParaRPr lang="en-GB" sz="1200" b="1" i="1" kern="1200" dirty="0">
              <a:solidFill>
                <a:schemeClr val="tx1"/>
              </a:solidFill>
              <a:effectLst/>
              <a:latin typeface="Effra" panose="020B0603020203020204" pitchFamily="34" charset="0"/>
              <a:ea typeface="+mn-ea"/>
              <a:cs typeface="+mn-cs"/>
            </a:endParaRPr>
          </a:p>
          <a:p>
            <a:pPr lvl="0"/>
            <a:endParaRPr lang="en-GB" sz="1200" b="1" i="1" kern="1200" dirty="0">
              <a:solidFill>
                <a:schemeClr val="tx1"/>
              </a:solidFill>
              <a:effectLst/>
              <a:latin typeface="Effra" panose="020B0603020203020204" pitchFamily="34" charset="0"/>
              <a:ea typeface="+mn-ea"/>
              <a:cs typeface="+mn-cs"/>
            </a:endParaRPr>
          </a:p>
          <a:p>
            <a:pPr lvl="0"/>
            <a:r>
              <a:rPr lang="en-GB" sz="1200" b="1" i="1" kern="1200" dirty="0">
                <a:solidFill>
                  <a:schemeClr val="tx1"/>
                </a:solidFill>
                <a:effectLst/>
                <a:latin typeface="Effra" panose="020B0603020203020204" pitchFamily="34" charset="0"/>
                <a:ea typeface="+mn-ea"/>
                <a:cs typeface="+mn-cs"/>
              </a:rPr>
              <a:t>Help parents to notice the focus on asking questions not giving answers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Helps children to think for themselves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Puts children in control</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Prevents children feeling ‘silly’/’wrong’</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Helps children to start practicing to getting used to there being some uncertainty (i.e. problems aren’t necessarily swiftly resolved)</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11</a:t>
            </a:fld>
            <a:endParaRPr lang="en-GB" altLang="en-US" dirty="0"/>
          </a:p>
        </p:txBody>
      </p:sp>
    </p:spTree>
    <p:extLst>
      <p:ext uri="{BB962C8B-B14F-4D97-AF65-F5344CB8AC3E}">
        <p14:creationId xmlns:p14="http://schemas.microsoft.com/office/powerpoint/2010/main" val="38154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12</a:t>
            </a:fld>
            <a:endParaRPr lang="en-GB" altLang="en-US" dirty="0"/>
          </a:p>
        </p:txBody>
      </p:sp>
    </p:spTree>
    <p:extLst>
      <p:ext uri="{BB962C8B-B14F-4D97-AF65-F5344CB8AC3E}">
        <p14:creationId xmlns:p14="http://schemas.microsoft.com/office/powerpoint/2010/main" val="2452462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p>
          <a:p>
            <a:pPr lvl="0"/>
            <a:r>
              <a:rPr lang="en-GB" sz="1200" kern="1200" dirty="0">
                <a:solidFill>
                  <a:schemeClr val="tx1"/>
                </a:solidFill>
                <a:effectLst/>
                <a:latin typeface="Effra" panose="020B0603020203020204" pitchFamily="34" charset="0"/>
                <a:ea typeface="+mn-ea"/>
                <a:cs typeface="+mn-cs"/>
              </a:rPr>
              <a:t>To further emphasise the potentially maintaining role of thoughts in anxiety.</a:t>
            </a:r>
          </a:p>
          <a:p>
            <a:pPr lvl="0"/>
            <a:r>
              <a:rPr lang="en-GB" sz="1200" kern="1200" dirty="0">
                <a:solidFill>
                  <a:schemeClr val="tx1"/>
                </a:solidFill>
                <a:effectLst/>
                <a:latin typeface="Effra" panose="020B0603020203020204" pitchFamily="34" charset="0"/>
                <a:ea typeface="+mn-ea"/>
                <a:cs typeface="+mn-cs"/>
              </a:rPr>
              <a:t>To give parents strategies to help identify their child’s anxious thoughts/ expectations</a:t>
            </a:r>
          </a:p>
          <a:p>
            <a:pPr lvl="0"/>
            <a:r>
              <a:rPr lang="en-GB" sz="1200" kern="1200" dirty="0">
                <a:solidFill>
                  <a:schemeClr val="tx1"/>
                </a:solidFill>
                <a:effectLst/>
                <a:latin typeface="Effra" panose="020B0603020203020204" pitchFamily="34" charset="0"/>
                <a:ea typeface="+mn-ea"/>
                <a:cs typeface="+mn-cs"/>
              </a:rPr>
              <a:t>To give parents </a:t>
            </a:r>
            <a:r>
              <a:rPr lang="en-GB" sz="1200" b="1" kern="1200" dirty="0">
                <a:solidFill>
                  <a:schemeClr val="tx1"/>
                </a:solidFill>
                <a:effectLst/>
                <a:latin typeface="Effra" panose="020B0603020203020204" pitchFamily="34" charset="0"/>
                <a:ea typeface="+mn-ea"/>
                <a:cs typeface="+mn-cs"/>
              </a:rPr>
              <a:t>alternatives to reassurance </a:t>
            </a:r>
            <a:r>
              <a:rPr lang="en-GB" sz="1200" kern="1200" dirty="0">
                <a:solidFill>
                  <a:schemeClr val="tx1"/>
                </a:solidFill>
                <a:effectLst/>
                <a:latin typeface="Effra" panose="020B0603020203020204" pitchFamily="34" charset="0"/>
                <a:ea typeface="+mn-ea"/>
                <a:cs typeface="+mn-cs"/>
              </a:rPr>
              <a:t>or responses that may inadvertently promote avoidance.</a:t>
            </a:r>
          </a:p>
          <a:p>
            <a:pPr lvl="0"/>
            <a:r>
              <a:rPr lang="en-GB" sz="1200" kern="1200" dirty="0">
                <a:solidFill>
                  <a:schemeClr val="tx1"/>
                </a:solidFill>
                <a:effectLst/>
                <a:latin typeface="Effra" panose="020B0603020203020204" pitchFamily="34" charset="0"/>
                <a:ea typeface="+mn-ea"/>
                <a:cs typeface="+mn-cs"/>
              </a:rPr>
              <a:t>To give an opportunity to practice.</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13</a:t>
            </a:fld>
            <a:endParaRPr lang="en-GB" altLang="en-US" dirty="0"/>
          </a:p>
        </p:txBody>
      </p:sp>
    </p:spTree>
    <p:extLst>
      <p:ext uri="{BB962C8B-B14F-4D97-AF65-F5344CB8AC3E}">
        <p14:creationId xmlns:p14="http://schemas.microsoft.com/office/powerpoint/2010/main" val="2565734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14</a:t>
            </a:fld>
            <a:endParaRPr lang="en-GB" altLang="en-US" dirty="0"/>
          </a:p>
        </p:txBody>
      </p:sp>
    </p:spTree>
    <p:extLst>
      <p:ext uri="{BB962C8B-B14F-4D97-AF65-F5344CB8AC3E}">
        <p14:creationId xmlns:p14="http://schemas.microsoft.com/office/powerpoint/2010/main" val="2701564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15</a:t>
            </a:fld>
            <a:endParaRPr lang="en-GB" altLang="en-US" dirty="0"/>
          </a:p>
        </p:txBody>
      </p:sp>
    </p:spTree>
    <p:extLst>
      <p:ext uri="{BB962C8B-B14F-4D97-AF65-F5344CB8AC3E}">
        <p14:creationId xmlns:p14="http://schemas.microsoft.com/office/powerpoint/2010/main" val="1762641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16</a:t>
            </a:fld>
            <a:endParaRPr lang="en-GB" altLang="en-US" dirty="0"/>
          </a:p>
        </p:txBody>
      </p:sp>
    </p:spTree>
    <p:extLst>
      <p:ext uri="{BB962C8B-B14F-4D97-AF65-F5344CB8AC3E}">
        <p14:creationId xmlns:p14="http://schemas.microsoft.com/office/powerpoint/2010/main" val="1723901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endParaRPr lang="en-GB"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help parents identify what their child needs to learn to overcome their anxiety. </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17</a:t>
            </a:fld>
            <a:endParaRPr lang="en-GB" altLang="en-US" dirty="0"/>
          </a:p>
        </p:txBody>
      </p:sp>
    </p:spTree>
    <p:extLst>
      <p:ext uri="{BB962C8B-B14F-4D97-AF65-F5344CB8AC3E}">
        <p14:creationId xmlns:p14="http://schemas.microsoft.com/office/powerpoint/2010/main" val="1791847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18</a:t>
            </a:fld>
            <a:endParaRPr lang="en-GB" altLang="en-US" dirty="0"/>
          </a:p>
        </p:txBody>
      </p:sp>
    </p:spTree>
    <p:extLst>
      <p:ext uri="{BB962C8B-B14F-4D97-AF65-F5344CB8AC3E}">
        <p14:creationId xmlns:p14="http://schemas.microsoft.com/office/powerpoint/2010/main" val="878046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sz="1200" kern="1200" dirty="0" err="1">
                <a:solidFill>
                  <a:schemeClr val="tx1"/>
                </a:solidFill>
                <a:effectLst/>
                <a:latin typeface="Effra" panose="020B0603020203020204" pitchFamily="34" charset="0"/>
                <a:ea typeface="+mn-ea"/>
                <a:cs typeface="+mn-cs"/>
              </a:rPr>
              <a:t>Emphasise</a:t>
            </a:r>
            <a:r>
              <a:rPr lang="en-US" sz="1200" kern="1200" dirty="0">
                <a:solidFill>
                  <a:schemeClr val="tx1"/>
                </a:solidFill>
                <a:effectLst/>
                <a:latin typeface="Effra" panose="020B0603020203020204" pitchFamily="34" charset="0"/>
                <a:ea typeface="+mn-ea"/>
                <a:cs typeface="+mn-cs"/>
              </a:rPr>
              <a:t> the need to keep it fun and upbeat and engaging for the child. </a:t>
            </a:r>
          </a:p>
          <a:p>
            <a:pPr marL="171450" indent="-171450">
              <a:buFont typeface="Arial" charset="0"/>
              <a:buChar char="•"/>
            </a:pPr>
            <a:r>
              <a:rPr lang="en-GB" sz="1200" b="0" i="0" u="none" strike="noStrike" kern="1200" dirty="0">
                <a:solidFill>
                  <a:schemeClr val="tx1"/>
                </a:solidFill>
                <a:effectLst/>
                <a:latin typeface="Effra" panose="020B0603020203020204" pitchFamily="34" charset="0"/>
                <a:ea typeface="+mn-ea"/>
                <a:cs typeface="+mn-cs"/>
              </a:rPr>
              <a:t>See pages 139-140 (making predictions) and 145-148 (reviewing what happened after the step)</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19</a:t>
            </a:fld>
            <a:endParaRPr lang="en-GB" altLang="en-US" dirty="0"/>
          </a:p>
        </p:txBody>
      </p:sp>
    </p:spTree>
    <p:extLst>
      <p:ext uri="{BB962C8B-B14F-4D97-AF65-F5344CB8AC3E}">
        <p14:creationId xmlns:p14="http://schemas.microsoft.com/office/powerpoint/2010/main" val="2018330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Outline the content of the session and ask parents if there is anything in particular, they would like to discuss. Write items for discussion up on whiteboard or flipchart and allocate time for this at the end. (see </a:t>
            </a:r>
            <a:r>
              <a:rPr lang="en-GB" sz="1200" b="0" i="0" u="none" strike="noStrike" kern="1200" dirty="0">
                <a:solidFill>
                  <a:schemeClr val="tx1"/>
                </a:solidFill>
                <a:effectLst/>
                <a:latin typeface="Effra" panose="020B0603020203020204" pitchFamily="34" charset="0"/>
                <a:ea typeface="+mn-ea"/>
                <a:cs typeface="+mn-cs"/>
              </a:rPr>
              <a:t>page 12 in the manual for an example of an agenda.</a:t>
            </a:r>
            <a:r>
              <a:rPr lang="en-GB" sz="1200" kern="1200" dirty="0">
                <a:solidFill>
                  <a:schemeClr val="tx1"/>
                </a:solidFill>
                <a:effectLst/>
                <a:latin typeface="Effra" panose="020B0603020203020204" pitchFamily="34" charset="0"/>
                <a:ea typeface="+mn-ea"/>
                <a:cs typeface="+mn-cs"/>
              </a:rPr>
              <a:t>).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a:t>
            </a:fld>
            <a:endParaRPr lang="en-GB" altLang="en-US" dirty="0"/>
          </a:p>
        </p:txBody>
      </p:sp>
    </p:spTree>
    <p:extLst>
      <p:ext uri="{BB962C8B-B14F-4D97-AF65-F5344CB8AC3E}">
        <p14:creationId xmlns:p14="http://schemas.microsoft.com/office/powerpoint/2010/main" val="1160753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20</a:t>
            </a:fld>
            <a:endParaRPr lang="en-GB" altLang="en-US" dirty="0"/>
          </a:p>
        </p:txBody>
      </p:sp>
    </p:spTree>
    <p:extLst>
      <p:ext uri="{BB962C8B-B14F-4D97-AF65-F5344CB8AC3E}">
        <p14:creationId xmlns:p14="http://schemas.microsoft.com/office/powerpoint/2010/main" val="1272947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Ask pairs if they have anything they would like to feedback to the group (e.g. how they found the task and if they had any problems or questions). </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21</a:t>
            </a:fld>
            <a:endParaRPr lang="en-GB" altLang="en-US" dirty="0"/>
          </a:p>
        </p:txBody>
      </p:sp>
    </p:spTree>
    <p:extLst>
      <p:ext uri="{BB962C8B-B14F-4D97-AF65-F5344CB8AC3E}">
        <p14:creationId xmlns:p14="http://schemas.microsoft.com/office/powerpoint/2010/main" val="10330680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endParaRPr lang="en-GB"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help parents identify what their child needs to learn to overcome their anxiety. </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22</a:t>
            </a:fld>
            <a:endParaRPr lang="en-GB" altLang="en-US" dirty="0"/>
          </a:p>
        </p:txBody>
      </p:sp>
    </p:spTree>
    <p:extLst>
      <p:ext uri="{BB962C8B-B14F-4D97-AF65-F5344CB8AC3E}">
        <p14:creationId xmlns:p14="http://schemas.microsoft.com/office/powerpoint/2010/main" val="2248488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23</a:t>
            </a:fld>
            <a:endParaRPr lang="en-GB" altLang="en-US" dirty="0"/>
          </a:p>
        </p:txBody>
      </p:sp>
    </p:spTree>
    <p:extLst>
      <p:ext uri="{BB962C8B-B14F-4D97-AF65-F5344CB8AC3E}">
        <p14:creationId xmlns:p14="http://schemas.microsoft.com/office/powerpoint/2010/main" val="2332713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Effra" panose="020B0603020203020204" pitchFamily="34" charset="0"/>
                <a:ea typeface="+mn-ea"/>
                <a:cs typeface="+mn-cs"/>
              </a:rPr>
              <a:t>Promoting independence </a:t>
            </a:r>
            <a:endParaRPr lang="en-US" sz="1200" i="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It is important that children learn to become independent in order to overcome their anxiety and to increase their sense of accomplishment.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They need to learn that they can fight their own battles, without a parent coming to the rescue and have the opportunity to have a go for themselves. </a:t>
            </a:r>
          </a:p>
          <a:p>
            <a:br>
              <a:rPr lang="en-US" sz="1200" kern="1200" dirty="0">
                <a:solidFill>
                  <a:schemeClr val="tx1"/>
                </a:solidFill>
                <a:effectLst/>
                <a:latin typeface="Effra" panose="020B0603020203020204" pitchFamily="34" charset="0"/>
                <a:ea typeface="+mn-ea"/>
                <a:cs typeface="+mn-cs"/>
              </a:rPr>
            </a:br>
            <a:endParaRPr lang="en-US" sz="1200" kern="1200" dirty="0">
              <a:solidFill>
                <a:schemeClr val="tx1"/>
              </a:solidFill>
              <a:effectLst/>
              <a:latin typeface="Effra" panose="020B0603020203020204" pitchFamily="34" charset="0"/>
              <a:ea typeface="+mn-ea"/>
              <a:cs typeface="+mn-cs"/>
            </a:endParaRPr>
          </a:p>
          <a:p>
            <a:r>
              <a:rPr lang="en-US" sz="1200" b="1" i="1" kern="1200" dirty="0">
                <a:solidFill>
                  <a:schemeClr val="tx1"/>
                </a:solidFill>
                <a:effectLst/>
                <a:latin typeface="Effra" panose="020B0603020203020204" pitchFamily="34" charset="0"/>
                <a:ea typeface="+mn-ea"/>
                <a:cs typeface="+mn-cs"/>
              </a:rPr>
              <a:t>Ask the group if they find themselves stepping in to help their child a lot? How could they encourage their child to do things for themselves and to feel more independent? </a:t>
            </a:r>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24</a:t>
            </a:fld>
            <a:endParaRPr lang="en-GB" altLang="en-US" dirty="0"/>
          </a:p>
        </p:txBody>
      </p:sp>
    </p:spTree>
    <p:extLst>
      <p:ext uri="{BB962C8B-B14F-4D97-AF65-F5344CB8AC3E}">
        <p14:creationId xmlns:p14="http://schemas.microsoft.com/office/powerpoint/2010/main" val="1870272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Effra" panose="020B0603020203020204" pitchFamily="34" charset="0"/>
                <a:ea typeface="+mn-ea"/>
                <a:cs typeface="+mn-cs"/>
              </a:rPr>
              <a:t>Promoting ’have a go’ </a:t>
            </a:r>
            <a:r>
              <a:rPr lang="en-US" sz="1200" i="1" kern="1200" dirty="0" err="1">
                <a:solidFill>
                  <a:schemeClr val="tx1"/>
                </a:solidFill>
                <a:effectLst/>
                <a:latin typeface="Effra" panose="020B0603020203020204" pitchFamily="34" charset="0"/>
                <a:ea typeface="+mn-ea"/>
                <a:cs typeface="+mn-cs"/>
              </a:rPr>
              <a:t>behaviour</a:t>
            </a:r>
            <a:r>
              <a:rPr lang="en-US" sz="1200" i="1" kern="1200" dirty="0">
                <a:solidFill>
                  <a:schemeClr val="tx1"/>
                </a:solidFill>
                <a:effectLst/>
                <a:latin typeface="Effra" panose="020B0603020203020204" pitchFamily="34" charset="0"/>
                <a:ea typeface="+mn-ea"/>
                <a:cs typeface="+mn-cs"/>
              </a:rPr>
              <a:t> </a:t>
            </a:r>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Attention and praise.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Need to give time and attention to the child when they are not being anxious (or oppositional). </a:t>
            </a:r>
          </a:p>
          <a:p>
            <a:endParaRPr lang="en-US" sz="1200" kern="1200" dirty="0">
              <a:solidFill>
                <a:schemeClr val="tx1"/>
              </a:solidFill>
              <a:effectLst/>
              <a:latin typeface="Effra" panose="020B0603020203020204" pitchFamily="34" charset="0"/>
              <a:ea typeface="+mn-ea"/>
              <a:cs typeface="+mn-cs"/>
            </a:endParaRPr>
          </a:p>
          <a:p>
            <a:r>
              <a:rPr lang="en-US" sz="1200" b="1" i="1" kern="1200" dirty="0">
                <a:solidFill>
                  <a:schemeClr val="tx1"/>
                </a:solidFill>
                <a:effectLst/>
                <a:latin typeface="Effra" panose="020B0603020203020204" pitchFamily="34" charset="0"/>
                <a:ea typeface="+mn-ea"/>
                <a:cs typeface="+mn-cs"/>
              </a:rPr>
              <a:t>Ask the group if anyone can think of things their child currently does despite feeling anxious? Are there ways that they could give this more attention? </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25</a:t>
            </a:fld>
            <a:endParaRPr lang="en-GB" altLang="en-US" dirty="0"/>
          </a:p>
        </p:txBody>
      </p:sp>
    </p:spTree>
    <p:extLst>
      <p:ext uri="{BB962C8B-B14F-4D97-AF65-F5344CB8AC3E}">
        <p14:creationId xmlns:p14="http://schemas.microsoft.com/office/powerpoint/2010/main" val="30138167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Being on the lookout for ‘have a go’ </a:t>
            </a:r>
            <a:r>
              <a:rPr lang="en-US" sz="1200" kern="1200" dirty="0" err="1">
                <a:solidFill>
                  <a:schemeClr val="tx1"/>
                </a:solidFill>
                <a:effectLst/>
                <a:latin typeface="Effra" panose="020B0603020203020204" pitchFamily="34" charset="0"/>
                <a:ea typeface="+mn-ea"/>
                <a:cs typeface="+mn-cs"/>
              </a:rPr>
              <a:t>behaviour</a:t>
            </a:r>
            <a:r>
              <a:rPr lang="en-US" sz="1200" kern="1200" dirty="0">
                <a:solidFill>
                  <a:schemeClr val="tx1"/>
                </a:solidFill>
                <a:effectLst/>
                <a:latin typeface="Effra" panose="020B0603020203020204" pitchFamily="34" charset="0"/>
                <a:ea typeface="+mn-ea"/>
                <a:cs typeface="+mn-cs"/>
              </a:rPr>
              <a:t>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Pay attention to the child’s attempts at facing fears and being brave and give praise as much as possible.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This can be hard as parents need to notice the child behaving in a way that might be taken for granted in another child. </a:t>
            </a:r>
          </a:p>
          <a:p>
            <a:r>
              <a:rPr lang="en-US" sz="1200" b="1" i="1" kern="1200" dirty="0">
                <a:solidFill>
                  <a:schemeClr val="tx1"/>
                </a:solidFill>
                <a:effectLst/>
                <a:latin typeface="Effra" panose="020B0603020203020204" pitchFamily="34" charset="0"/>
                <a:ea typeface="+mn-ea"/>
                <a:cs typeface="+mn-cs"/>
              </a:rPr>
              <a:t>Ask the group if anyone can think of times when their child has been brave or had a go at something that worried them? Ask if anyone can think of any ideas that might help a child take notice of their accomplishments. </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26</a:t>
            </a:fld>
            <a:endParaRPr lang="en-GB" altLang="en-US" dirty="0"/>
          </a:p>
        </p:txBody>
      </p:sp>
    </p:spTree>
    <p:extLst>
      <p:ext uri="{BB962C8B-B14F-4D97-AF65-F5344CB8AC3E}">
        <p14:creationId xmlns:p14="http://schemas.microsoft.com/office/powerpoint/2010/main" val="29053273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Observing other people having a go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It is important for children to observe other people doing things they might be scared of.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Other people can model being brave. </a:t>
            </a:r>
          </a:p>
          <a:p>
            <a:r>
              <a:rPr lang="en-US" sz="1200" b="1" kern="1200" dirty="0">
                <a:solidFill>
                  <a:schemeClr val="tx1"/>
                </a:solidFill>
                <a:effectLst/>
                <a:latin typeface="Effra" panose="020B0603020203020204" pitchFamily="34" charset="0"/>
                <a:ea typeface="+mn-ea"/>
                <a:cs typeface="+mn-cs"/>
              </a:rPr>
              <a:t>Exercise 3 </a:t>
            </a:r>
            <a:endParaRPr lang="en-US" sz="1200"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Ask parents to get into pairs and discuss how they or other people close to their child show their child when they are being brave. Ask them to think about what opportunities might arise where they or someone else in their child’s family could do this. Ask pairs if they have anything they would like to feedback to the group or if they have any questions. </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27</a:t>
            </a:fld>
            <a:endParaRPr lang="en-GB" altLang="en-US" dirty="0"/>
          </a:p>
        </p:txBody>
      </p:sp>
    </p:spTree>
    <p:extLst>
      <p:ext uri="{BB962C8B-B14F-4D97-AF65-F5344CB8AC3E}">
        <p14:creationId xmlns:p14="http://schemas.microsoft.com/office/powerpoint/2010/main" val="3264745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28</a:t>
            </a:fld>
            <a:endParaRPr lang="en-GB" altLang="en-US" dirty="0"/>
          </a:p>
        </p:txBody>
      </p:sp>
    </p:spTree>
    <p:extLst>
      <p:ext uri="{BB962C8B-B14F-4D97-AF65-F5344CB8AC3E}">
        <p14:creationId xmlns:p14="http://schemas.microsoft.com/office/powerpoint/2010/main" val="20074216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29</a:t>
            </a:fld>
            <a:endParaRPr lang="en-GB" altLang="en-US" dirty="0"/>
          </a:p>
        </p:txBody>
      </p:sp>
    </p:spTree>
    <p:extLst>
      <p:ext uri="{BB962C8B-B14F-4D97-AF65-F5344CB8AC3E}">
        <p14:creationId xmlns:p14="http://schemas.microsoft.com/office/powerpoint/2010/main" val="944747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Remind parents of the group rules - </a:t>
            </a:r>
            <a:r>
              <a:rPr lang="en-GB" b="1" dirty="0"/>
              <a:t>If possible talk through and display the groups actual rules from last session.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a:t>
            </a:fld>
            <a:endParaRPr lang="en-GB" altLang="en-US" dirty="0"/>
          </a:p>
        </p:txBody>
      </p:sp>
    </p:spTree>
    <p:extLst>
      <p:ext uri="{BB962C8B-B14F-4D97-AF65-F5344CB8AC3E}">
        <p14:creationId xmlns:p14="http://schemas.microsoft.com/office/powerpoint/2010/main" val="34808110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Exercise 1. Praise and Reward handout 5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Give parent handout 5 and ask them to write down a few things under each of the headings. Tell the parent to fill out some more ideas at home having spoken to their child.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30</a:t>
            </a:fld>
            <a:endParaRPr lang="en-GB" altLang="en-US" dirty="0"/>
          </a:p>
        </p:txBody>
      </p:sp>
    </p:spTree>
    <p:extLst>
      <p:ext uri="{BB962C8B-B14F-4D97-AF65-F5344CB8AC3E}">
        <p14:creationId xmlns:p14="http://schemas.microsoft.com/office/powerpoint/2010/main" val="7036629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Invite the parents to say what they will take away from the session and remind them of any other critical elements that they may have missed, using the following ‘take home messages’ as guidance:</a:t>
            </a:r>
          </a:p>
          <a:p>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Anxious children often expect threat to occur and underestimate their ability to cope with possible threat.</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Parents can help their child to overcome anxiety by identifying their anxious expectations and identifying what their child needs to learn to overcome their worries. </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To do this, parents need to ask their child questions (rather than providing answers) to help identify their child’s anxious expectations and what their child needs to learn to overcome their worries.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Parents can also help their child to become more independent in day-to-day activities, by creating opportunities for them to learn new information to help them overcome their fears.</a:t>
            </a:r>
          </a:p>
          <a:p>
            <a:endParaRPr lang="en-GB"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31</a:t>
            </a:fld>
            <a:endParaRPr lang="en-GB" altLang="en-US" dirty="0"/>
          </a:p>
        </p:txBody>
      </p:sp>
    </p:spTree>
    <p:extLst>
      <p:ext uri="{BB962C8B-B14F-4D97-AF65-F5344CB8AC3E}">
        <p14:creationId xmlns:p14="http://schemas.microsoft.com/office/powerpoint/2010/main" val="26539411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Talk about any other issues that the parent has specifically requested that you discuss. Acknowledge these issues, </a:t>
            </a:r>
            <a:r>
              <a:rPr lang="en-US" sz="1200" kern="1200" dirty="0" err="1">
                <a:solidFill>
                  <a:schemeClr val="tx1"/>
                </a:solidFill>
                <a:effectLst/>
                <a:latin typeface="Effra" panose="020B0603020203020204" pitchFamily="34" charset="0"/>
                <a:ea typeface="+mn-ea"/>
                <a:cs typeface="+mn-cs"/>
              </a:rPr>
              <a:t>empathise</a:t>
            </a:r>
            <a:r>
              <a:rPr lang="en-US" sz="1200" kern="1200" dirty="0">
                <a:solidFill>
                  <a:schemeClr val="tx1"/>
                </a:solidFill>
                <a:effectLst/>
                <a:latin typeface="Effra" panose="020B0603020203020204" pitchFamily="34" charset="0"/>
                <a:ea typeface="+mn-ea"/>
                <a:cs typeface="+mn-cs"/>
              </a:rPr>
              <a:t> with the parent and apply/signpost any relevant strategies covered in the </a:t>
            </a:r>
            <a:r>
              <a:rPr lang="en-US" sz="1200" kern="1200" dirty="0" err="1">
                <a:solidFill>
                  <a:schemeClr val="tx1"/>
                </a:solidFill>
                <a:effectLst/>
                <a:latin typeface="Effra" panose="020B0603020203020204" pitchFamily="34" charset="0"/>
                <a:ea typeface="+mn-ea"/>
                <a:cs typeface="+mn-cs"/>
              </a:rPr>
              <a:t>programme</a:t>
            </a:r>
            <a:r>
              <a:rPr lang="en-US" sz="1200" kern="1200" dirty="0">
                <a:solidFill>
                  <a:schemeClr val="tx1"/>
                </a:solidFill>
                <a:effectLst/>
                <a:latin typeface="Effra" panose="020B0603020203020204" pitchFamily="34" charset="0"/>
                <a:ea typeface="+mn-ea"/>
                <a:cs typeface="+mn-cs"/>
              </a:rPr>
              <a:t>. If relevant, refer to later chapters in the book and suggest that the parent read them. </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32</a:t>
            </a:fld>
            <a:endParaRPr lang="en-GB" altLang="en-US" dirty="0"/>
          </a:p>
        </p:txBody>
      </p:sp>
    </p:spTree>
    <p:extLst>
      <p:ext uri="{BB962C8B-B14F-4D97-AF65-F5344CB8AC3E}">
        <p14:creationId xmlns:p14="http://schemas.microsoft.com/office/powerpoint/2010/main" val="718337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Ask parents to write down the following tasks:</a:t>
            </a:r>
          </a:p>
          <a:p>
            <a:endParaRPr lang="en-GB" sz="1200" b="1"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Read Chapter 10</a:t>
            </a:r>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Practice using the questioning skills from the role play with their child </a:t>
            </a:r>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Add information from these conversations to Handout 3 – What are my child's anxious expectations and Handout 4 – What does my child need to learn?</a:t>
            </a:r>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Complete Handout 5 if helpful – Encouraging independence</a:t>
            </a:r>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Complete Handout 6 – Rewards</a:t>
            </a:r>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Complete ROMs before next session?</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33</a:t>
            </a:fld>
            <a:endParaRPr lang="en-GB" altLang="en-US" dirty="0"/>
          </a:p>
        </p:txBody>
      </p:sp>
    </p:spTree>
    <p:extLst>
      <p:ext uri="{BB962C8B-B14F-4D97-AF65-F5344CB8AC3E}">
        <p14:creationId xmlns:p14="http://schemas.microsoft.com/office/powerpoint/2010/main" val="228772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if they have any other issues that they would like to discuss. Acknowledge these issues and empathise with the parents, if appropriate ask the group if others have experienced similar issues. If relevant, refer to later chapters in the book and suggest that the parent(s) read them. Signpost to other sources of information/ support if applicable.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34</a:t>
            </a:fld>
            <a:endParaRPr lang="en-GB" altLang="en-US" dirty="0"/>
          </a:p>
        </p:txBody>
      </p:sp>
    </p:spTree>
    <p:extLst>
      <p:ext uri="{BB962C8B-B14F-4D97-AF65-F5344CB8AC3E}">
        <p14:creationId xmlns:p14="http://schemas.microsoft.com/office/powerpoint/2010/main" val="10936605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to complete the Group Session Rating Scale (GSRS) and discuss feedback given.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35</a:t>
            </a:fld>
            <a:endParaRPr lang="en-GB" altLang="en-US" dirty="0"/>
          </a:p>
        </p:txBody>
      </p:sp>
    </p:spTree>
    <p:extLst>
      <p:ext uri="{BB962C8B-B14F-4D97-AF65-F5344CB8AC3E}">
        <p14:creationId xmlns:p14="http://schemas.microsoft.com/office/powerpoint/2010/main" val="791321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Ask Parents about the ORS and Goal progress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*NB </a:t>
            </a:r>
            <a:r>
              <a:rPr lang="en-US" dirty="0"/>
              <a:t>Remember we would not expect change in ROMS at this stage, however, note any changes (improvement or deterioration) and discuss with parents what may account for any changes. Praise parents for any efforts they have made to make a change.</a:t>
            </a:r>
            <a:endParaRPr lang="en-GB"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4</a:t>
            </a:fld>
            <a:endParaRPr lang="en-GB" altLang="en-US" dirty="0"/>
          </a:p>
        </p:txBody>
      </p:sp>
    </p:spTree>
    <p:extLst>
      <p:ext uri="{BB962C8B-B14F-4D97-AF65-F5344CB8AC3E}">
        <p14:creationId xmlns:p14="http://schemas.microsoft.com/office/powerpoint/2010/main" val="422838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a:solidFill>
                  <a:schemeClr val="tx1"/>
                </a:solidFill>
                <a:effectLst/>
                <a:latin typeface="Effra" panose="020B0603020203020204" pitchFamily="34" charset="0"/>
                <a:ea typeface="+mn-ea"/>
                <a:cs typeface="+mn-cs"/>
              </a:rPr>
              <a:t>Feedback and outcome monitoring</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the parents whether they have any questions or comments from the last session.</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parents for any questions or comments about chapters 8 and 9 of the ‘Helping Your Child’ book. Tell the </a:t>
            </a:r>
            <a:r>
              <a:rPr lang="en-GB" sz="1200" kern="1200" dirty="0" err="1">
                <a:solidFill>
                  <a:schemeClr val="tx1"/>
                </a:solidFill>
                <a:effectLst/>
                <a:latin typeface="Effra" panose="020B0603020203020204" pitchFamily="34" charset="0"/>
                <a:ea typeface="+mn-ea"/>
                <a:cs typeface="+mn-cs"/>
              </a:rPr>
              <a:t>parenst</a:t>
            </a:r>
            <a:r>
              <a:rPr lang="en-GB" sz="1200" kern="1200" dirty="0">
                <a:solidFill>
                  <a:schemeClr val="tx1"/>
                </a:solidFill>
                <a:effectLst/>
                <a:latin typeface="Effra" panose="020B0603020203020204" pitchFamily="34" charset="0"/>
                <a:ea typeface="+mn-ea"/>
                <a:cs typeface="+mn-cs"/>
              </a:rPr>
              <a:t> that you will be touching on the material that they have read in this session, by giving a brief summary and by practicing some of the strategies outlined. If they have not read the relevant chapters, as in session 1, explore what difficulties they had and encourage them to problem solve to overcome these and to set clear plans for when they will do it. Once again, emphasise the importance of reading the chapters in order to make use of each session and encourage them to read chapters 8 and 9 over the following week.</a:t>
            </a:r>
          </a:p>
          <a:p>
            <a:endParaRPr lang="en-GB"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Review whether any of the parents read any of the additional chapters (below) that were identified in the last sessions (if applicable) and if they have any comments or questions, for example:</a:t>
            </a:r>
          </a:p>
          <a:p>
            <a:pPr lvl="0"/>
            <a:r>
              <a:rPr lang="en-GB" sz="1200" kern="1200" dirty="0">
                <a:solidFill>
                  <a:schemeClr val="tx1"/>
                </a:solidFill>
                <a:effectLst/>
                <a:latin typeface="Effra" panose="020B0603020203020204" pitchFamily="34" charset="0"/>
                <a:ea typeface="+mn-ea"/>
                <a:cs typeface="+mn-cs"/>
              </a:rPr>
              <a:t>Chapter 12 Additional strategies 1: Overcoming Worry</a:t>
            </a:r>
          </a:p>
          <a:p>
            <a:pPr lvl="0"/>
            <a:r>
              <a:rPr lang="en-GB" sz="1200" kern="1200" dirty="0">
                <a:solidFill>
                  <a:schemeClr val="tx1"/>
                </a:solidFill>
                <a:effectLst/>
                <a:latin typeface="Effra" panose="020B0603020203020204" pitchFamily="34" charset="0"/>
                <a:ea typeface="+mn-ea"/>
                <a:cs typeface="+mn-cs"/>
              </a:rPr>
              <a:t>Chapter 13 Additional strategies 2: Managing physical symptoms of anxiety</a:t>
            </a:r>
          </a:p>
          <a:p>
            <a:pPr lvl="0"/>
            <a:r>
              <a:rPr lang="en-GB" sz="1200" kern="1200" dirty="0">
                <a:solidFill>
                  <a:schemeClr val="tx1"/>
                </a:solidFill>
                <a:effectLst/>
                <a:latin typeface="Effra" panose="020B0603020203020204" pitchFamily="34" charset="0"/>
                <a:ea typeface="+mn-ea"/>
                <a:cs typeface="+mn-cs"/>
              </a:rPr>
              <a:t>Chapter 14 Additional strategies 3: Managing your own anxiety</a:t>
            </a:r>
          </a:p>
          <a:p>
            <a:pPr lvl="0"/>
            <a:r>
              <a:rPr lang="en-GB" sz="1200" kern="1200" dirty="0">
                <a:solidFill>
                  <a:schemeClr val="tx1"/>
                </a:solidFill>
                <a:effectLst/>
                <a:latin typeface="Effra" panose="020B0603020203020204" pitchFamily="34" charset="0"/>
                <a:ea typeface="+mn-ea"/>
                <a:cs typeface="+mn-cs"/>
              </a:rPr>
              <a:t>Chapter 16 Using this book with younger children</a:t>
            </a:r>
          </a:p>
          <a:p>
            <a:pPr lvl="0"/>
            <a:r>
              <a:rPr lang="en-GB" sz="1200" kern="1200" dirty="0">
                <a:solidFill>
                  <a:schemeClr val="tx1"/>
                </a:solidFill>
                <a:effectLst/>
                <a:latin typeface="Effra" panose="020B0603020203020204" pitchFamily="34" charset="0"/>
                <a:ea typeface="+mn-ea"/>
                <a:cs typeface="+mn-cs"/>
              </a:rPr>
              <a:t>Chapter 17 Using this book with older children and teenagers</a:t>
            </a:r>
          </a:p>
          <a:p>
            <a:pPr lvl="0"/>
            <a:r>
              <a:rPr lang="en-GB" sz="1200" kern="1200" dirty="0">
                <a:solidFill>
                  <a:schemeClr val="tx1"/>
                </a:solidFill>
                <a:effectLst/>
                <a:latin typeface="Effra" panose="020B0603020203020204" pitchFamily="34" charset="0"/>
                <a:ea typeface="+mn-ea"/>
                <a:cs typeface="+mn-cs"/>
              </a:rPr>
              <a:t>Chapter 18 Sleep problems</a:t>
            </a:r>
          </a:p>
          <a:p>
            <a:pPr lvl="0"/>
            <a:r>
              <a:rPr lang="en-GB" sz="1200" kern="1200" dirty="0">
                <a:solidFill>
                  <a:schemeClr val="tx1"/>
                </a:solidFill>
                <a:effectLst/>
                <a:latin typeface="Effra" panose="020B0603020203020204" pitchFamily="34" charset="0"/>
                <a:ea typeface="+mn-ea"/>
                <a:cs typeface="+mn-cs"/>
              </a:rPr>
              <a:t>Chapter 19 Overcoming difficult behaviour</a:t>
            </a:r>
          </a:p>
          <a:p>
            <a:r>
              <a:rPr lang="en-GB" sz="1200" kern="1200" dirty="0">
                <a:solidFill>
                  <a:schemeClr val="tx1"/>
                </a:solidFill>
                <a:effectLst/>
                <a:latin typeface="Effra" panose="020B0603020203020204" pitchFamily="34" charset="0"/>
                <a:ea typeface="+mn-ea"/>
                <a:cs typeface="+mn-cs"/>
              </a:rPr>
              <a:t>Chapter 20 School-attendance difficulties </a:t>
            </a:r>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5</a:t>
            </a:fld>
            <a:endParaRPr lang="en-GB" altLang="en-US" dirty="0"/>
          </a:p>
        </p:txBody>
      </p:sp>
    </p:spTree>
    <p:extLst>
      <p:ext uri="{BB962C8B-B14F-4D97-AF65-F5344CB8AC3E}">
        <p14:creationId xmlns:p14="http://schemas.microsoft.com/office/powerpoint/2010/main" val="2986398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the parents to get in to pairs and discuss how they got on with filling in Handout 2. </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parents to discuss what they learned about their child from this exercise, and what they learned about how people around the child may contribute to the maintenance of their child’s anxiety. </a:t>
            </a:r>
          </a:p>
          <a:p>
            <a:pPr marL="0" indent="0">
              <a:buFont typeface="Arial" panose="020B0604020202020204" pitchFamily="34" charset="0"/>
              <a:buNone/>
            </a:pPr>
            <a:endParaRPr lang="en-GB" sz="1200" kern="1200" dirty="0">
              <a:solidFill>
                <a:schemeClr val="tx1"/>
              </a:solidFill>
              <a:effectLst/>
              <a:latin typeface="Effra" panose="020B0603020203020204" pitchFamily="34" charset="0"/>
              <a:ea typeface="+mn-ea"/>
              <a:cs typeface="+mn-cs"/>
            </a:endParaRP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parents to feedback to the group, </a:t>
            </a:r>
            <a:r>
              <a:rPr lang="en-GB" sz="1200" b="1" kern="1200" dirty="0">
                <a:solidFill>
                  <a:schemeClr val="tx1"/>
                </a:solidFill>
                <a:effectLst/>
                <a:latin typeface="Effra" panose="020B0603020203020204" pitchFamily="34" charset="0"/>
                <a:ea typeface="+mn-ea"/>
                <a:cs typeface="+mn-cs"/>
              </a:rPr>
              <a:t>take care to normalise any parental responses </a:t>
            </a:r>
            <a:r>
              <a:rPr lang="en-GB" sz="1200" kern="1200" dirty="0">
                <a:solidFill>
                  <a:schemeClr val="tx1"/>
                </a:solidFill>
                <a:effectLst/>
                <a:latin typeface="Effra" panose="020B0603020203020204" pitchFamily="34" charset="0"/>
                <a:ea typeface="+mn-ea"/>
                <a:cs typeface="+mn-cs"/>
              </a:rPr>
              <a:t>that the parent has identified that may be having a maintaining role. </a:t>
            </a:r>
          </a:p>
          <a:p>
            <a:r>
              <a:rPr lang="en-GB" sz="1200" kern="1200" dirty="0">
                <a:solidFill>
                  <a:schemeClr val="tx1"/>
                </a:solidFill>
                <a:effectLst/>
                <a:latin typeface="Effra" panose="020B0603020203020204" pitchFamily="34" charset="0"/>
                <a:ea typeface="+mn-ea"/>
                <a:cs typeface="+mn-cs"/>
              </a:rPr>
              <a:t>Did they identify reassurance as a way in which they or others respond? If so, discuss the following. If not comment that many parents describe reassurance as one of their usual responses- ask if the parent feels that that is a way that they tend to respond? If so, discuss the following:</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3179589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Effra"/>
              </a:rPr>
              <a:t>First explore the group's understanding of reassurance</a:t>
            </a:r>
          </a:p>
          <a:p>
            <a:endParaRPr lang="en-GB" dirty="0">
              <a:latin typeface="Effra"/>
            </a:endParaRPr>
          </a:p>
          <a:p>
            <a:r>
              <a:rPr lang="en-GB" dirty="0">
                <a:latin typeface="Effra"/>
              </a:rPr>
              <a:t>Did </a:t>
            </a:r>
            <a:r>
              <a:rPr lang="en-GB" sz="1200" kern="1200" dirty="0">
                <a:solidFill>
                  <a:schemeClr val="tx1"/>
                </a:solidFill>
                <a:effectLst/>
                <a:latin typeface="Effra"/>
              </a:rPr>
              <a:t>they identify reassurance as a way in which they or others respond? If so, discuss the following. If not comment that many parents describe reassurance as one of their usual responses- ask if the parent feels that that is a way that they tend to respond? If so, discuss the following:</a:t>
            </a:r>
            <a:endParaRPr lang="en-US" dirty="0"/>
          </a:p>
          <a:p>
            <a:endParaRPr lang="en-GB"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Most parents reassure their children at times, it is a natural response, and in some situations, it may reduce distress in the short-term.</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Anxious children often seek out reassurance from their parents and others and therefore it is not surprising that parents respond to these requests.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However, reassurance sometimes does not help the child to feel less anxious in the long run. Does that seem to apply to anyone in the group?</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Reassurance can be addictive: the more a child gets reassurance, the more they will want it/think they need it.</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Children need to be able to feel that they can deal with their fears themselves and are able to test out for themselves whether or not their worried thoughts are accurate</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Cutting out reassurance can be attempted gradually and in a way that feels comfortable for the parents.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Cutting out reassurance is not about not responding at all; it is about responding differently. </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We will be discussing different ways of responding to children when they are seeking reassurance as we go on.</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7</a:t>
            </a:fld>
            <a:endParaRPr lang="en-GB" altLang="en-US" dirty="0"/>
          </a:p>
        </p:txBody>
      </p:sp>
    </p:spTree>
    <p:extLst>
      <p:ext uri="{BB962C8B-B14F-4D97-AF65-F5344CB8AC3E}">
        <p14:creationId xmlns:p14="http://schemas.microsoft.com/office/powerpoint/2010/main" val="1318354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p>
          <a:p>
            <a:pPr lvl="0"/>
            <a:r>
              <a:rPr lang="en-GB" sz="1200" kern="1200" dirty="0">
                <a:solidFill>
                  <a:schemeClr val="tx1"/>
                </a:solidFill>
                <a:effectLst/>
                <a:latin typeface="Effra" panose="020B0603020203020204" pitchFamily="34" charset="0"/>
                <a:ea typeface="+mn-ea"/>
                <a:cs typeface="+mn-cs"/>
              </a:rPr>
              <a:t>To further emphasise the potentially maintaining role of thoughts in anxiety.</a:t>
            </a:r>
          </a:p>
          <a:p>
            <a:pPr lvl="0"/>
            <a:r>
              <a:rPr lang="en-GB" sz="1200" kern="1200" dirty="0">
                <a:solidFill>
                  <a:schemeClr val="tx1"/>
                </a:solidFill>
                <a:effectLst/>
                <a:latin typeface="Effra" panose="020B0603020203020204" pitchFamily="34" charset="0"/>
                <a:ea typeface="+mn-ea"/>
                <a:cs typeface="+mn-cs"/>
              </a:rPr>
              <a:t>To give parents strategies to help identify their child’s anxious thoughts/ expectations</a:t>
            </a:r>
          </a:p>
          <a:p>
            <a:pPr lvl="0"/>
            <a:r>
              <a:rPr lang="en-GB" sz="1200" kern="1200" dirty="0">
                <a:solidFill>
                  <a:schemeClr val="tx1"/>
                </a:solidFill>
                <a:effectLst/>
                <a:latin typeface="Effra" panose="020B0603020203020204" pitchFamily="34" charset="0"/>
                <a:ea typeface="+mn-ea"/>
                <a:cs typeface="+mn-cs"/>
              </a:rPr>
              <a:t>To give parents </a:t>
            </a:r>
            <a:r>
              <a:rPr lang="en-GB" sz="1200" b="1" kern="1200" dirty="0">
                <a:solidFill>
                  <a:schemeClr val="tx1"/>
                </a:solidFill>
                <a:effectLst/>
                <a:latin typeface="Effra" panose="020B0603020203020204" pitchFamily="34" charset="0"/>
                <a:ea typeface="+mn-ea"/>
                <a:cs typeface="+mn-cs"/>
              </a:rPr>
              <a:t>alternatives to reassurance </a:t>
            </a:r>
            <a:r>
              <a:rPr lang="en-GB" sz="1200" kern="1200" dirty="0">
                <a:solidFill>
                  <a:schemeClr val="tx1"/>
                </a:solidFill>
                <a:effectLst/>
                <a:latin typeface="Effra" panose="020B0603020203020204" pitchFamily="34" charset="0"/>
                <a:ea typeface="+mn-ea"/>
                <a:cs typeface="+mn-cs"/>
              </a:rPr>
              <a:t>or responses that may inadvertently promote avoidance.</a:t>
            </a:r>
          </a:p>
          <a:p>
            <a:pPr lvl="0"/>
            <a:r>
              <a:rPr lang="en-GB" sz="1200" kern="1200" dirty="0">
                <a:solidFill>
                  <a:schemeClr val="tx1"/>
                </a:solidFill>
                <a:effectLst/>
                <a:latin typeface="Effra" panose="020B0603020203020204" pitchFamily="34" charset="0"/>
                <a:ea typeface="+mn-ea"/>
                <a:cs typeface="+mn-cs"/>
              </a:rPr>
              <a:t>To give an opportunity to practice.</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8</a:t>
            </a:fld>
            <a:endParaRPr lang="en-GB" altLang="en-US" dirty="0"/>
          </a:p>
        </p:txBody>
      </p:sp>
    </p:spTree>
    <p:extLst>
      <p:ext uri="{BB962C8B-B14F-4D97-AF65-F5344CB8AC3E}">
        <p14:creationId xmlns:p14="http://schemas.microsoft.com/office/powerpoint/2010/main" val="3454115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Effra" panose="020B0603020203020204" pitchFamily="34" charset="0"/>
                <a:ea typeface="+mn-ea"/>
                <a:cs typeface="+mn-cs"/>
              </a:rPr>
              <a:t>Anxious children are often on the lookout for threat, and ‘jump to conclusions’ about threat.</a:t>
            </a:r>
          </a:p>
          <a:p>
            <a:pPr lvl="0"/>
            <a:r>
              <a:rPr lang="en-GB" sz="1200" kern="1200" dirty="0">
                <a:solidFill>
                  <a:schemeClr val="tx1"/>
                </a:solidFill>
                <a:effectLst/>
                <a:latin typeface="Effra" panose="020B0603020203020204" pitchFamily="34" charset="0"/>
                <a:ea typeface="+mn-ea"/>
                <a:cs typeface="+mn-cs"/>
              </a:rPr>
              <a:t>If there is some uncertainty about what is going on, anxious children may expect something bad to happen, or may think they won’t be able to cope with what happens.</a:t>
            </a:r>
          </a:p>
          <a:p>
            <a:endParaRPr lang="en-US" sz="1200" b="1"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Possible questions</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From the information you have collected what have you noticed about how your child sees the world?</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Are they on the lookout for danger?</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Do they have anxious thoughts about not being able to cope?</a:t>
            </a:r>
          </a:p>
          <a:p>
            <a:pPr lvl="0"/>
            <a:endParaRPr lang="en-GB" sz="1200" kern="1200" dirty="0">
              <a:solidFill>
                <a:schemeClr val="tx1"/>
              </a:solidFill>
              <a:effectLst/>
              <a:latin typeface="Effra" panose="020B0603020203020204" pitchFamily="34" charset="0"/>
              <a:ea typeface="+mn-ea"/>
              <a:cs typeface="+mn-cs"/>
            </a:endParaRPr>
          </a:p>
          <a:p>
            <a:r>
              <a:rPr lang="en-GB" dirty="0">
                <a:effectLst/>
              </a:rPr>
              <a:t>As discussed last time, anxious thoughts or expectations can make children feel less able to cope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9</a:t>
            </a:fld>
            <a:endParaRPr lang="en-GB" altLang="en-US" dirty="0"/>
          </a:p>
        </p:txBody>
      </p:sp>
    </p:spTree>
    <p:extLst>
      <p:ext uri="{BB962C8B-B14F-4D97-AF65-F5344CB8AC3E}">
        <p14:creationId xmlns:p14="http://schemas.microsoft.com/office/powerpoint/2010/main" val="13069337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plash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38125"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tx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11" name="Text Placeholder 10"/>
          <p:cNvSpPr>
            <a:spLocks noGrp="1"/>
          </p:cNvSpPr>
          <p:nvPr>
            <p:ph type="body" sz="quarter" idx="14" hasCustomPrompt="1"/>
          </p:nvPr>
        </p:nvSpPr>
        <p:spPr>
          <a:xfrm>
            <a:off x="251520" y="3794864"/>
            <a:ext cx="2304000" cy="464400"/>
          </a:xfrm>
          <a:solidFill>
            <a:schemeClr val="accent1"/>
          </a:solidFill>
        </p:spPr>
        <p:txBody>
          <a:bodyPr lIns="90000" tIns="46800" rIns="90000" bIns="46800">
            <a:noAutofit/>
          </a:bodyPr>
          <a:lstStyle>
            <a:lvl1pPr marL="0" indent="0">
              <a:buNone/>
              <a:defRPr sz="2400" cap="all" baseline="0">
                <a:solidFill>
                  <a:schemeClr val="bg1"/>
                </a:solidFill>
                <a:latin typeface="+mj-lt"/>
                <a:cs typeface="AngsanaUPC" panose="02020603050405020304" pitchFamily="18" charset="-34"/>
              </a:defRPr>
            </a:lvl1pPr>
          </a:lstStyle>
          <a:p>
            <a:pPr lvl="0"/>
            <a:r>
              <a:rPr lang="en-US" dirty="0"/>
              <a:t>Education is</a:t>
            </a:r>
            <a:endParaRPr lang="en-GB" dirty="0"/>
          </a:p>
        </p:txBody>
      </p:sp>
      <p:sp>
        <p:nvSpPr>
          <p:cNvPr id="12" name="Text Placeholder 10"/>
          <p:cNvSpPr>
            <a:spLocks noGrp="1"/>
          </p:cNvSpPr>
          <p:nvPr>
            <p:ph type="body" sz="quarter" idx="15" hasCustomPrompt="1"/>
          </p:nvPr>
        </p:nvSpPr>
        <p:spPr>
          <a:xfrm>
            <a:off x="251520" y="5857878"/>
            <a:ext cx="6984776" cy="464400"/>
          </a:xfrm>
          <a:solidFill>
            <a:schemeClr val="accent1"/>
          </a:solidFill>
        </p:spPr>
        <p:txBody>
          <a:bodyPr lIns="90000" tIns="46800" rIns="90000" bIns="46800"/>
          <a:lstStyle>
            <a:lvl1pPr marL="0" indent="0">
              <a:buNone/>
              <a:defRPr sz="2400" cap="all" baseline="0">
                <a:solidFill>
                  <a:schemeClr val="bg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39983806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accent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accent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a:solidFill>
                  <a:schemeClr val="tx2"/>
                </a:solidFill>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a:solidFill>
                  <a:schemeClr val="tx2"/>
                </a:solidFill>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a:solidFill>
                  <a:schemeClr val="tx2"/>
                </a:solidFill>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5pPr>
          </a:lstStyle>
          <a:p>
            <a:pPr marL="180000" marR="0" lvl="0"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Click to edit Master text styles</a:t>
            </a:r>
          </a:p>
          <a:p>
            <a:pPr marL="180000" marR="0" lvl="1"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Second level</a:t>
            </a:r>
          </a:p>
          <a:p>
            <a:pPr marL="180000" marR="0" lvl="2"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Third level</a:t>
            </a:r>
          </a:p>
          <a:p>
            <a:pPr marL="180000" marR="0" lvl="3"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Fourth level</a:t>
            </a:r>
          </a:p>
          <a:p>
            <a:pPr marL="180000" marR="0" lvl="4"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Fifth level</a:t>
            </a:r>
            <a:endParaRPr kumimoji="0" lang="en-GB" sz="2000" b="0" i="0" u="none" strike="noStrike" kern="0" cap="none" spc="0" normalizeH="0" baseline="0" noProof="0" dirty="0">
              <a:ln>
                <a:noFill/>
              </a:ln>
              <a:solidFill>
                <a:srgbClr val="000000"/>
              </a:solidFill>
              <a:effectLst/>
              <a:uLnTx/>
              <a:uFillTx/>
              <a:latin typeface="+mn-lt"/>
            </a:endParaRPr>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DCF6A46F-80AB-49F3-8C7E-9717ED945456}" type="slidenum">
              <a:rPr lang="en-GB" altLang="en-US"/>
              <a:pPr/>
              <a:t>‹#›</a:t>
            </a:fld>
            <a:endParaRPr lang="en-GB" altLang="en-US"/>
          </a:p>
        </p:txBody>
      </p:sp>
      <p:pic>
        <p:nvPicPr>
          <p:cNvPr id="9" name="Picture 8">
            <a:extLst>
              <a:ext uri="{FF2B5EF4-FFF2-40B4-BE49-F238E27FC236}">
                <a16:creationId xmlns:a16="http://schemas.microsoft.com/office/drawing/2014/main" id="{5AFE64AD-5053-BB44-93CB-FE80B90A6EB4}"/>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10" name="Picture 9">
            <a:extLst>
              <a:ext uri="{FF2B5EF4-FFF2-40B4-BE49-F238E27FC236}">
                <a16:creationId xmlns:a16="http://schemas.microsoft.com/office/drawing/2014/main" id="{9DFBD803-CFE6-104A-BA69-5CF5F3EBBB56}"/>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smtClean="0"/>
              <a:pPr/>
              <a:t>6/8/21</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4C01B32-D1A0-401C-8867-70456BBB1E87}" type="slidenum">
              <a:rPr lang="en-GB" altLang="en-US" smtClean="0"/>
              <a:pPr/>
              <a:t>‹#›</a:t>
            </a:fld>
            <a:endParaRPr lang="en-GB" alt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09594795"/>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F6A46F-80AB-49F3-8C7E-9717ED945456}" type="slidenum">
              <a:rPr lang="en-GB" altLang="en-US" smtClean="0"/>
              <a:pPr/>
              <a:t>‹#›</a:t>
            </a:fld>
            <a:endParaRPr lang="en-GB" altLang="en-US"/>
          </a:p>
        </p:txBody>
      </p:sp>
      <p:pic>
        <p:nvPicPr>
          <p:cNvPr id="7" name="Picture 6">
            <a:extLst>
              <a:ext uri="{FF2B5EF4-FFF2-40B4-BE49-F238E27FC236}">
                <a16:creationId xmlns:a16="http://schemas.microsoft.com/office/drawing/2014/main" id="{DE51D685-87B8-B44B-B8FD-BAC8000781BB}"/>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8" name="Picture 7">
            <a:extLst>
              <a:ext uri="{FF2B5EF4-FFF2-40B4-BE49-F238E27FC236}">
                <a16:creationId xmlns:a16="http://schemas.microsoft.com/office/drawing/2014/main" id="{4D1DA2A1-149E-964F-B05A-4414E391EAA3}"/>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114488827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9334D819-9F07-4261-B09B-9E467E5D9002}" type="datetimeFigureOut">
              <a:rPr lang="en-US" smtClean="0"/>
              <a:pPr/>
              <a:t>6/8/21</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44C01B32-D1A0-401C-8867-70456BBB1E87}" type="slidenum">
              <a:rPr lang="en-GB" altLang="en-US" smtClean="0"/>
              <a:pPr/>
              <a:t>‹#›</a:t>
            </a:fld>
            <a:endParaRPr lang="en-GB" alt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48233995"/>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6/8/21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535611259"/>
      </p:ext>
    </p:extLst>
  </p:cSld>
  <p:clrMapOvr>
    <a:masterClrMapping/>
  </p:clrMapOvr>
  <p:hf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t>6/8/21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921648012"/>
      </p:ext>
    </p:extLst>
  </p:cSld>
  <p:clrMapOvr>
    <a:masterClrMapping/>
  </p:clrMapOvr>
  <p:hf hdr="0" ftr="0" dt="0"/>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t>6/8/21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574755583"/>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6/8/21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540888763"/>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9334D819-9F07-4261-B09B-9E467E5D9002}" type="datetimeFigureOut">
              <a:rPr lang="en-US" smtClean="0"/>
              <a:t>6/8/21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44C01B32-D1A0-401C-8867-70456BBB1E87}" type="slidenum">
              <a:rPr lang="en-GB" altLang="en-US" smtClean="0"/>
              <a:pPr/>
              <a:t>‹#›</a:t>
            </a:fld>
            <a:endParaRPr lang="en-GB" alt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7139492"/>
      </p:ext>
    </p:extLst>
  </p:cSld>
  <p:clrMapOvr>
    <a:masterClrMapping/>
  </p:clrMapOvr>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9334D819-9F07-4261-B09B-9E467E5D9002}" type="datetimeFigureOut">
              <a:rPr lang="en-US" smtClean="0"/>
              <a:t>6/8/21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44C01B32-D1A0-401C-8867-70456BBB1E87}" type="slidenum">
              <a:rPr lang="en-GB" altLang="en-US" smtClean="0"/>
              <a:pPr/>
              <a:t>‹#›</a:t>
            </a:fld>
            <a:endParaRPr lang="en-GB" alt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23367624"/>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46244703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64684018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extLst>
      <p:ext uri="{BB962C8B-B14F-4D97-AF65-F5344CB8AC3E}">
        <p14:creationId xmlns:p14="http://schemas.microsoft.com/office/powerpoint/2010/main" val="3630761039"/>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93929671"/>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267019165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Slide (Colour)">
    <p:spTree>
      <p:nvGrpSpPr>
        <p:cNvPr id="1" name=""/>
        <p:cNvGrpSpPr/>
        <p:nvPr/>
      </p:nvGrpSpPr>
      <p:grpSpPr>
        <a:xfrm>
          <a:off x="0" y="0"/>
          <a:ext cx="0" cy="0"/>
          <a:chOff x="0" y="0"/>
          <a:chExt cx="0" cy="0"/>
        </a:xfrm>
      </p:grpSpPr>
      <p:sp>
        <p:nvSpPr>
          <p:cNvPr id="26" name="Rectangle 25"/>
          <p:cNvSpPr/>
          <p:nvPr userDrawn="1"/>
        </p:nvSpPr>
        <p:spPr bwMode="hidden">
          <a:xfrm>
            <a:off x="0" y="457200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4"/>
          <p:cNvPicPr>
            <a:picLocks noChangeAspect="1"/>
          </p:cNvPicPr>
          <p:nvPr userDrawn="1"/>
        </p:nvPicPr>
        <p:blipFill>
          <a:blip r:embed="rId2">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userDrawn="1"/>
        </p:nvSpPr>
        <p:spPr bwMode="hidden">
          <a:xfrm>
            <a:off x="0" y="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84" name="Rectangle 12"/>
          <p:cNvSpPr>
            <a:spLocks noGrp="1" noChangeArrowheads="1"/>
          </p:cNvSpPr>
          <p:nvPr>
            <p:ph type="subTitle" idx="1"/>
          </p:nvPr>
        </p:nvSpPr>
        <p:spPr>
          <a:xfrm>
            <a:off x="424800" y="4653136"/>
            <a:ext cx="7920038"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8" name="TextBox 2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pic>
        <p:nvPicPr>
          <p:cNvPr id="32" name="Picture 55"/>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sp>
        <p:nvSpPr>
          <p:cNvPr id="14"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15"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16" name="Footer Placeholder 2"/>
          <p:cNvSpPr>
            <a:spLocks noGrp="1"/>
          </p:cNvSpPr>
          <p:nvPr>
            <p:ph type="ftr" sz="quarter" idx="3"/>
          </p:nvPr>
        </p:nvSpPr>
        <p:spPr>
          <a:xfrm>
            <a:off x="3124200" y="6237312"/>
            <a:ext cx="2895600" cy="252000"/>
          </a:xfrm>
          <a:prstGeom prst="rect">
            <a:avLst/>
          </a:prstGeom>
        </p:spPr>
        <p:txBody>
          <a:bodyPr vert="horz" lIns="0" tIns="0" rIns="0" bIns="0" rtlCol="0" anchor="t" anchorCtr="0"/>
          <a:lstStyle>
            <a:lvl1pPr algn="ctr">
              <a:defRPr sz="1200">
                <a:solidFill>
                  <a:schemeClr val="bg2"/>
                </a:solidFill>
                <a:latin typeface="+mn-lt"/>
              </a:defRPr>
            </a:lvl1pPr>
          </a:lstStyle>
          <a:p>
            <a:r>
              <a:rPr lang="en-GB"/>
              <a:t>Copyright University of Reading</a:t>
            </a:r>
            <a:endParaRPr lang="en-GB" dirty="0"/>
          </a:p>
        </p:txBody>
      </p:sp>
      <p:sp>
        <p:nvSpPr>
          <p:cNvPr id="17"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sp>
        <p:nvSpPr>
          <p:cNvPr id="19" name="TextBox 18"/>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sp>
        <p:nvSpPr>
          <p:cNvPr id="20"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Tree>
    <p:extLst>
      <p:ext uri="{BB962C8B-B14F-4D97-AF65-F5344CB8AC3E}">
        <p14:creationId xmlns:p14="http://schemas.microsoft.com/office/powerpoint/2010/main" val="269105154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6"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p:nvPr>
        </p:nvSpPr>
        <p:spPr>
          <a:xfrm>
            <a:off x="424800"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ontent Placeholder 2"/>
          <p:cNvSpPr>
            <a:spLocks noGrp="1"/>
          </p:cNvSpPr>
          <p:nvPr>
            <p:ph idx="12"/>
          </p:nvPr>
        </p:nvSpPr>
        <p:spPr>
          <a:xfrm>
            <a:off x="4581327"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ection splash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52536"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bg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8" name="Text Placeholder 10"/>
          <p:cNvSpPr>
            <a:spLocks noGrp="1"/>
          </p:cNvSpPr>
          <p:nvPr>
            <p:ph type="body" sz="quarter" idx="14" hasCustomPrompt="1"/>
          </p:nvPr>
        </p:nvSpPr>
        <p:spPr>
          <a:xfrm>
            <a:off x="251520" y="3794864"/>
            <a:ext cx="2304000" cy="464400"/>
          </a:xfrm>
          <a:solidFill>
            <a:schemeClr val="bg1"/>
          </a:solidFill>
        </p:spPr>
        <p:txBody>
          <a:bodyPr lIns="90000" tIns="46800" rIns="90000" bIns="46800">
            <a:noAutofit/>
          </a:bodyPr>
          <a:lstStyle>
            <a:lvl1pPr marL="0" indent="0">
              <a:buNone/>
              <a:defRPr sz="2400" cap="all" baseline="0">
                <a:solidFill>
                  <a:schemeClr val="tx1"/>
                </a:solidFill>
                <a:latin typeface="+mj-lt"/>
                <a:cs typeface="AngsanaUPC" panose="02020603050405020304" pitchFamily="18" charset="-34"/>
              </a:defRPr>
            </a:lvl1pPr>
          </a:lstStyle>
          <a:p>
            <a:pPr lvl="0"/>
            <a:r>
              <a:rPr lang="en-US" dirty="0"/>
              <a:t>Education is</a:t>
            </a:r>
            <a:endParaRPr lang="en-GB" dirty="0"/>
          </a:p>
        </p:txBody>
      </p:sp>
      <p:sp>
        <p:nvSpPr>
          <p:cNvPr id="11" name="Text Placeholder 10"/>
          <p:cNvSpPr>
            <a:spLocks noGrp="1"/>
          </p:cNvSpPr>
          <p:nvPr>
            <p:ph type="body" sz="quarter" idx="15" hasCustomPrompt="1"/>
          </p:nvPr>
        </p:nvSpPr>
        <p:spPr>
          <a:xfrm>
            <a:off x="251520" y="5857878"/>
            <a:ext cx="6984776" cy="464400"/>
          </a:xfrm>
          <a:solidFill>
            <a:schemeClr val="bg1"/>
          </a:solidFill>
        </p:spPr>
        <p:txBody>
          <a:bodyPr lIns="90000" tIns="46800" rIns="90000" bIns="46800"/>
          <a:lstStyle>
            <a:lvl1pPr marL="0" indent="0">
              <a:buNone/>
              <a:defRPr sz="2400" cap="all" baseline="0">
                <a:solidFill>
                  <a:schemeClr val="tx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16895263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77" name="Picture 53" descr="Device-black"/>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24750" y="438150"/>
            <a:ext cx="1184275" cy="38735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24800" y="123480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GB" altLang="en-US"/>
              <a:t>Click to edit Master title style</a:t>
            </a:r>
            <a:endParaRPr lang="en-GB" altLang="en-US" dirty="0"/>
          </a:p>
        </p:txBody>
      </p:sp>
      <p:sp>
        <p:nvSpPr>
          <p:cNvPr id="1027" name="Rectangle 3"/>
          <p:cNvSpPr>
            <a:spLocks noGrp="1" noChangeArrowheads="1"/>
          </p:cNvSpPr>
          <p:nvPr>
            <p:ph type="body" idx="1"/>
          </p:nvPr>
        </p:nvSpPr>
        <p:spPr bwMode="auto">
          <a:xfrm>
            <a:off x="424800" y="221400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3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mn-lt"/>
              </a:defRPr>
            </a:lvl1pPr>
          </a:lstStyle>
          <a:p>
            <a:fld id="{44C01B32-D1A0-401C-8867-70456BBB1E87}" type="slidenum">
              <a:rPr lang="en-GB" altLang="en-US" smtClean="0"/>
              <a:pPr/>
              <a:t>‹#›</a:t>
            </a:fld>
            <a:endParaRPr lang="en-GB" altLang="en-US" dirty="0"/>
          </a:p>
        </p:txBody>
      </p:sp>
      <p:pic>
        <p:nvPicPr>
          <p:cNvPr id="1074" name="Picture 50" descr="Device-win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hidden">
          <a:xfrm>
            <a:off x="7524750" y="438150"/>
            <a:ext cx="1184275" cy="385763"/>
          </a:xfrm>
          <a:prstGeom prst="rect">
            <a:avLst/>
          </a:prstGeom>
          <a:solidFill>
            <a:schemeClr val="accent1"/>
          </a:solidFill>
        </p:spPr>
      </p:pic>
      <p:pic>
        <p:nvPicPr>
          <p:cNvPr id="1079" name="Picture 55" descr="Device-whit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hidden">
          <a:xfrm>
            <a:off x="7524750" y="438150"/>
            <a:ext cx="1184275" cy="387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97" r:id="rId2"/>
    <p:sldLayoutId id="2147483705" r:id="rId3"/>
    <p:sldLayoutId id="2147483696" r:id="rId4"/>
    <p:sldLayoutId id="2147483698" r:id="rId5"/>
    <p:sldLayoutId id="2147483700" r:id="rId6"/>
    <p:sldLayoutId id="2147483701" r:id="rId7"/>
    <p:sldLayoutId id="2147483702" r:id="rId8"/>
    <p:sldLayoutId id="2147483706" r:id="rId9"/>
    <p:sldLayoutId id="2147483707" r:id="rId10"/>
    <p:sldLayoutId id="2147483708" r:id="rId11"/>
    <p:sldLayoutId id="2147483713" r:id="rId12"/>
    <p:sldLayoutId id="2147483709" r:id="rId13"/>
    <p:sldLayoutId id="2147483710" r:id="rId14"/>
    <p:sldLayoutId id="2147483711" r:id="rId15"/>
    <p:sldLayoutId id="2147483712" r:id="rId16"/>
    <p:sldLayoutId id="2147483714" r:id="rId17"/>
    <p:sldLayoutId id="2147483715" r:id="rId18"/>
    <p:sldLayoutId id="2147483716" r:id="rId19"/>
  </p:sldLayoutIdLst>
  <p:transition>
    <p:fade/>
  </p:transition>
  <p:hf hdr="0" ftr="0" dt="0"/>
  <p:txStyles>
    <p:title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6/8/21</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4C01B32-D1A0-401C-8867-70456BBB1E87}" type="slidenum">
              <a:rPr lang="en-GB" altLang="en-US" smtClean="0"/>
              <a:pPr/>
              <a:t>‹#›</a:t>
            </a:fld>
            <a:endParaRPr lang="en-GB" alt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60035310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Lst>
  <p:transition>
    <p:fade/>
  </p:transition>
  <p:hf hdr="0" ftr="0" dt="0"/>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94">
          <p15:clr>
            <a:srgbClr val="F26B43"/>
          </p15:clr>
        </p15:guide>
        <p15:guide id="1" pos="792">
          <p15:clr>
            <a:srgbClr val="F26B43"/>
          </p15:clr>
        </p15:guide>
        <p15:guide id="2" pos="7200">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1.xml"/><Relationship Id="rId5" Type="http://schemas.openxmlformats.org/officeDocument/2006/relationships/image" Target="../media/image24.sv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1.xml"/><Relationship Id="rId5" Type="http://schemas.openxmlformats.org/officeDocument/2006/relationships/image" Target="../media/image26.sv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28.sv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2.xml"/><Relationship Id="rId5" Type="http://schemas.openxmlformats.org/officeDocument/2006/relationships/image" Target="../media/image30.sv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1.xml"/><Relationship Id="rId5" Type="http://schemas.openxmlformats.org/officeDocument/2006/relationships/image" Target="../media/image32.sv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32.sv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34.sv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36.sv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2.xml"/><Relationship Id="rId5" Type="http://schemas.openxmlformats.org/officeDocument/2006/relationships/image" Target="../media/image38.sv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0.png"/><Relationship Id="rId7" Type="http://schemas.openxmlformats.org/officeDocument/2006/relationships/diagramColors" Target="../diagrams/colors6.xml"/><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1.xml"/><Relationship Id="rId5" Type="http://schemas.openxmlformats.org/officeDocument/2006/relationships/image" Target="../media/image40.sv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1.xml"/><Relationship Id="rId5" Type="http://schemas.openxmlformats.org/officeDocument/2006/relationships/image" Target="../media/image42.sv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1.xml"/><Relationship Id="rId5" Type="http://schemas.openxmlformats.org/officeDocument/2006/relationships/image" Target="../media/image42.sv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1.xml"/><Relationship Id="rId5" Type="http://schemas.openxmlformats.org/officeDocument/2006/relationships/image" Target="../media/image28.sv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0.png"/><Relationship Id="rId7" Type="http://schemas.openxmlformats.org/officeDocument/2006/relationships/diagramColors" Target="../diagrams/colors7.xml"/><Relationship Id="rId2" Type="http://schemas.openxmlformats.org/officeDocument/2006/relationships/notesSlide" Target="../notesSlides/notesSlide28.xml"/><Relationship Id="rId1" Type="http://schemas.openxmlformats.org/officeDocument/2006/relationships/slideLayout" Target="../slideLayouts/slideLayout2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44.svg"/></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1.xml"/><Relationship Id="rId5" Type="http://schemas.openxmlformats.org/officeDocument/2006/relationships/image" Target="../media/image34.sv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1.xml"/><Relationship Id="rId5" Type="http://schemas.openxmlformats.org/officeDocument/2006/relationships/image" Target="../media/image32.sv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1.xml"/><Relationship Id="rId5" Type="http://schemas.openxmlformats.org/officeDocument/2006/relationships/image" Target="../media/image46.sv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0.png"/><Relationship Id="rId7" Type="http://schemas.openxmlformats.org/officeDocument/2006/relationships/diagramColors" Target="../diagrams/colors8.xml"/><Relationship Id="rId2" Type="http://schemas.openxmlformats.org/officeDocument/2006/relationships/notesSlide" Target="../notesSlides/notesSlide33.xml"/><Relationship Id="rId1" Type="http://schemas.openxmlformats.org/officeDocument/2006/relationships/slideLayout" Target="../slideLayouts/slideLayout21.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33.xml"/><Relationship Id="rId5" Type="http://schemas.openxmlformats.org/officeDocument/2006/relationships/image" Target="../media/image48.svg"/><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1.xml"/><Relationship Id="rId5" Type="http://schemas.openxmlformats.org/officeDocument/2006/relationships/image" Target="../media/image50.svg"/><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0.png"/><Relationship Id="rId1" Type="http://schemas.openxmlformats.org/officeDocument/2006/relationships/slideLayout" Target="../slideLayouts/slideLayout3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12.sv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0.pn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18.sv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20.svg"/><Relationship Id="rId4" Type="http://schemas.openxmlformats.org/officeDocument/2006/relationships/diagramData" Target="../diagrams/data4.xml"/><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2.xml"/><Relationship Id="rId5" Type="http://schemas.openxmlformats.org/officeDocument/2006/relationships/image" Target="../media/image22.sv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0.png"/><Relationship Id="rId7" Type="http://schemas.openxmlformats.org/officeDocument/2006/relationships/diagramColors" Target="../diagrams/colors5.xml"/><Relationship Id="rId2" Type="http://schemas.openxmlformats.org/officeDocument/2006/relationships/notesSlide" Target="../notesSlides/notesSlide9.xml"/><Relationship Id="rId1" Type="http://schemas.openxmlformats.org/officeDocument/2006/relationships/slideLayout" Target="../slideLayouts/slideLayout2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1840" y="4437112"/>
            <a:ext cx="3312368" cy="918331"/>
          </a:xfrm>
        </p:spPr>
        <p:txBody>
          <a:bodyPr>
            <a:normAutofit/>
          </a:bodyPr>
          <a:lstStyle/>
          <a:p>
            <a:pPr lvl="0" algn="ctr"/>
            <a:r>
              <a:rPr lang="en-GB" sz="4400" b="1" kern="0" cap="all" dirty="0">
                <a:solidFill>
                  <a:srgbClr val="FF3376"/>
                </a:solidFill>
                <a:latin typeface="Century Gothic" panose="020B0502020202020204" pitchFamily="34" charset="0"/>
                <a:ea typeface="+mj-ea"/>
                <a:cs typeface="+mj-cs"/>
              </a:rPr>
              <a:t>Session</a:t>
            </a:r>
            <a:r>
              <a:rPr lang="en-GB" sz="3600" dirty="0">
                <a:solidFill>
                  <a:srgbClr val="FF3376"/>
                </a:solidFill>
              </a:rPr>
              <a:t> </a:t>
            </a:r>
            <a:r>
              <a:rPr lang="en-GB" sz="4400" b="1" kern="0" cap="all" dirty="0">
                <a:solidFill>
                  <a:srgbClr val="FF3376"/>
                </a:solidFill>
                <a:latin typeface="Century Gothic" panose="020B0502020202020204" pitchFamily="34" charset="0"/>
                <a:ea typeface="+mj-ea"/>
                <a:cs typeface="+mj-cs"/>
              </a:rPr>
              <a:t>2</a:t>
            </a:r>
          </a:p>
          <a:p>
            <a:pPr lvl="0"/>
            <a:endParaRPr lang="en-GB" dirty="0"/>
          </a:p>
        </p:txBody>
      </p:sp>
      <p:sp>
        <p:nvSpPr>
          <p:cNvPr id="9" name="Rectangle 2"/>
          <p:cNvSpPr txBox="1">
            <a:spLocks noChangeArrowheads="1"/>
          </p:cNvSpPr>
          <p:nvPr/>
        </p:nvSpPr>
        <p:spPr bwMode="auto">
          <a:xfrm>
            <a:off x="1619709" y="2515905"/>
            <a:ext cx="6336630" cy="1684036"/>
          </a:xfrm>
          <a:prstGeom prst="rect">
            <a:avLst/>
          </a:prstGeom>
          <a:noFill/>
          <a:ln>
            <a:noFill/>
          </a:ln>
          <a:effectLst/>
        </p:spPr>
        <p:txBody>
          <a:bodyPr vert="horz" wrap="square" lIns="0" tIns="0" rIns="0" bIns="0" numCol="1" anchor="b" anchorCtr="0" compatLnSpc="1">
            <a:prstTxWarp prst="textNoShape">
              <a:avLst/>
            </a:prstTxWarp>
          </a:bodyPr>
          <a:lstStyle>
            <a:lvl1pPr algn="l" rtl="0" eaLnBrk="1" fontAlgn="base" hangingPunct="1">
              <a:lnSpc>
                <a:spcPct val="90000"/>
              </a:lnSpc>
              <a:spcBef>
                <a:spcPct val="0"/>
              </a:spcBef>
              <a:spcAft>
                <a:spcPct val="0"/>
              </a:spcAft>
              <a:tabLst>
                <a:tab pos="4038600" algn="l"/>
              </a:tabLst>
              <a:defRPr sz="4000" b="1" cap="all" baseline="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endParaRPr lang="en-US" altLang="en-US" sz="3200" kern="0" dirty="0">
              <a:solidFill>
                <a:schemeClr val="tx2"/>
              </a:solidFill>
            </a:endParaRPr>
          </a:p>
          <a:p>
            <a:endParaRPr lang="en-US" altLang="en-US" sz="3200" kern="0" dirty="0">
              <a:solidFill>
                <a:schemeClr val="tx2"/>
              </a:solidFill>
            </a:endParaRPr>
          </a:p>
          <a:p>
            <a:pPr algn="ctr"/>
            <a:r>
              <a:rPr lang="en-US" altLang="en-US" sz="4400" kern="0" dirty="0">
                <a:solidFill>
                  <a:srgbClr val="031E4A"/>
                </a:solidFill>
                <a:latin typeface="Century Gothic" panose="020B0502020202020204" pitchFamily="34" charset="0"/>
              </a:rPr>
              <a:t>Helping Your CHILD  </a:t>
            </a:r>
          </a:p>
          <a:p>
            <a:pPr algn="ctr"/>
            <a:r>
              <a:rPr lang="en-US" altLang="en-US" sz="4400" kern="0" dirty="0">
                <a:solidFill>
                  <a:srgbClr val="031E4A"/>
                </a:solidFill>
                <a:latin typeface="Century Gothic" panose="020B0502020202020204" pitchFamily="34" charset="0"/>
              </a:rPr>
              <a:t>-group-</a:t>
            </a:r>
          </a:p>
          <a:p>
            <a:endParaRPr lang="en-US" altLang="en-US" sz="3000" kern="0" dirty="0">
              <a:solidFill>
                <a:schemeClr val="tx2"/>
              </a:solidFill>
            </a:endParaRPr>
          </a:p>
        </p:txBody>
      </p:sp>
      <p:pic>
        <p:nvPicPr>
          <p:cNvPr id="10" name="Picture 4">
            <a:extLst>
              <a:ext uri="{FF2B5EF4-FFF2-40B4-BE49-F238E27FC236}">
                <a16:creationId xmlns:a16="http://schemas.microsoft.com/office/drawing/2014/main" id="{7230F0D7-C78E-EF40-8573-585F272D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0825"/>
            <a:ext cx="2573917" cy="14280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846909E-57D0-B44A-8923-6AD66F97CAD3}"/>
              </a:ext>
            </a:extLst>
          </p:cNvPr>
          <p:cNvPicPr>
            <a:picLocks noChangeAspect="1"/>
          </p:cNvPicPr>
          <p:nvPr/>
        </p:nvPicPr>
        <p:blipFill>
          <a:blip r:embed="rId4"/>
          <a:stretch>
            <a:fillRect/>
          </a:stretch>
        </p:blipFill>
        <p:spPr>
          <a:xfrm>
            <a:off x="7595778" y="200721"/>
            <a:ext cx="1428054" cy="1428054"/>
          </a:xfrm>
          <a:prstGeom prst="rect">
            <a:avLst/>
          </a:prstGeom>
        </p:spPr>
      </p:pic>
      <p:sp>
        <p:nvSpPr>
          <p:cNvPr id="18" name="TextBox 17">
            <a:extLst>
              <a:ext uri="{FF2B5EF4-FFF2-40B4-BE49-F238E27FC236}">
                <a16:creationId xmlns:a16="http://schemas.microsoft.com/office/drawing/2014/main" id="{533EE52F-43BE-9246-AA6F-50724098A26E}"/>
              </a:ext>
            </a:extLst>
          </p:cNvPr>
          <p:cNvSpPr txBox="1"/>
          <p:nvPr/>
        </p:nvSpPr>
        <p:spPr>
          <a:xfrm>
            <a:off x="1332309" y="6054923"/>
            <a:ext cx="3599062" cy="307777"/>
          </a:xfrm>
          <a:prstGeom prst="rect">
            <a:avLst/>
          </a:prstGeom>
          <a:noFill/>
        </p:spPr>
        <p:txBody>
          <a:bodyPr wrap="none" rtlCol="0">
            <a:spAutoFit/>
          </a:bodyPr>
          <a:lstStyle/>
          <a:p>
            <a:r>
              <a:rPr lang="en-US" sz="1400" b="1" kern="0" cap="all" dirty="0">
                <a:solidFill>
                  <a:srgbClr val="031E4A"/>
                </a:solidFill>
                <a:latin typeface="Century Gothic" panose="020B0502020202020204" pitchFamily="34" charset="0"/>
                <a:ea typeface="+mj-ea"/>
                <a:cs typeface="+mj-cs"/>
              </a:rPr>
              <a:t>Copyright of University of Reading</a:t>
            </a:r>
          </a:p>
        </p:txBody>
      </p:sp>
      <p:pic>
        <p:nvPicPr>
          <p:cNvPr id="4" name="Picture 3" descr="Icon, rectangle&#10;&#10;Description automatically generated">
            <a:extLst>
              <a:ext uri="{FF2B5EF4-FFF2-40B4-BE49-F238E27FC236}">
                <a16:creationId xmlns:a16="http://schemas.microsoft.com/office/drawing/2014/main" id="{7CD29067-2C60-2D47-AF02-A7E88ACDD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99885100"/>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0AE973C-A979-834D-99AE-304EE2B1700E}"/>
              </a:ext>
            </a:extLst>
          </p:cNvPr>
          <p:cNvSpPr/>
          <p:nvPr/>
        </p:nvSpPr>
        <p:spPr>
          <a:xfrm>
            <a:off x="1154544" y="1333426"/>
            <a:ext cx="8001003" cy="1113295"/>
          </a:xfrm>
          <a:prstGeom prst="rect">
            <a:avLst/>
          </a:prstGeom>
        </p:spPr>
        <p:txBody>
          <a:bodyPr vert="horz" lIns="91440" tIns="45720" rIns="91440" bIns="45720" rtlCol="0" anchor="b">
            <a:noAutofit/>
          </a:bodyPr>
          <a:lstStyle/>
          <a:p>
            <a:pPr>
              <a:spcAft>
                <a:spcPts val="600"/>
              </a:spcAft>
            </a:pPr>
            <a:r>
              <a:rPr lang="en-US" sz="4400" cap="all" spc="150" dirty="0">
                <a:solidFill>
                  <a:srgbClr val="1A2A68"/>
                </a:solidFill>
              </a:rPr>
              <a:t>Seeing danger </a:t>
            </a:r>
          </a:p>
          <a:p>
            <a:pPr>
              <a:spcAft>
                <a:spcPts val="600"/>
              </a:spcAft>
            </a:pPr>
            <a:r>
              <a:rPr lang="en-US" sz="4400" cap="all" spc="150" dirty="0">
                <a:solidFill>
                  <a:srgbClr val="1A2A68"/>
                </a:solidFill>
              </a:rPr>
              <a:t>everywhere</a:t>
            </a:r>
          </a:p>
          <a:p>
            <a:pPr algn="ctr">
              <a:lnSpc>
                <a:spcPct val="90000"/>
              </a:lnSpc>
              <a:spcAft>
                <a:spcPts val="600"/>
              </a:spcAft>
            </a:pPr>
            <a:endParaRPr lang="en-US" sz="4400" cap="all" spc="200" dirty="0"/>
          </a:p>
        </p:txBody>
      </p:sp>
      <p:sp>
        <p:nvSpPr>
          <p:cNvPr id="6" name="Rounded Rectangle 5"/>
          <p:cNvSpPr/>
          <p:nvPr/>
        </p:nvSpPr>
        <p:spPr>
          <a:xfrm>
            <a:off x="849548" y="2178559"/>
            <a:ext cx="8001003" cy="3440539"/>
          </a:xfrm>
          <a:prstGeom prst="roundRect">
            <a:avLst/>
          </a:prstGeom>
        </p:spPr>
        <p:txBody>
          <a:bodyPr vert="horz" lIns="91440" tIns="45720" rIns="91440" bIns="45720" rtlCol="0">
            <a:noAutofit/>
          </a:bodyPr>
          <a:lstStyle/>
          <a:p>
            <a:pPr marL="571500" indent="-342900">
              <a:lnSpc>
                <a:spcPct val="110000"/>
              </a:lnSpc>
              <a:spcBef>
                <a:spcPts val="700"/>
              </a:spcBef>
              <a:spcAft>
                <a:spcPts val="600"/>
              </a:spcAft>
              <a:buClr>
                <a:schemeClr val="tx2"/>
              </a:buClr>
              <a:buFont typeface="Arial" panose="020B0604020202020204" pitchFamily="34" charset="0"/>
              <a:buChar char="•"/>
            </a:pPr>
            <a:r>
              <a:rPr lang="en-US" sz="2800" dirty="0">
                <a:solidFill>
                  <a:srgbClr val="1A2A68"/>
                </a:solidFill>
              </a:rPr>
              <a:t>From the information you have collected what have you noticed about how your child sees the world?</a:t>
            </a:r>
          </a:p>
          <a:p>
            <a:pPr marL="571500" indent="-342900">
              <a:lnSpc>
                <a:spcPct val="110000"/>
              </a:lnSpc>
              <a:spcBef>
                <a:spcPts val="700"/>
              </a:spcBef>
              <a:spcAft>
                <a:spcPts val="600"/>
              </a:spcAft>
              <a:buClr>
                <a:schemeClr val="tx2"/>
              </a:buClr>
              <a:buFont typeface="Arial" panose="020B0604020202020204" pitchFamily="34" charset="0"/>
              <a:buChar char="•"/>
            </a:pPr>
            <a:r>
              <a:rPr lang="en-US" sz="2800" dirty="0">
                <a:solidFill>
                  <a:srgbClr val="1A2A68"/>
                </a:solidFill>
              </a:rPr>
              <a:t>Are they on the lookout for danger?</a:t>
            </a:r>
          </a:p>
          <a:p>
            <a:pPr marL="571500" indent="-342900">
              <a:lnSpc>
                <a:spcPct val="110000"/>
              </a:lnSpc>
              <a:spcBef>
                <a:spcPts val="700"/>
              </a:spcBef>
              <a:spcAft>
                <a:spcPts val="600"/>
              </a:spcAft>
              <a:buClr>
                <a:schemeClr val="tx2"/>
              </a:buClr>
              <a:buFont typeface="Arial" panose="020B0604020202020204" pitchFamily="34" charset="0"/>
              <a:buChar char="•"/>
            </a:pPr>
            <a:r>
              <a:rPr lang="en-US" sz="2800" dirty="0">
                <a:solidFill>
                  <a:srgbClr val="1A2A68"/>
                </a:solidFill>
              </a:rPr>
              <a:t>Has anyone noticed their child having anxious thoughts about not coping?</a:t>
            </a:r>
          </a:p>
        </p:txBody>
      </p:sp>
      <p:sp>
        <p:nvSpPr>
          <p:cNvPr id="25" name="Freeform: Shape 24">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10</a:t>
            </a:fld>
            <a:endParaRPr lang="en-US" altLang="en-US" sz="1200" kern="1200" dirty="0">
              <a:solidFill>
                <a:schemeClr val="tx1">
                  <a:lumMod val="65000"/>
                  <a:lumOff val="35000"/>
                </a:schemeClr>
              </a:solidFill>
              <a:latin typeface="+mn-lt"/>
              <a:ea typeface="+mn-ea"/>
              <a:cs typeface="+mn-cs"/>
            </a:endParaRPr>
          </a:p>
        </p:txBody>
      </p:sp>
      <p:pic>
        <p:nvPicPr>
          <p:cNvPr id="8" name="Picture 7" descr="Icon, rectangle&#10;&#10;Description automatically generated">
            <a:extLst>
              <a:ext uri="{FF2B5EF4-FFF2-40B4-BE49-F238E27FC236}">
                <a16:creationId xmlns:a16="http://schemas.microsoft.com/office/drawing/2014/main" id="{E4510750-CDFF-0B45-96DB-863D80347C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19918593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Content Placeholder 2"/>
          <p:cNvSpPr>
            <a:spLocks noGrp="1"/>
          </p:cNvSpPr>
          <p:nvPr>
            <p:ph idx="1"/>
          </p:nvPr>
        </p:nvSpPr>
        <p:spPr>
          <a:xfrm>
            <a:off x="1224569" y="2345993"/>
            <a:ext cx="7235863" cy="4257168"/>
          </a:xfrm>
        </p:spPr>
        <p:txBody>
          <a:bodyPr vert="horz" lIns="91440" tIns="45720" rIns="91440" bIns="45720" rtlCol="0" anchor="t">
            <a:normAutofit/>
          </a:bodyPr>
          <a:lstStyle/>
          <a:p>
            <a:r>
              <a:rPr lang="en-GB" dirty="0">
                <a:solidFill>
                  <a:srgbClr val="1A2A68"/>
                </a:solidFill>
              </a:rPr>
              <a:t>Some children may not be able to explain what they think will happen in situations they fear. </a:t>
            </a:r>
          </a:p>
          <a:p>
            <a:r>
              <a:rPr lang="en-GB" dirty="0">
                <a:solidFill>
                  <a:srgbClr val="1A2A68"/>
                </a:solidFill>
              </a:rPr>
              <a:t>If we can understand a child’s thoughts, we can understand what they need to learn to overcome their problems with anxiety. </a:t>
            </a:r>
            <a:endParaRPr lang="en-US" dirty="0">
              <a:solidFill>
                <a:srgbClr val="1A2A68"/>
              </a:solidFill>
            </a:endParaRPr>
          </a:p>
          <a:p>
            <a:endParaRPr lang="en-US" dirty="0">
              <a:solidFill>
                <a:srgbClr val="1A2A68"/>
              </a:solidFill>
            </a:endParaRPr>
          </a:p>
          <a:p>
            <a:endParaRPr lang="en-US"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11</a:t>
            </a:fld>
            <a:endParaRPr lang="en-GB" altLang="en-US"/>
          </a:p>
        </p:txBody>
      </p:sp>
      <p:sp>
        <p:nvSpPr>
          <p:cNvPr id="6" name="Rounded Rectangle 5">
            <a:extLst>
              <a:ext uri="{FF2B5EF4-FFF2-40B4-BE49-F238E27FC236}">
                <a16:creationId xmlns:a16="http://schemas.microsoft.com/office/drawing/2014/main" id="{FCE6C252-E993-4B1A-9BFA-C11401DD796F}"/>
              </a:ext>
            </a:extLst>
          </p:cNvPr>
          <p:cNvSpPr/>
          <p:nvPr/>
        </p:nvSpPr>
        <p:spPr>
          <a:xfrm>
            <a:off x="1314762" y="4355737"/>
            <a:ext cx="7257738" cy="2247424"/>
          </a:xfrm>
          <a:prstGeom prst="roundRect">
            <a:avLst/>
          </a:prstGeom>
          <a:solidFill>
            <a:srgbClr val="D0E5EB"/>
          </a:solidFill>
          <a:ln w="38100">
            <a:solidFill>
              <a:srgbClr val="D0E5EB"/>
            </a:solidFill>
          </a:ln>
        </p:spPr>
        <p:txBody>
          <a:bodyPr wrap="square" rtlCol="0" anchor="ctr">
            <a:spAutoFit/>
          </a:bodyPr>
          <a:lstStyle/>
          <a:p>
            <a:pPr algn="ctr"/>
            <a:r>
              <a:rPr lang="en-GB" sz="1800" b="1" dirty="0">
                <a:solidFill>
                  <a:srgbClr val="1A2A68"/>
                </a:solidFill>
              </a:rPr>
              <a:t>Possible Questions</a:t>
            </a:r>
          </a:p>
          <a:p>
            <a:pPr algn="ctr"/>
            <a:endParaRPr lang="en-GB" sz="1800" b="1" dirty="0">
              <a:solidFill>
                <a:srgbClr val="1A2A68"/>
              </a:solidFill>
            </a:endParaRPr>
          </a:p>
          <a:p>
            <a:pPr marL="171450" lvl="0" indent="-171450">
              <a:buFont typeface="Arial" panose="020B0604020202020204" pitchFamily="34" charset="0"/>
              <a:buChar char="•"/>
            </a:pPr>
            <a:r>
              <a:rPr lang="en-GB" sz="1800" b="1" dirty="0">
                <a:solidFill>
                  <a:srgbClr val="1A2A68"/>
                </a:solidFill>
              </a:rPr>
              <a:t>Why are you feeling worried? </a:t>
            </a:r>
          </a:p>
          <a:p>
            <a:pPr marL="171450" lvl="0" indent="-171450">
              <a:buFont typeface="Arial" panose="020B0604020202020204" pitchFamily="34" charset="0"/>
              <a:buChar char="•"/>
            </a:pPr>
            <a:r>
              <a:rPr lang="en-GB" sz="1800" b="1" dirty="0">
                <a:solidFill>
                  <a:srgbClr val="1A2A68"/>
                </a:solidFill>
              </a:rPr>
              <a:t>What is frightening you? </a:t>
            </a:r>
          </a:p>
          <a:p>
            <a:pPr marL="171450" lvl="0" indent="-171450">
              <a:buFont typeface="Arial" panose="020B0604020202020204" pitchFamily="34" charset="0"/>
              <a:buChar char="•"/>
            </a:pPr>
            <a:r>
              <a:rPr lang="en-GB" sz="1800" b="1" dirty="0">
                <a:solidFill>
                  <a:srgbClr val="1A2A68"/>
                </a:solidFill>
              </a:rPr>
              <a:t>What do you think will happen? </a:t>
            </a:r>
          </a:p>
          <a:p>
            <a:pPr marL="171450" lvl="0" indent="-171450">
              <a:buFont typeface="Arial" panose="020B0604020202020204" pitchFamily="34" charset="0"/>
              <a:buChar char="•"/>
            </a:pPr>
            <a:r>
              <a:rPr lang="en-GB" sz="1800" b="1" dirty="0">
                <a:solidFill>
                  <a:srgbClr val="1A2A68"/>
                </a:solidFill>
              </a:rPr>
              <a:t>What is the worst thing that might happen? </a:t>
            </a:r>
          </a:p>
          <a:p>
            <a:pPr marL="171450" lvl="0" indent="-171450">
              <a:buFont typeface="Arial" panose="020B0604020202020204" pitchFamily="34" charset="0"/>
              <a:buChar char="•"/>
            </a:pPr>
            <a:r>
              <a:rPr lang="en-GB" sz="1800" b="1" dirty="0">
                <a:solidFill>
                  <a:srgbClr val="1A2A68"/>
                </a:solidFill>
              </a:rPr>
              <a:t>What is it about [this situation] that is making you worried?</a:t>
            </a:r>
            <a:endParaRPr lang="en-US" sz="1800" b="1" dirty="0">
              <a:solidFill>
                <a:srgbClr val="1A2A68"/>
              </a:solidFill>
            </a:endParaRPr>
          </a:p>
        </p:txBody>
      </p:sp>
      <p:pic>
        <p:nvPicPr>
          <p:cNvPr id="8" name="Picture 7" descr="Icon, rectangle&#10;&#10;Description automatically generated">
            <a:extLst>
              <a:ext uri="{FF2B5EF4-FFF2-40B4-BE49-F238E27FC236}">
                <a16:creationId xmlns:a16="http://schemas.microsoft.com/office/drawing/2014/main" id="{3D53B4A8-4FC0-2647-A990-3F6BEBE3C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A445C244-9911-464A-B5C8-5F7D40411F52}"/>
              </a:ext>
            </a:extLst>
          </p:cNvPr>
          <p:cNvSpPr/>
          <p:nvPr/>
        </p:nvSpPr>
        <p:spPr>
          <a:xfrm>
            <a:off x="1224569" y="254839"/>
            <a:ext cx="6606480" cy="1661993"/>
          </a:xfrm>
          <a:prstGeom prst="rect">
            <a:avLst/>
          </a:prstGeom>
        </p:spPr>
        <p:txBody>
          <a:bodyPr wrap="square">
            <a:spAutoFit/>
          </a:bodyPr>
          <a:lstStyle/>
          <a:p>
            <a:r>
              <a:rPr lang="en-US" sz="5100" dirty="0">
                <a:solidFill>
                  <a:srgbClr val="1A2A68"/>
                </a:solidFill>
              </a:rPr>
              <a:t>Asking questions, not giving answers</a:t>
            </a:r>
            <a:endParaRPr lang="en-US" sz="5100" dirty="0"/>
          </a:p>
        </p:txBody>
      </p:sp>
      <p:pic>
        <p:nvPicPr>
          <p:cNvPr id="13" name="Graphic 12" descr="Question mark with solid fill">
            <a:extLst>
              <a:ext uri="{FF2B5EF4-FFF2-40B4-BE49-F238E27FC236}">
                <a16:creationId xmlns:a16="http://schemas.microsoft.com/office/drawing/2014/main" id="{1919386C-C6B9-6448-86AF-58D39BE03D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95719" y="136525"/>
            <a:ext cx="2247424" cy="2247424"/>
          </a:xfrm>
          <a:prstGeom prst="rect">
            <a:avLst/>
          </a:prstGeom>
        </p:spPr>
      </p:pic>
    </p:spTree>
    <p:extLst>
      <p:ext uri="{BB962C8B-B14F-4D97-AF65-F5344CB8AC3E}">
        <p14:creationId xmlns:p14="http://schemas.microsoft.com/office/powerpoint/2010/main" val="171972247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Content Placeholder 2"/>
          <p:cNvSpPr>
            <a:spLocks noGrp="1"/>
          </p:cNvSpPr>
          <p:nvPr>
            <p:ph idx="1"/>
          </p:nvPr>
        </p:nvSpPr>
        <p:spPr>
          <a:xfrm>
            <a:off x="1225011" y="1916832"/>
            <a:ext cx="7347489" cy="3456384"/>
          </a:xfrm>
        </p:spPr>
        <p:txBody>
          <a:bodyPr vert="horz" lIns="91440" tIns="45720" rIns="91440" bIns="45720" rtlCol="0" anchor="t">
            <a:noAutofit/>
          </a:bodyPr>
          <a:lstStyle/>
          <a:p>
            <a:pPr marL="35560">
              <a:lnSpc>
                <a:spcPct val="150000"/>
              </a:lnSpc>
              <a:spcBef>
                <a:spcPts val="100"/>
              </a:spcBef>
            </a:pPr>
            <a:r>
              <a:rPr lang="en-GB" i="1" dirty="0">
                <a:solidFill>
                  <a:srgbClr val="1A2A68"/>
                </a:solidFill>
              </a:rPr>
              <a:t>How</a:t>
            </a:r>
            <a:r>
              <a:rPr lang="en-GB" dirty="0">
                <a:solidFill>
                  <a:srgbClr val="1A2A68"/>
                </a:solidFill>
              </a:rPr>
              <a:t> you ask a child about their worries, and </a:t>
            </a:r>
            <a:r>
              <a:rPr lang="en-GB" i="1" dirty="0">
                <a:solidFill>
                  <a:srgbClr val="1A2A68"/>
                </a:solidFill>
              </a:rPr>
              <a:t>when</a:t>
            </a:r>
            <a:r>
              <a:rPr lang="en-GB" dirty="0">
                <a:solidFill>
                  <a:srgbClr val="1A2A68"/>
                </a:solidFill>
              </a:rPr>
              <a:t> you ask your child can be as important as </a:t>
            </a:r>
            <a:r>
              <a:rPr lang="en-GB" i="1" dirty="0">
                <a:solidFill>
                  <a:srgbClr val="1A2A68"/>
                </a:solidFill>
              </a:rPr>
              <a:t>what</a:t>
            </a:r>
            <a:r>
              <a:rPr lang="en-GB" dirty="0">
                <a:solidFill>
                  <a:srgbClr val="1A2A68"/>
                </a:solidFill>
              </a:rPr>
              <a:t> you ask them. </a:t>
            </a:r>
            <a:endParaRPr lang="en-US"/>
          </a:p>
          <a:p>
            <a:pPr marL="35560">
              <a:lnSpc>
                <a:spcPct val="150000"/>
              </a:lnSpc>
              <a:spcBef>
                <a:spcPts val="100"/>
              </a:spcBef>
            </a:pPr>
            <a:r>
              <a:rPr lang="en-GB" dirty="0">
                <a:solidFill>
                  <a:srgbClr val="1A2A68"/>
                </a:solidFill>
              </a:rPr>
              <a:t>Helping your child feel understood – empathising </a:t>
            </a:r>
          </a:p>
          <a:p>
            <a:pPr marL="35560">
              <a:lnSpc>
                <a:spcPct val="150000"/>
              </a:lnSpc>
              <a:spcBef>
                <a:spcPts val="100"/>
              </a:spcBef>
            </a:pPr>
            <a:r>
              <a:rPr lang="en-GB" dirty="0">
                <a:solidFill>
                  <a:srgbClr val="1A2A68"/>
                </a:solidFill>
              </a:rPr>
              <a:t>Helping your child feel normal – normalising </a:t>
            </a:r>
          </a:p>
          <a:p>
            <a:pPr marL="35560">
              <a:lnSpc>
                <a:spcPct val="150000"/>
              </a:lnSpc>
              <a:spcBef>
                <a:spcPts val="100"/>
              </a:spcBef>
            </a:pPr>
            <a:r>
              <a:rPr lang="en-GB" dirty="0">
                <a:solidFill>
                  <a:srgbClr val="1A2A68"/>
                </a:solidFill>
              </a:rPr>
              <a:t>Making suggestions </a:t>
            </a:r>
          </a:p>
          <a:p>
            <a:pPr marL="35560">
              <a:lnSpc>
                <a:spcPct val="150000"/>
              </a:lnSpc>
              <a:spcBef>
                <a:spcPts val="100"/>
              </a:spcBef>
            </a:pPr>
            <a:r>
              <a:rPr lang="en-GB" dirty="0">
                <a:solidFill>
                  <a:srgbClr val="1A2A68"/>
                </a:solidFill>
              </a:rPr>
              <a:t>Checking your understanding </a:t>
            </a:r>
          </a:p>
          <a:p>
            <a:pPr marL="35560" lvl="0">
              <a:lnSpc>
                <a:spcPct val="150000"/>
              </a:lnSpc>
              <a:spcBef>
                <a:spcPts val="100"/>
              </a:spcBef>
            </a:pPr>
            <a:r>
              <a:rPr lang="en-GB" dirty="0">
                <a:solidFill>
                  <a:srgbClr val="1A2A68"/>
                </a:solidFill>
              </a:rPr>
              <a:t>Labelling emotions</a:t>
            </a:r>
          </a:p>
          <a:p>
            <a:pPr marL="35560">
              <a:lnSpc>
                <a:spcPct val="150000"/>
              </a:lnSpc>
              <a:spcBef>
                <a:spcPts val="100"/>
              </a:spcBef>
            </a:pPr>
            <a:r>
              <a:rPr lang="en-GB" dirty="0">
                <a:solidFill>
                  <a:srgbClr val="1A2A68"/>
                </a:solidFill>
              </a:rPr>
              <a:t>Pick your moment </a:t>
            </a:r>
          </a:p>
          <a:p>
            <a:pPr marL="35560">
              <a:lnSpc>
                <a:spcPct val="150000"/>
              </a:lnSpc>
              <a:spcBef>
                <a:spcPts val="100"/>
              </a:spcBef>
            </a:pPr>
            <a:r>
              <a:rPr lang="en-GB" dirty="0">
                <a:solidFill>
                  <a:srgbClr val="1A2A68"/>
                </a:solidFill>
              </a:rPr>
              <a:t>Make it fun or rewarding if you can</a:t>
            </a:r>
          </a:p>
          <a:p>
            <a:pPr marL="35560" lvl="1">
              <a:spcBef>
                <a:spcPts val="100"/>
              </a:spcBef>
            </a:pPr>
            <a:endParaRPr lang="en-US" sz="2000" dirty="0">
              <a:solidFill>
                <a:srgbClr val="1A2A68"/>
              </a:solidFill>
            </a:endParaRPr>
          </a:p>
          <a:p>
            <a:pPr marL="35560">
              <a:spcBef>
                <a:spcPts val="100"/>
              </a:spcBef>
            </a:pPr>
            <a:endParaRPr lang="en-US"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12</a:t>
            </a:fld>
            <a:endParaRPr lang="en-GB" altLang="en-US"/>
          </a:p>
        </p:txBody>
      </p:sp>
      <p:pic>
        <p:nvPicPr>
          <p:cNvPr id="6" name="Picture 5" descr="Icon, rectangle&#10;&#10;Description automatically generated">
            <a:extLst>
              <a:ext uri="{FF2B5EF4-FFF2-40B4-BE49-F238E27FC236}">
                <a16:creationId xmlns:a16="http://schemas.microsoft.com/office/drawing/2014/main" id="{025C6B48-023E-084E-8A91-1AEF46F17E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3" name="Rectangle 2">
            <a:extLst>
              <a:ext uri="{FF2B5EF4-FFF2-40B4-BE49-F238E27FC236}">
                <a16:creationId xmlns:a16="http://schemas.microsoft.com/office/drawing/2014/main" id="{BDE15275-2A3D-C94D-BACC-5682BCCCF7D8}"/>
              </a:ext>
            </a:extLst>
          </p:cNvPr>
          <p:cNvSpPr/>
          <p:nvPr/>
        </p:nvSpPr>
        <p:spPr>
          <a:xfrm>
            <a:off x="1225011" y="751612"/>
            <a:ext cx="7587333" cy="877163"/>
          </a:xfrm>
          <a:prstGeom prst="rect">
            <a:avLst/>
          </a:prstGeom>
        </p:spPr>
        <p:txBody>
          <a:bodyPr wrap="none">
            <a:spAutoFit/>
          </a:bodyPr>
          <a:lstStyle/>
          <a:p>
            <a:r>
              <a:rPr lang="en-US" sz="5100" dirty="0">
                <a:solidFill>
                  <a:srgbClr val="1A2A68"/>
                </a:solidFill>
              </a:rPr>
              <a:t>Getting the best results </a:t>
            </a:r>
          </a:p>
        </p:txBody>
      </p:sp>
      <p:pic>
        <p:nvPicPr>
          <p:cNvPr id="8" name="Graphic 7" descr="Aspiration with solid fill">
            <a:extLst>
              <a:ext uri="{FF2B5EF4-FFF2-40B4-BE49-F238E27FC236}">
                <a16:creationId xmlns:a16="http://schemas.microsoft.com/office/drawing/2014/main" id="{78E9B50D-90E8-5B4A-BFF1-0BBF975EDA4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5500" y="3089127"/>
            <a:ext cx="3459450" cy="3459450"/>
          </a:xfrm>
          <a:prstGeom prst="rect">
            <a:avLst/>
          </a:prstGeom>
        </p:spPr>
      </p:pic>
    </p:spTree>
    <p:extLst>
      <p:ext uri="{BB962C8B-B14F-4D97-AF65-F5344CB8AC3E}">
        <p14:creationId xmlns:p14="http://schemas.microsoft.com/office/powerpoint/2010/main" val="104880525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13</a:t>
            </a:fld>
            <a:endParaRPr lang="en-GB" altLang="en-US"/>
          </a:p>
        </p:txBody>
      </p:sp>
      <p:sp>
        <p:nvSpPr>
          <p:cNvPr id="8" name="Content Placeholder 7"/>
          <p:cNvSpPr>
            <a:spLocks noGrp="1"/>
          </p:cNvSpPr>
          <p:nvPr>
            <p:ph sz="quarter" idx="11"/>
          </p:nvPr>
        </p:nvSpPr>
        <p:spPr>
          <a:xfrm>
            <a:off x="417368" y="1412776"/>
            <a:ext cx="8309264" cy="3024336"/>
          </a:xfrm>
        </p:spPr>
        <p:txBody>
          <a:bodyPr>
            <a:normAutofit fontScale="92500" lnSpcReduction="20000"/>
          </a:bodyPr>
          <a:lstStyle/>
          <a:p>
            <a:pPr marL="0" indent="0">
              <a:buNone/>
            </a:pPr>
            <a:endParaRPr lang="en-US" sz="4000" dirty="0">
              <a:solidFill>
                <a:srgbClr val="1A2A68"/>
              </a:solidFill>
            </a:endParaRPr>
          </a:p>
          <a:p>
            <a:pPr marL="0" indent="0">
              <a:buNone/>
            </a:pPr>
            <a:endParaRPr lang="en-US" sz="4000" dirty="0">
              <a:solidFill>
                <a:srgbClr val="1A2A68"/>
              </a:solidFill>
            </a:endParaRPr>
          </a:p>
          <a:p>
            <a:pPr marL="0" indent="0" algn="ctr">
              <a:buNone/>
            </a:pPr>
            <a:r>
              <a:rPr lang="en-US" sz="4000" dirty="0">
                <a:solidFill>
                  <a:srgbClr val="1A2A68"/>
                </a:solidFill>
              </a:rPr>
              <a:t>What are my child’s anxious expectations? </a:t>
            </a:r>
          </a:p>
          <a:p>
            <a:pPr marL="0" indent="0" algn="ctr">
              <a:buNone/>
            </a:pPr>
            <a:r>
              <a:rPr lang="en-US" sz="4000" dirty="0">
                <a:solidFill>
                  <a:srgbClr val="1A2A68"/>
                </a:solidFill>
              </a:rPr>
              <a:t>ROLE-PLAY</a:t>
            </a:r>
            <a:endParaRPr lang="en-US" sz="1600" dirty="0">
              <a:solidFill>
                <a:srgbClr val="1A2A68"/>
              </a:solidFill>
            </a:endParaRPr>
          </a:p>
        </p:txBody>
      </p:sp>
      <p:pic>
        <p:nvPicPr>
          <p:cNvPr id="5" name="Picture 4" descr="Icon, rectangle&#10;&#10;Description automatically generated">
            <a:extLst>
              <a:ext uri="{FF2B5EF4-FFF2-40B4-BE49-F238E27FC236}">
                <a16:creationId xmlns:a16="http://schemas.microsoft.com/office/drawing/2014/main" id="{5D3A04D3-4C5A-2E45-B5F1-A4AA1C4BA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97086155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769F3A8-D037-6145-89C3-2531A59718E6}"/>
              </a:ext>
            </a:extLst>
          </p:cNvPr>
          <p:cNvSpPr/>
          <p:nvPr/>
        </p:nvSpPr>
        <p:spPr>
          <a:xfrm>
            <a:off x="-828600" y="604074"/>
            <a:ext cx="8001003" cy="1113295"/>
          </a:xfrm>
          <a:prstGeom prst="rect">
            <a:avLst/>
          </a:prstGeom>
        </p:spPr>
        <p:txBody>
          <a:bodyPr vert="horz" lIns="91440" tIns="45720" rIns="91440" bIns="45720" rtlCol="0" anchor="b">
            <a:normAutofit/>
          </a:bodyPr>
          <a:lstStyle/>
          <a:p>
            <a:pPr algn="ctr">
              <a:lnSpc>
                <a:spcPct val="90000"/>
              </a:lnSpc>
              <a:spcAft>
                <a:spcPts val="600"/>
              </a:spcAft>
            </a:pPr>
            <a:r>
              <a:rPr lang="en-US" sz="5100" cap="all" spc="200" dirty="0">
                <a:solidFill>
                  <a:srgbClr val="1A2A68"/>
                </a:solidFill>
                <a:latin typeface="+mj-lt"/>
                <a:ea typeface="+mj-ea"/>
                <a:cs typeface="+mj-cs"/>
              </a:rPr>
              <a:t>Role Play</a:t>
            </a:r>
          </a:p>
        </p:txBody>
      </p:sp>
      <p:sp>
        <p:nvSpPr>
          <p:cNvPr id="7" name="Content Placeholder 2"/>
          <p:cNvSpPr>
            <a:spLocks noGrp="1"/>
          </p:cNvSpPr>
          <p:nvPr>
            <p:ph idx="1"/>
          </p:nvPr>
        </p:nvSpPr>
        <p:spPr>
          <a:xfrm>
            <a:off x="1410567" y="1785257"/>
            <a:ext cx="7161933" cy="3875991"/>
          </a:xfrm>
        </p:spPr>
        <p:txBody>
          <a:bodyPr vert="horz" lIns="91440" tIns="45720" rIns="91440" bIns="45720" rtlCol="0" anchor="t">
            <a:noAutofit/>
          </a:bodyPr>
          <a:lstStyle/>
          <a:p>
            <a:pPr lvl="0" defTabSz="914400">
              <a:lnSpc>
                <a:spcPct val="100000"/>
              </a:lnSpc>
            </a:pPr>
            <a:r>
              <a:rPr lang="en-US" b="1" dirty="0">
                <a:solidFill>
                  <a:srgbClr val="1A2A68"/>
                </a:solidFill>
              </a:rPr>
              <a:t>Get into pairs</a:t>
            </a:r>
          </a:p>
          <a:p>
            <a:pPr lvl="1" defTabSz="914400">
              <a:lnSpc>
                <a:spcPct val="100000"/>
              </a:lnSpc>
            </a:pPr>
            <a:r>
              <a:rPr lang="en-US" sz="2000" dirty="0">
                <a:solidFill>
                  <a:srgbClr val="1A2A68"/>
                </a:solidFill>
              </a:rPr>
              <a:t>Use Handout 3 as a guide</a:t>
            </a:r>
          </a:p>
          <a:p>
            <a:pPr lvl="1" defTabSz="914400">
              <a:lnSpc>
                <a:spcPct val="100000"/>
              </a:lnSpc>
            </a:pPr>
            <a:r>
              <a:rPr lang="en-US" sz="2000" dirty="0">
                <a:solidFill>
                  <a:srgbClr val="1A2A68"/>
                </a:solidFill>
              </a:rPr>
              <a:t>One parent plays their child and say what they think their child would say when being questioned</a:t>
            </a:r>
          </a:p>
          <a:p>
            <a:pPr lvl="1" defTabSz="914400">
              <a:lnSpc>
                <a:spcPct val="100000"/>
              </a:lnSpc>
            </a:pPr>
            <a:r>
              <a:rPr lang="en-US" sz="2000" dirty="0">
                <a:solidFill>
                  <a:srgbClr val="1A2A68"/>
                </a:solidFill>
              </a:rPr>
              <a:t>The other parent will practice questioning</a:t>
            </a:r>
          </a:p>
          <a:p>
            <a:pPr lvl="1" defTabSz="914400">
              <a:lnSpc>
                <a:spcPct val="100000"/>
              </a:lnSpc>
            </a:pPr>
            <a:r>
              <a:rPr lang="en-US" sz="2000" dirty="0">
                <a:solidFill>
                  <a:srgbClr val="1A2A68"/>
                </a:solidFill>
              </a:rPr>
              <a:t>You will then swap</a:t>
            </a:r>
          </a:p>
          <a:p>
            <a:pPr defTabSz="914400">
              <a:lnSpc>
                <a:spcPct val="100000"/>
              </a:lnSpc>
            </a:pPr>
            <a:r>
              <a:rPr lang="en-US" b="1" dirty="0">
                <a:solidFill>
                  <a:srgbClr val="1A2A68"/>
                </a:solidFill>
              </a:rPr>
              <a:t>If you become stuck, pause and explore this</a:t>
            </a:r>
          </a:p>
          <a:p>
            <a:pPr lvl="1" defTabSz="914400">
              <a:lnSpc>
                <a:spcPct val="100000"/>
              </a:lnSpc>
            </a:pPr>
            <a:r>
              <a:rPr lang="en-US" sz="2000" dirty="0">
                <a:solidFill>
                  <a:srgbClr val="1A2A68"/>
                </a:solidFill>
              </a:rPr>
              <a:t>Why was it difficult to answer that question?</a:t>
            </a:r>
          </a:p>
          <a:p>
            <a:pPr lvl="1" defTabSz="914400">
              <a:lnSpc>
                <a:spcPct val="100000"/>
              </a:lnSpc>
            </a:pPr>
            <a:r>
              <a:rPr lang="en-US" sz="2000" dirty="0">
                <a:solidFill>
                  <a:srgbClr val="1A2A68"/>
                </a:solidFill>
              </a:rPr>
              <a:t>How could it have been asked differently?</a:t>
            </a:r>
          </a:p>
          <a:p>
            <a:pPr lvl="1" defTabSz="914400">
              <a:lnSpc>
                <a:spcPct val="100000"/>
              </a:lnSpc>
            </a:pPr>
            <a:endParaRPr lang="en-US" sz="2000" dirty="0">
              <a:solidFill>
                <a:srgbClr val="1A2A68"/>
              </a:solidFill>
            </a:endParaRPr>
          </a:p>
          <a:p>
            <a:pPr lvl="1" defTabSz="914400">
              <a:lnSpc>
                <a:spcPct val="100000"/>
              </a:lnSpc>
            </a:pPr>
            <a:endParaRPr lang="en-US" sz="2000" dirty="0">
              <a:solidFill>
                <a:srgbClr val="1A2A68"/>
              </a:solidFill>
            </a:endParaRPr>
          </a:p>
          <a:p>
            <a:pPr defTabSz="914400">
              <a:lnSpc>
                <a:spcPct val="100000"/>
              </a:lnSpc>
            </a:pPr>
            <a:endParaRPr lang="en-US" dirty="0">
              <a:solidFill>
                <a:srgbClr val="1A2A68"/>
              </a:solidFill>
            </a:endParaRPr>
          </a:p>
        </p:txBody>
      </p:sp>
      <p:sp>
        <p:nvSpPr>
          <p:cNvPr id="14" name="Freeform: Shape 13">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14</a:t>
            </a:fld>
            <a:endParaRPr lang="en-US" altLang="en-US" sz="1200" kern="1200" dirty="0">
              <a:solidFill>
                <a:schemeClr val="tx1">
                  <a:lumMod val="65000"/>
                  <a:lumOff val="35000"/>
                </a:schemeClr>
              </a:solidFill>
              <a:latin typeface="+mn-lt"/>
              <a:ea typeface="+mn-ea"/>
              <a:cs typeface="+mn-cs"/>
            </a:endParaRPr>
          </a:p>
        </p:txBody>
      </p:sp>
      <p:pic>
        <p:nvPicPr>
          <p:cNvPr id="6" name="Picture 5" descr="Icon, rectangle&#10;&#10;Description automatically generated">
            <a:extLst>
              <a:ext uri="{FF2B5EF4-FFF2-40B4-BE49-F238E27FC236}">
                <a16:creationId xmlns:a16="http://schemas.microsoft.com/office/drawing/2014/main" id="{7A27CAD4-7069-4541-A495-035D82FC0B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41836400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a:extLst>
              <a:ext uri="{FF2B5EF4-FFF2-40B4-BE49-F238E27FC236}">
                <a16:creationId xmlns:a16="http://schemas.microsoft.com/office/drawing/2014/main" id="{E2ABCDF1-F25F-4A2B-85AA-1F2195A3822B}"/>
              </a:ext>
            </a:extLst>
          </p:cNvPr>
          <p:cNvSpPr>
            <a:spLocks noGrp="1"/>
          </p:cNvSpPr>
          <p:nvPr>
            <p:ph type="title"/>
          </p:nvPr>
        </p:nvSpPr>
        <p:spPr>
          <a:xfrm>
            <a:off x="1221502" y="318173"/>
            <a:ext cx="5950359" cy="1638469"/>
          </a:xfrm>
        </p:spPr>
        <p:txBody>
          <a:bodyPr>
            <a:normAutofit/>
          </a:bodyPr>
          <a:lstStyle/>
          <a:p>
            <a:r>
              <a:rPr lang="en-GB" dirty="0">
                <a:solidFill>
                  <a:srgbClr val="1A2A68"/>
                </a:solidFill>
              </a:rPr>
              <a:t>Role Play discussion </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8080DD8D-B0A7-4479-8884-D3CB9A1D27A7}"/>
              </a:ext>
            </a:extLst>
          </p:cNvPr>
          <p:cNvSpPr>
            <a:spLocks noGrp="1"/>
          </p:cNvSpPr>
          <p:nvPr>
            <p:ph idx="1"/>
          </p:nvPr>
        </p:nvSpPr>
        <p:spPr>
          <a:xfrm>
            <a:off x="1257300" y="2318329"/>
            <a:ext cx="5464302" cy="3930227"/>
          </a:xfrm>
        </p:spPr>
        <p:txBody>
          <a:bodyPr vert="horz" lIns="91440" tIns="45720" rIns="91440" bIns="45720" rtlCol="0" anchor="t">
            <a:noAutofit/>
          </a:bodyPr>
          <a:lstStyle/>
          <a:p>
            <a:pPr>
              <a:lnSpc>
                <a:spcPct val="100000"/>
              </a:lnSpc>
              <a:spcAft>
                <a:spcPts val="600"/>
              </a:spcAft>
            </a:pPr>
            <a:r>
              <a:rPr lang="en-US" sz="1800" dirty="0">
                <a:solidFill>
                  <a:srgbClr val="1A2A68"/>
                </a:solidFill>
              </a:rPr>
              <a:t>How did it feel being your child and having this conversation?</a:t>
            </a:r>
            <a:endParaRPr lang="en-GB" sz="1800" dirty="0">
              <a:solidFill>
                <a:srgbClr val="1A2A68"/>
              </a:solidFill>
            </a:endParaRPr>
          </a:p>
          <a:p>
            <a:pPr>
              <a:lnSpc>
                <a:spcPct val="100000"/>
              </a:lnSpc>
              <a:spcAft>
                <a:spcPts val="600"/>
              </a:spcAft>
            </a:pPr>
            <a:r>
              <a:rPr lang="en-US" sz="1800" dirty="0">
                <a:solidFill>
                  <a:srgbClr val="1A2A68"/>
                </a:solidFill>
              </a:rPr>
              <a:t>Were there things that were said that were helpful?</a:t>
            </a:r>
            <a:endParaRPr lang="en-GB" sz="1800" dirty="0">
              <a:solidFill>
                <a:srgbClr val="1A2A68"/>
              </a:solidFill>
            </a:endParaRPr>
          </a:p>
          <a:p>
            <a:pPr lvl="0">
              <a:lnSpc>
                <a:spcPct val="100000"/>
              </a:lnSpc>
              <a:spcAft>
                <a:spcPts val="600"/>
              </a:spcAft>
            </a:pPr>
            <a:r>
              <a:rPr lang="en-US" sz="1800" dirty="0">
                <a:solidFill>
                  <a:srgbClr val="1A2A68"/>
                </a:solidFill>
              </a:rPr>
              <a:t>Which things might have been unhelpful?</a:t>
            </a:r>
            <a:endParaRPr lang="en-GB" sz="1800" dirty="0">
              <a:solidFill>
                <a:srgbClr val="1A2A68"/>
              </a:solidFill>
            </a:endParaRPr>
          </a:p>
          <a:p>
            <a:pPr lvl="0">
              <a:lnSpc>
                <a:spcPct val="100000"/>
              </a:lnSpc>
              <a:spcAft>
                <a:spcPts val="600"/>
              </a:spcAft>
            </a:pPr>
            <a:r>
              <a:rPr lang="en-US" sz="1800" dirty="0">
                <a:solidFill>
                  <a:srgbClr val="1A2A68"/>
                </a:solidFill>
              </a:rPr>
              <a:t>How do you think your child would have responded to the questions?</a:t>
            </a:r>
            <a:endParaRPr lang="en-GB" sz="1800" dirty="0">
              <a:solidFill>
                <a:srgbClr val="1A2A68"/>
              </a:solidFill>
            </a:endParaRPr>
          </a:p>
          <a:p>
            <a:pPr lvl="0">
              <a:lnSpc>
                <a:spcPct val="100000"/>
              </a:lnSpc>
              <a:spcAft>
                <a:spcPts val="600"/>
              </a:spcAft>
            </a:pPr>
            <a:r>
              <a:rPr lang="en-US" sz="1800" dirty="0">
                <a:solidFill>
                  <a:srgbClr val="1A2A68"/>
                </a:solidFill>
              </a:rPr>
              <a:t>Do you think they would have answered in a similar way?</a:t>
            </a:r>
            <a:endParaRPr lang="en-GB" sz="1800" dirty="0">
              <a:solidFill>
                <a:srgbClr val="1A2A68"/>
              </a:solidFill>
            </a:endParaRPr>
          </a:p>
          <a:p>
            <a:pPr lvl="0">
              <a:lnSpc>
                <a:spcPct val="100000"/>
              </a:lnSpc>
              <a:spcAft>
                <a:spcPts val="600"/>
              </a:spcAft>
            </a:pPr>
            <a:r>
              <a:rPr lang="en-US" sz="1800" dirty="0">
                <a:solidFill>
                  <a:srgbClr val="1A2A68"/>
                </a:solidFill>
              </a:rPr>
              <a:t>How was it asking questions?</a:t>
            </a:r>
            <a:endParaRPr lang="en-GB" sz="1800" dirty="0">
              <a:solidFill>
                <a:srgbClr val="1A2A68"/>
              </a:solidFill>
            </a:endParaRPr>
          </a:p>
          <a:p>
            <a:pPr lvl="0">
              <a:lnSpc>
                <a:spcPct val="100000"/>
              </a:lnSpc>
              <a:spcAft>
                <a:spcPts val="600"/>
              </a:spcAft>
            </a:pPr>
            <a:r>
              <a:rPr lang="en-US" sz="1800" dirty="0">
                <a:solidFill>
                  <a:srgbClr val="1A2A68"/>
                </a:solidFill>
              </a:rPr>
              <a:t>Which bits did you think went well?</a:t>
            </a:r>
            <a:endParaRPr lang="en-GB" sz="1800" dirty="0">
              <a:solidFill>
                <a:srgbClr val="1A2A68"/>
              </a:solidFill>
            </a:endParaRPr>
          </a:p>
          <a:p>
            <a:pPr lvl="0">
              <a:lnSpc>
                <a:spcPct val="100000"/>
              </a:lnSpc>
              <a:spcAft>
                <a:spcPts val="600"/>
              </a:spcAft>
            </a:pPr>
            <a:r>
              <a:rPr lang="en-US" sz="1800" dirty="0">
                <a:solidFill>
                  <a:srgbClr val="1A2A68"/>
                </a:solidFill>
              </a:rPr>
              <a:t>Were there bits you found difficult?</a:t>
            </a:r>
            <a:endParaRPr lang="en-GB" sz="1800" dirty="0">
              <a:solidFill>
                <a:srgbClr val="1A2A68"/>
              </a:solidFill>
            </a:endParaRPr>
          </a:p>
          <a:p>
            <a:pPr>
              <a:lnSpc>
                <a:spcPct val="100000"/>
              </a:lnSpc>
            </a:pPr>
            <a:endParaRPr lang="en-GB" sz="1800" dirty="0">
              <a:solidFill>
                <a:srgbClr val="1A2A68"/>
              </a:solidFill>
            </a:endParaRPr>
          </a:p>
        </p:txBody>
      </p:sp>
      <p:sp>
        <p:nvSpPr>
          <p:cNvPr id="4" name="Slide Number Placeholder 3">
            <a:extLst>
              <a:ext uri="{FF2B5EF4-FFF2-40B4-BE49-F238E27FC236}">
                <a16:creationId xmlns:a16="http://schemas.microsoft.com/office/drawing/2014/main" id="{D9B235A8-3636-4C22-A49A-6C15D833A7F4}"/>
              </a:ext>
            </a:extLst>
          </p:cNvPr>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15</a:t>
            </a:fld>
            <a:endParaRPr lang="en-GB" altLang="en-US"/>
          </a:p>
        </p:txBody>
      </p:sp>
      <p:pic>
        <p:nvPicPr>
          <p:cNvPr id="8" name="Graphic 7" descr="Chat outline">
            <a:extLst>
              <a:ext uri="{FF2B5EF4-FFF2-40B4-BE49-F238E27FC236}">
                <a16:creationId xmlns:a16="http://schemas.microsoft.com/office/drawing/2014/main" id="{F22ABA26-E883-9F48-AFAC-F46B58A221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7" name="Picture 6" descr="Icon, rectangle&#10;&#10;Description automatically generated">
            <a:extLst>
              <a:ext uri="{FF2B5EF4-FFF2-40B4-BE49-F238E27FC236}">
                <a16:creationId xmlns:a16="http://schemas.microsoft.com/office/drawing/2014/main" id="{DC9A387C-27BA-AB4E-B952-8532892F30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9392439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35917" y="410314"/>
            <a:ext cx="8280000" cy="1296143"/>
          </a:xfrm>
        </p:spPr>
        <p:txBody>
          <a:bodyPr>
            <a:normAutofit/>
          </a:bodyPr>
          <a:lstStyle/>
          <a:p>
            <a:r>
              <a:rPr lang="en-US" sz="3600" dirty="0">
                <a:solidFill>
                  <a:srgbClr val="1A2A68"/>
                </a:solidFill>
              </a:rPr>
              <a:t>Problems with finding out what my child is thinking </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solidFill>
                  <a:srgbClr val="1A2A68"/>
                </a:solidFill>
              </a:rPr>
              <a:pPr/>
              <a:t>16</a:t>
            </a:fld>
            <a:endParaRPr lang="en-GB" altLang="en-US">
              <a:solidFill>
                <a:srgbClr val="1A2A68"/>
              </a:solidFill>
            </a:endParaRPr>
          </a:p>
        </p:txBody>
      </p:sp>
      <p:graphicFrame>
        <p:nvGraphicFramePr>
          <p:cNvPr id="5" name="Table 4">
            <a:extLst>
              <a:ext uri="{FF2B5EF4-FFF2-40B4-BE49-F238E27FC236}">
                <a16:creationId xmlns:a16="http://schemas.microsoft.com/office/drawing/2014/main" id="{586C822C-775D-4F22-81CC-65050F4B0686}"/>
              </a:ext>
            </a:extLst>
          </p:cNvPr>
          <p:cNvGraphicFramePr>
            <a:graphicFrameLocks noGrp="1"/>
          </p:cNvGraphicFramePr>
          <p:nvPr>
            <p:extLst>
              <p:ext uri="{D42A27DB-BD31-4B8C-83A1-F6EECF244321}">
                <p14:modId xmlns:p14="http://schemas.microsoft.com/office/powerpoint/2010/main" val="436004468"/>
              </p:ext>
            </p:extLst>
          </p:nvPr>
        </p:nvGraphicFramePr>
        <p:xfrm>
          <a:off x="855721" y="1705331"/>
          <a:ext cx="7714544" cy="4901889"/>
        </p:xfrm>
        <a:graphic>
          <a:graphicData uri="http://schemas.openxmlformats.org/drawingml/2006/table">
            <a:tbl>
              <a:tblPr firstRow="1" firstCol="1" bandRow="1"/>
              <a:tblGrid>
                <a:gridCol w="3764291">
                  <a:extLst>
                    <a:ext uri="{9D8B030D-6E8A-4147-A177-3AD203B41FA5}">
                      <a16:colId xmlns:a16="http://schemas.microsoft.com/office/drawing/2014/main" val="2838448947"/>
                    </a:ext>
                  </a:extLst>
                </a:gridCol>
                <a:gridCol w="3950253">
                  <a:extLst>
                    <a:ext uri="{9D8B030D-6E8A-4147-A177-3AD203B41FA5}">
                      <a16:colId xmlns:a16="http://schemas.microsoft.com/office/drawing/2014/main" val="1192450658"/>
                    </a:ext>
                  </a:extLst>
                </a:gridCol>
              </a:tblGrid>
              <a:tr h="866495">
                <a:tc gridSpan="2">
                  <a:txBody>
                    <a:bodyPr/>
                    <a:lstStyle/>
                    <a:p>
                      <a:pPr algn="ctr">
                        <a:lnSpc>
                          <a:spcPct val="150000"/>
                        </a:lnSpc>
                        <a:spcAft>
                          <a:spcPts val="0"/>
                        </a:spcAft>
                      </a:pPr>
                      <a:r>
                        <a:rPr lang="en-US" sz="2400" b="1" dirty="0">
                          <a:solidFill>
                            <a:srgbClr val="1A2A68"/>
                          </a:solidFill>
                          <a:effectLst/>
                          <a:latin typeface="Calibri" panose="020F0502020204030204" pitchFamily="34" charset="0"/>
                          <a:ea typeface="Calisto MT" panose="02040603050505030304" pitchFamily="18" charset="0"/>
                          <a:cs typeface="Calisto MT" panose="02040603050505030304" pitchFamily="18" charset="0"/>
                        </a:rPr>
                        <a:t>Trouble shooting</a:t>
                      </a:r>
                      <a:endParaRPr lang="en-GB" sz="2400" dirty="0">
                        <a:solidFill>
                          <a:srgbClr val="1A2A68"/>
                        </a:solidFill>
                        <a:effectLst/>
                        <a:latin typeface="Calibri" panose="020F0502020204030204" pitchFamily="34" charset="0"/>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FFFFFF"/>
                    </a:solidFill>
                  </a:tcPr>
                </a:tc>
                <a:tc hMerge="1">
                  <a:txBody>
                    <a:bodyPr/>
                    <a:lstStyle/>
                    <a:p>
                      <a:endParaRPr lang="en-GB"/>
                    </a:p>
                  </a:txBody>
                  <a:tcPr/>
                </a:tc>
                <a:extLst>
                  <a:ext uri="{0D108BD9-81ED-4DB2-BD59-A6C34878D82A}">
                    <a16:rowId xmlns:a16="http://schemas.microsoft.com/office/drawing/2014/main" val="3801260687"/>
                  </a:ext>
                </a:extLst>
              </a:tr>
              <a:tr h="1138823">
                <a:tc>
                  <a:txBody>
                    <a:bodyPr/>
                    <a:lstStyle/>
                    <a:p>
                      <a:pPr algn="ctr">
                        <a:lnSpc>
                          <a:spcPct val="115000"/>
                        </a:lnSpc>
                        <a:spcAft>
                          <a:spcPts val="0"/>
                        </a:spcAft>
                      </a:pPr>
                      <a:r>
                        <a:rPr lang="en-US" sz="1400" b="1" dirty="0">
                          <a:solidFill>
                            <a:srgbClr val="1A2A68"/>
                          </a:solidFill>
                          <a:effectLst/>
                          <a:latin typeface="+mn-lt"/>
                          <a:ea typeface="Calisto MT" panose="02040603050505030304" pitchFamily="18" charset="0"/>
                          <a:cs typeface="Calisto MT" panose="02040603050505030304" pitchFamily="18" charset="0"/>
                        </a:rPr>
                        <a:t>Child can’t remember what they were worried about </a:t>
                      </a:r>
                      <a:endParaRPr lang="en-GB" sz="1400" b="1">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spcAft>
                          <a:spcPts val="0"/>
                        </a:spcAft>
                      </a:pPr>
                      <a:r>
                        <a:rPr lang="en-US" sz="1400" dirty="0">
                          <a:solidFill>
                            <a:srgbClr val="1A2A68"/>
                          </a:solidFill>
                          <a:effectLst/>
                          <a:latin typeface="+mn-lt"/>
                          <a:ea typeface="Calisto MT" panose="02040603050505030304" pitchFamily="18" charset="0"/>
                          <a:cs typeface="Calisto MT" panose="02040603050505030304" pitchFamily="18" charset="0"/>
                        </a:rPr>
                        <a:t>Try to ask them at the time they are feeling anxious or, if too distressed at the time, soon after, or try to get them to imagine the situation.</a:t>
                      </a:r>
                      <a:endParaRPr lang="en-GB" sz="140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12700" cap="flat" cmpd="sng" algn="ctr">
                      <a:solidFill>
                        <a:srgbClr val="95B3D7"/>
                      </a:solidFill>
                      <a:prstDash val="solid"/>
                      <a:round/>
                      <a:headEnd type="none" w="med" len="med"/>
                      <a:tailEnd type="none" w="med" len="med"/>
                    </a:lnL>
                    <a:lnR w="38100" cap="flat" cmpd="sng" algn="ctr">
                      <a:solidFill>
                        <a:srgbClr val="FF0000"/>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407457266"/>
                  </a:ext>
                </a:extLst>
              </a:tr>
              <a:tr h="680818">
                <a:tc>
                  <a:txBody>
                    <a:bodyPr/>
                    <a:lstStyle/>
                    <a:p>
                      <a:pPr algn="ctr">
                        <a:lnSpc>
                          <a:spcPct val="115000"/>
                        </a:lnSpc>
                        <a:spcAft>
                          <a:spcPts val="0"/>
                        </a:spcAft>
                      </a:pPr>
                      <a:r>
                        <a:rPr lang="en-US" sz="1400" b="1" dirty="0">
                          <a:solidFill>
                            <a:srgbClr val="1A2A68"/>
                          </a:solidFill>
                          <a:effectLst/>
                          <a:latin typeface="+mn-lt"/>
                          <a:ea typeface="Calisto MT" panose="02040603050505030304" pitchFamily="18" charset="0"/>
                          <a:cs typeface="Calisto MT" panose="02040603050505030304" pitchFamily="18" charset="0"/>
                        </a:rPr>
                        <a:t>Child won’t tell me why they are worried when others are around</a:t>
                      </a:r>
                      <a:endParaRPr lang="en-GB" sz="1400" b="1" dirty="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en-US" sz="1400" dirty="0">
                          <a:solidFill>
                            <a:srgbClr val="1A2A68"/>
                          </a:solidFill>
                          <a:effectLst/>
                          <a:latin typeface="+mn-lt"/>
                          <a:ea typeface="Calisto MT" panose="02040603050505030304" pitchFamily="18" charset="0"/>
                          <a:cs typeface="Calisto MT" panose="02040603050505030304" pitchFamily="18" charset="0"/>
                        </a:rPr>
                        <a:t>See ‘pick your moment’ to ask the child about their worries. </a:t>
                      </a:r>
                      <a:endParaRPr lang="en-GB" sz="140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12700" cap="flat" cmpd="sng" algn="ctr">
                      <a:solidFill>
                        <a:srgbClr val="95B3D7"/>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733055158"/>
                  </a:ext>
                </a:extLst>
              </a:tr>
              <a:tr h="680818">
                <a:tc>
                  <a:txBody>
                    <a:bodyPr/>
                    <a:lstStyle/>
                    <a:p>
                      <a:pPr algn="ctr">
                        <a:lnSpc>
                          <a:spcPct val="115000"/>
                        </a:lnSpc>
                        <a:spcAft>
                          <a:spcPts val="0"/>
                        </a:spcAft>
                      </a:pPr>
                      <a:r>
                        <a:rPr lang="en-US" sz="1400" b="1" dirty="0">
                          <a:solidFill>
                            <a:srgbClr val="1A2A68"/>
                          </a:solidFill>
                          <a:effectLst/>
                          <a:latin typeface="+mn-lt"/>
                          <a:ea typeface="Calisto MT" panose="02040603050505030304" pitchFamily="18" charset="0"/>
                          <a:cs typeface="Calisto MT" panose="02040603050505030304" pitchFamily="18" charset="0"/>
                        </a:rPr>
                        <a:t>Child says ‘I don’t know’ a lot </a:t>
                      </a:r>
                      <a:endParaRPr lang="en-GB" sz="1400" b="1">
                        <a:solidFill>
                          <a:srgbClr val="1A2A68"/>
                        </a:solidFill>
                        <a:effectLst/>
                        <a:latin typeface="+mn-lt"/>
                        <a:ea typeface="Calisto MT" panose="02040603050505030304" pitchFamily="18" charset="0"/>
                        <a:cs typeface="Calisto MT" panose="02040603050505030304" pitchFamily="18" charset="0"/>
                      </a:endParaRPr>
                    </a:p>
                    <a:p>
                      <a:pPr algn="ctr">
                        <a:lnSpc>
                          <a:spcPct val="115000"/>
                        </a:lnSpc>
                        <a:spcAft>
                          <a:spcPts val="0"/>
                        </a:spcAft>
                      </a:pPr>
                      <a:endParaRPr lang="en-GB" sz="1400" b="1" dirty="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spcAft>
                          <a:spcPts val="0"/>
                        </a:spcAft>
                      </a:pPr>
                      <a:r>
                        <a:rPr lang="en-US" sz="1400" dirty="0">
                          <a:solidFill>
                            <a:srgbClr val="1A2A68"/>
                          </a:solidFill>
                          <a:effectLst/>
                          <a:latin typeface="+mn-lt"/>
                          <a:ea typeface="Calisto MT" panose="02040603050505030304" pitchFamily="18" charset="0"/>
                          <a:cs typeface="Calisto MT" panose="02040603050505030304" pitchFamily="18" charset="0"/>
                        </a:rPr>
                        <a:t>Try all questions on Pg. 90 or make tentative suggestions</a:t>
                      </a:r>
                      <a:endParaRPr lang="en-GB" sz="140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12700" cap="flat" cmpd="sng" algn="ctr">
                      <a:solidFill>
                        <a:srgbClr val="95B3D7"/>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432127909"/>
                  </a:ext>
                </a:extLst>
              </a:tr>
              <a:tr h="680818">
                <a:tc>
                  <a:txBody>
                    <a:bodyPr/>
                    <a:lstStyle/>
                    <a:p>
                      <a:pPr algn="ctr">
                        <a:lnSpc>
                          <a:spcPct val="115000"/>
                        </a:lnSpc>
                        <a:spcAft>
                          <a:spcPts val="0"/>
                        </a:spcAft>
                      </a:pPr>
                      <a:r>
                        <a:rPr lang="en-US" sz="1400" b="1" dirty="0">
                          <a:solidFill>
                            <a:srgbClr val="1A2A68"/>
                          </a:solidFill>
                          <a:effectLst/>
                          <a:latin typeface="+mn-lt"/>
                          <a:ea typeface="Calisto MT" panose="02040603050505030304" pitchFamily="18" charset="0"/>
                          <a:cs typeface="Calisto MT" panose="02040603050505030304" pitchFamily="18" charset="0"/>
                        </a:rPr>
                        <a:t>Child is not worried about anything in particular </a:t>
                      </a:r>
                      <a:endParaRPr lang="en-GB" sz="1400" b="1">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Aft>
                          <a:spcPts val="0"/>
                        </a:spcAft>
                      </a:pPr>
                      <a:r>
                        <a:rPr lang="en-US" sz="1400" dirty="0">
                          <a:solidFill>
                            <a:srgbClr val="1A2A68"/>
                          </a:solidFill>
                          <a:effectLst/>
                          <a:latin typeface="+mn-lt"/>
                          <a:ea typeface="Calisto MT" panose="02040603050505030304" pitchFamily="18" charset="0"/>
                          <a:cs typeface="Calisto MT" panose="02040603050505030304" pitchFamily="18" charset="0"/>
                        </a:rPr>
                        <a:t>Use some of the questions on Pg. 90. </a:t>
                      </a:r>
                      <a:endParaRPr lang="en-GB" sz="140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12700" cap="flat" cmpd="sng" algn="ctr">
                      <a:solidFill>
                        <a:srgbClr val="95B3D7"/>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868693892"/>
                  </a:ext>
                </a:extLst>
              </a:tr>
              <a:tr h="854117">
                <a:tc>
                  <a:txBody>
                    <a:bodyPr/>
                    <a:lstStyle/>
                    <a:p>
                      <a:pPr algn="ctr">
                        <a:lnSpc>
                          <a:spcPct val="115000"/>
                        </a:lnSpc>
                        <a:spcAft>
                          <a:spcPts val="0"/>
                        </a:spcAft>
                      </a:pPr>
                      <a:r>
                        <a:rPr lang="en-US" sz="1400" b="1" dirty="0">
                          <a:solidFill>
                            <a:srgbClr val="1A2A68"/>
                          </a:solidFill>
                          <a:effectLst/>
                          <a:latin typeface="+mn-lt"/>
                          <a:ea typeface="Calisto MT" panose="02040603050505030304" pitchFamily="18" charset="0"/>
                          <a:cs typeface="Calisto MT" panose="02040603050505030304" pitchFamily="18" charset="0"/>
                        </a:rPr>
                        <a:t>Child does not want to talk about their worries</a:t>
                      </a:r>
                      <a:endParaRPr lang="en-GB" sz="1400" b="1">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38100" cap="flat" cmpd="sng" algn="ctr">
                      <a:solidFill>
                        <a:srgbClr val="FF0000"/>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n-US" sz="1400" dirty="0">
                          <a:solidFill>
                            <a:srgbClr val="1A2A68"/>
                          </a:solidFill>
                          <a:effectLst/>
                          <a:latin typeface="+mn-lt"/>
                          <a:ea typeface="Calisto MT" panose="02040603050505030304" pitchFamily="18" charset="0"/>
                          <a:cs typeface="Calisto MT" panose="02040603050505030304" pitchFamily="18" charset="0"/>
                        </a:rPr>
                        <a:t>See ‘Make it fun or rewarding’ Pg. 96 or observe their behaviour and look for patterns.</a:t>
                      </a:r>
                      <a:endParaRPr lang="en-GB" sz="1400">
                        <a:solidFill>
                          <a:srgbClr val="1A2A68"/>
                        </a:solidFill>
                        <a:effectLst/>
                        <a:latin typeface="+mn-lt"/>
                        <a:ea typeface="Calisto MT" panose="02040603050505030304" pitchFamily="18" charset="0"/>
                        <a:cs typeface="Calisto MT" panose="02040603050505030304" pitchFamily="18" charset="0"/>
                      </a:endParaRPr>
                    </a:p>
                  </a:txBody>
                  <a:tcPr marL="68580" marR="68580" marT="0" marB="0">
                    <a:lnL w="12700" cap="flat" cmpd="sng" algn="ctr">
                      <a:solidFill>
                        <a:srgbClr val="95B3D7"/>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rgbClr val="95B3D7"/>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DBE5F1"/>
                    </a:solidFill>
                  </a:tcPr>
                </a:tc>
                <a:extLst>
                  <a:ext uri="{0D108BD9-81ED-4DB2-BD59-A6C34878D82A}">
                    <a16:rowId xmlns:a16="http://schemas.microsoft.com/office/drawing/2014/main" val="3277996473"/>
                  </a:ext>
                </a:extLst>
              </a:tr>
            </a:tbl>
          </a:graphicData>
        </a:graphic>
      </p:graphicFrame>
      <p:pic>
        <p:nvPicPr>
          <p:cNvPr id="6" name="Picture 5" descr="Icon, rectangle&#10;&#10;Description automatically generated">
            <a:extLst>
              <a:ext uri="{FF2B5EF4-FFF2-40B4-BE49-F238E27FC236}">
                <a16:creationId xmlns:a16="http://schemas.microsoft.com/office/drawing/2014/main" id="{787909D3-EC5B-5542-A6FF-4F8D56C6FF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58093634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17</a:t>
            </a:fld>
            <a:endParaRPr lang="en-GB" altLang="en-US"/>
          </a:p>
        </p:txBody>
      </p:sp>
      <p:sp>
        <p:nvSpPr>
          <p:cNvPr id="8" name="Content Placeholder 7"/>
          <p:cNvSpPr>
            <a:spLocks noGrp="1"/>
          </p:cNvSpPr>
          <p:nvPr>
            <p:ph sz="quarter" idx="11"/>
          </p:nvPr>
        </p:nvSpPr>
        <p:spPr>
          <a:xfrm>
            <a:off x="818856" y="-387424"/>
            <a:ext cx="8309264" cy="3024336"/>
          </a:xfrm>
        </p:spPr>
        <p:txBody>
          <a:bodyPr/>
          <a:lstStyle/>
          <a:p>
            <a:pPr lvl="1"/>
            <a:endParaRPr lang="en-US" sz="4000" dirty="0">
              <a:solidFill>
                <a:srgbClr val="1A2A68"/>
              </a:solidFill>
            </a:endParaRPr>
          </a:p>
          <a:p>
            <a:pPr marL="360000" lvl="1" indent="0">
              <a:buNone/>
            </a:pPr>
            <a:r>
              <a:rPr lang="en-GB" sz="4000" dirty="0">
                <a:solidFill>
                  <a:srgbClr val="1A2A68"/>
                </a:solidFill>
              </a:rPr>
              <a:t>What does my child need to learn?</a:t>
            </a:r>
          </a:p>
        </p:txBody>
      </p:sp>
      <p:pic>
        <p:nvPicPr>
          <p:cNvPr id="5" name="Picture 4" descr="Icon, rectangle&#10;&#10;Description automatically generated">
            <a:extLst>
              <a:ext uri="{FF2B5EF4-FFF2-40B4-BE49-F238E27FC236}">
                <a16:creationId xmlns:a16="http://schemas.microsoft.com/office/drawing/2014/main" id="{E4966F43-BC21-A547-8EFD-1E5E9B6A84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Desk outline">
            <a:extLst>
              <a:ext uri="{FF2B5EF4-FFF2-40B4-BE49-F238E27FC236}">
                <a16:creationId xmlns:a16="http://schemas.microsoft.com/office/drawing/2014/main" id="{BCCBEA6A-F6BB-814C-BCD3-177D94039E5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95736" y="1318423"/>
            <a:ext cx="5016679" cy="5016679"/>
          </a:xfrm>
          <a:prstGeom prst="rect">
            <a:avLst/>
          </a:prstGeom>
        </p:spPr>
      </p:pic>
    </p:spTree>
    <p:extLst>
      <p:ext uri="{BB962C8B-B14F-4D97-AF65-F5344CB8AC3E}">
        <p14:creationId xmlns:p14="http://schemas.microsoft.com/office/powerpoint/2010/main" val="13679684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Content Placeholder 2"/>
          <p:cNvSpPr>
            <a:spLocks noGrp="1"/>
          </p:cNvSpPr>
          <p:nvPr>
            <p:ph idx="1"/>
          </p:nvPr>
        </p:nvSpPr>
        <p:spPr>
          <a:xfrm>
            <a:off x="1213571" y="1772816"/>
            <a:ext cx="7358929" cy="4257168"/>
          </a:xfrm>
        </p:spPr>
        <p:txBody>
          <a:bodyPr>
            <a:noAutofit/>
          </a:bodyPr>
          <a:lstStyle/>
          <a:p>
            <a:endParaRPr lang="en-US" sz="2200" dirty="0">
              <a:solidFill>
                <a:srgbClr val="1A2A68"/>
              </a:solidFill>
            </a:endParaRPr>
          </a:p>
          <a:p>
            <a:r>
              <a:rPr lang="en-US" sz="2200" b="1" dirty="0">
                <a:solidFill>
                  <a:srgbClr val="1A2A68"/>
                </a:solidFill>
              </a:rPr>
              <a:t>Why Experiments?</a:t>
            </a:r>
            <a:endParaRPr lang="en-US" sz="2200" dirty="0">
              <a:solidFill>
                <a:srgbClr val="1A2A68"/>
              </a:solidFill>
            </a:endParaRPr>
          </a:p>
          <a:p>
            <a:pPr lvl="1"/>
            <a:r>
              <a:rPr lang="en-US" sz="2200" dirty="0">
                <a:solidFill>
                  <a:srgbClr val="1A2A68"/>
                </a:solidFill>
              </a:rPr>
              <a:t>Helpful to test out fears and find out whether thoughts are realistic and/or helpful (rather than seeking reassurance or avoiding challenges)</a:t>
            </a:r>
          </a:p>
          <a:p>
            <a:pPr lvl="1"/>
            <a:r>
              <a:rPr lang="en-US" sz="2200" dirty="0">
                <a:solidFill>
                  <a:srgbClr val="1A2A68"/>
                </a:solidFill>
              </a:rPr>
              <a:t>Helpful when the child is unsure what will happen (e.g. if they have always avoided a particular situation)</a:t>
            </a:r>
          </a:p>
          <a:p>
            <a:pPr lvl="1"/>
            <a:r>
              <a:rPr lang="en-US" sz="2200" dirty="0">
                <a:solidFill>
                  <a:srgbClr val="1A2A68"/>
                </a:solidFill>
              </a:rPr>
              <a:t>The child may </a:t>
            </a:r>
            <a:r>
              <a:rPr lang="en-US" sz="2200" b="1" i="1" dirty="0">
                <a:solidFill>
                  <a:srgbClr val="1A2A68"/>
                </a:solidFill>
              </a:rPr>
              <a:t>feel</a:t>
            </a:r>
            <a:r>
              <a:rPr lang="en-US" sz="2200" b="1" dirty="0">
                <a:solidFill>
                  <a:srgbClr val="1A2A68"/>
                </a:solidFill>
              </a:rPr>
              <a:t> </a:t>
            </a:r>
            <a:r>
              <a:rPr lang="en-US" sz="2200" dirty="0">
                <a:solidFill>
                  <a:srgbClr val="1A2A68"/>
                </a:solidFill>
              </a:rPr>
              <a:t>differently, not just think differently</a:t>
            </a:r>
          </a:p>
          <a:p>
            <a:endParaRPr lang="en-US" sz="2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18</a:t>
            </a:fld>
            <a:endParaRPr lang="en-GB" altLang="en-US"/>
          </a:p>
        </p:txBody>
      </p:sp>
      <p:pic>
        <p:nvPicPr>
          <p:cNvPr id="6" name="Picture 5" descr="Icon, rectangle&#10;&#10;Description automatically generated">
            <a:extLst>
              <a:ext uri="{FF2B5EF4-FFF2-40B4-BE49-F238E27FC236}">
                <a16:creationId xmlns:a16="http://schemas.microsoft.com/office/drawing/2014/main" id="{7B5CFCC4-FACE-9F4B-9555-CB07061FE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5E0AC144-1671-2547-BEFC-F1B27161FE1C}"/>
              </a:ext>
            </a:extLst>
          </p:cNvPr>
          <p:cNvSpPr/>
          <p:nvPr/>
        </p:nvSpPr>
        <p:spPr>
          <a:xfrm>
            <a:off x="1224263" y="162506"/>
            <a:ext cx="6426742" cy="1754326"/>
          </a:xfrm>
          <a:prstGeom prst="rect">
            <a:avLst/>
          </a:prstGeom>
        </p:spPr>
        <p:txBody>
          <a:bodyPr wrap="square">
            <a:spAutoFit/>
          </a:bodyPr>
          <a:lstStyle/>
          <a:p>
            <a:r>
              <a:rPr lang="en-US" sz="3600" dirty="0">
                <a:solidFill>
                  <a:srgbClr val="1A2A68"/>
                </a:solidFill>
              </a:rPr>
              <a:t>How can I help my child to challenge their thinking? Testing out fears</a:t>
            </a:r>
          </a:p>
        </p:txBody>
      </p:sp>
      <p:pic>
        <p:nvPicPr>
          <p:cNvPr id="8" name="Graphic 7" descr="Head with gears outline">
            <a:extLst>
              <a:ext uri="{FF2B5EF4-FFF2-40B4-BE49-F238E27FC236}">
                <a16:creationId xmlns:a16="http://schemas.microsoft.com/office/drawing/2014/main" id="{3558E9A1-982E-344A-BA66-D59BD6AD7B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61607" y="540457"/>
            <a:ext cx="2185391" cy="2185391"/>
          </a:xfrm>
          <a:prstGeom prst="rect">
            <a:avLst/>
          </a:prstGeom>
        </p:spPr>
      </p:pic>
    </p:spTree>
    <p:extLst>
      <p:ext uri="{BB962C8B-B14F-4D97-AF65-F5344CB8AC3E}">
        <p14:creationId xmlns:p14="http://schemas.microsoft.com/office/powerpoint/2010/main" val="147775228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Content Placeholder 2"/>
          <p:cNvSpPr>
            <a:spLocks noGrp="1"/>
          </p:cNvSpPr>
          <p:nvPr>
            <p:ph idx="1"/>
          </p:nvPr>
        </p:nvSpPr>
        <p:spPr>
          <a:xfrm>
            <a:off x="1195712" y="1916832"/>
            <a:ext cx="7110536" cy="4778662"/>
          </a:xfrm>
        </p:spPr>
        <p:txBody>
          <a:bodyPr>
            <a:normAutofit fontScale="92500" lnSpcReduction="20000"/>
          </a:bodyPr>
          <a:lstStyle/>
          <a:p>
            <a:endParaRPr lang="en-US" dirty="0">
              <a:solidFill>
                <a:srgbClr val="1A2A68"/>
              </a:solidFill>
            </a:endParaRPr>
          </a:p>
          <a:p>
            <a:r>
              <a:rPr lang="en-US" sz="2400" b="1" dirty="0">
                <a:solidFill>
                  <a:srgbClr val="1A2A68"/>
                </a:solidFill>
              </a:rPr>
              <a:t>Things to remember</a:t>
            </a:r>
            <a:r>
              <a:rPr lang="mr-IN" sz="2400" b="1" dirty="0">
                <a:solidFill>
                  <a:srgbClr val="1A2A68"/>
                </a:solidFill>
              </a:rPr>
              <a:t>…</a:t>
            </a:r>
            <a:endParaRPr lang="en-US" sz="2400" dirty="0">
              <a:solidFill>
                <a:srgbClr val="1A2A68"/>
              </a:solidFill>
            </a:endParaRPr>
          </a:p>
          <a:p>
            <a:pPr lvl="1"/>
            <a:r>
              <a:rPr lang="en-US" sz="2400" dirty="0">
                <a:solidFill>
                  <a:srgbClr val="1A2A68"/>
                </a:solidFill>
              </a:rPr>
              <a:t>Before experiment</a:t>
            </a:r>
          </a:p>
          <a:p>
            <a:pPr lvl="2"/>
            <a:r>
              <a:rPr lang="en-US" sz="2400" dirty="0">
                <a:solidFill>
                  <a:srgbClr val="1A2A68"/>
                </a:solidFill>
              </a:rPr>
              <a:t>Ask your child what they expect to happen</a:t>
            </a:r>
          </a:p>
          <a:p>
            <a:pPr lvl="1"/>
            <a:r>
              <a:rPr lang="en-US" sz="2400" dirty="0">
                <a:solidFill>
                  <a:srgbClr val="1A2A68"/>
                </a:solidFill>
              </a:rPr>
              <a:t>After experiment</a:t>
            </a:r>
          </a:p>
          <a:p>
            <a:pPr lvl="2"/>
            <a:r>
              <a:rPr lang="en-US" sz="2400" dirty="0">
                <a:solidFill>
                  <a:srgbClr val="1A2A68"/>
                </a:solidFill>
              </a:rPr>
              <a:t>Ask what actually happened and what does that mean</a:t>
            </a:r>
          </a:p>
          <a:p>
            <a:pPr lvl="2"/>
            <a:r>
              <a:rPr lang="en-US" sz="2400" dirty="0">
                <a:solidFill>
                  <a:srgbClr val="1A2A68"/>
                </a:solidFill>
              </a:rPr>
              <a:t>Use the results to add information to the thought record</a:t>
            </a:r>
          </a:p>
          <a:p>
            <a:pPr lvl="2"/>
            <a:endParaRPr lang="en-US" sz="2400" dirty="0">
              <a:solidFill>
                <a:srgbClr val="1A2A68"/>
              </a:solidFill>
            </a:endParaRPr>
          </a:p>
          <a:p>
            <a:pPr marL="914400" lvl="2" indent="0">
              <a:lnSpc>
                <a:spcPct val="120000"/>
              </a:lnSpc>
              <a:buNone/>
            </a:pPr>
            <a:r>
              <a:rPr lang="en-US" sz="2400" b="1" dirty="0">
                <a:solidFill>
                  <a:srgbClr val="1A2A68"/>
                </a:solidFill>
              </a:rPr>
              <a:t>  Try to keep experiments fun and engaging!</a:t>
            </a:r>
          </a:p>
          <a:p>
            <a:endParaRPr lang="en-US"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19</a:t>
            </a:fld>
            <a:endParaRPr lang="en-GB" altLang="en-US"/>
          </a:p>
        </p:txBody>
      </p:sp>
      <p:pic>
        <p:nvPicPr>
          <p:cNvPr id="6" name="Picture 5" descr="Icon, rectangle&#10;&#10;Description automatically generated">
            <a:extLst>
              <a:ext uri="{FF2B5EF4-FFF2-40B4-BE49-F238E27FC236}">
                <a16:creationId xmlns:a16="http://schemas.microsoft.com/office/drawing/2014/main" id="{5E066C91-F906-904A-8E9B-DE7736577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0E858D42-00D0-8445-9958-78F289EED1AD}"/>
              </a:ext>
            </a:extLst>
          </p:cNvPr>
          <p:cNvSpPr/>
          <p:nvPr/>
        </p:nvSpPr>
        <p:spPr>
          <a:xfrm>
            <a:off x="1216668" y="162506"/>
            <a:ext cx="7110536" cy="1754326"/>
          </a:xfrm>
          <a:prstGeom prst="rect">
            <a:avLst/>
          </a:prstGeom>
        </p:spPr>
        <p:txBody>
          <a:bodyPr wrap="square">
            <a:spAutoFit/>
          </a:bodyPr>
          <a:lstStyle/>
          <a:p>
            <a:r>
              <a:rPr lang="en-US" sz="3600" dirty="0">
                <a:solidFill>
                  <a:srgbClr val="1A2A68"/>
                </a:solidFill>
              </a:rPr>
              <a:t>How can I help my child to challenge their thinking? Testing out fears</a:t>
            </a:r>
          </a:p>
        </p:txBody>
      </p:sp>
      <p:pic>
        <p:nvPicPr>
          <p:cNvPr id="12" name="Graphic 11" descr="Head with gears outline">
            <a:extLst>
              <a:ext uri="{FF2B5EF4-FFF2-40B4-BE49-F238E27FC236}">
                <a16:creationId xmlns:a16="http://schemas.microsoft.com/office/drawing/2014/main" id="{5697A14D-A17D-6C42-9BA5-157DAF8905D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60232" y="848179"/>
            <a:ext cx="2185391" cy="2185391"/>
          </a:xfrm>
          <a:prstGeom prst="rect">
            <a:avLst/>
          </a:prstGeom>
        </p:spPr>
      </p:pic>
    </p:spTree>
    <p:extLst>
      <p:ext uri="{BB962C8B-B14F-4D97-AF65-F5344CB8AC3E}">
        <p14:creationId xmlns:p14="http://schemas.microsoft.com/office/powerpoint/2010/main" val="409227692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978407"/>
            <a:ext cx="7633742" cy="1492132"/>
          </a:xfrm>
        </p:spPr>
        <p:txBody>
          <a:bodyPr/>
          <a:lstStyle/>
          <a:p>
            <a:r>
              <a:rPr lang="en-GB" dirty="0">
                <a:solidFill>
                  <a:srgbClr val="1A2A68"/>
                </a:solidFill>
              </a:rPr>
              <a:t>TODAY’S AGENDA	</a:t>
            </a:r>
          </a:p>
        </p:txBody>
      </p:sp>
      <p:graphicFrame>
        <p:nvGraphicFramePr>
          <p:cNvPr id="8" name="Content Placeholder 2">
            <a:extLst>
              <a:ext uri="{FF2B5EF4-FFF2-40B4-BE49-F238E27FC236}">
                <a16:creationId xmlns:a16="http://schemas.microsoft.com/office/drawing/2014/main" id="{D9A7097E-CD4C-4C14-9E56-20E854D56158}"/>
              </a:ext>
            </a:extLst>
          </p:cNvPr>
          <p:cNvGraphicFramePr>
            <a:graphicFrameLocks noGrp="1"/>
          </p:cNvGraphicFramePr>
          <p:nvPr>
            <p:ph idx="1"/>
            <p:extLst>
              <p:ext uri="{D42A27DB-BD31-4B8C-83A1-F6EECF244321}">
                <p14:modId xmlns:p14="http://schemas.microsoft.com/office/powerpoint/2010/main" val="448352370"/>
              </p:ext>
            </p:extLst>
          </p:nvPr>
        </p:nvGraphicFramePr>
        <p:xfrm>
          <a:off x="1257300" y="2286002"/>
          <a:ext cx="6915100" cy="359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a:t>
            </a:fld>
            <a:endParaRPr lang="en-GB" altLang="en-US"/>
          </a:p>
        </p:txBody>
      </p:sp>
      <p:pic>
        <p:nvPicPr>
          <p:cNvPr id="6" name="Picture 5" descr="Icon, rectangle&#10;&#10;Description automatically generated">
            <a:extLst>
              <a:ext uri="{FF2B5EF4-FFF2-40B4-BE49-F238E27FC236}">
                <a16:creationId xmlns:a16="http://schemas.microsoft.com/office/drawing/2014/main" id="{76F351B7-CBFA-5146-BDD0-C74ED33131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15257826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idx="1"/>
          </p:nvPr>
        </p:nvSpPr>
        <p:spPr>
          <a:xfrm>
            <a:off x="1410567" y="1785257"/>
            <a:ext cx="7161933" cy="3947999"/>
          </a:xfrm>
        </p:spPr>
        <p:txBody>
          <a:bodyPr vert="horz" lIns="91440" tIns="45720" rIns="91440" bIns="45720" rtlCol="0" anchor="t">
            <a:normAutofit lnSpcReduction="10000"/>
          </a:bodyPr>
          <a:lstStyle/>
          <a:p>
            <a:pPr>
              <a:lnSpc>
                <a:spcPct val="100000"/>
              </a:lnSpc>
            </a:pPr>
            <a:r>
              <a:rPr lang="is-IS" sz="2100" b="1" dirty="0">
                <a:solidFill>
                  <a:srgbClr val="1A2A68"/>
                </a:solidFill>
              </a:rPr>
              <a:t>Think about what you have learnt from the role play about your child‘s anxious thoughts/expectaions</a:t>
            </a:r>
            <a:br>
              <a:rPr lang="is-IS" sz="2100" b="1" dirty="0">
                <a:solidFill>
                  <a:srgbClr val="1A2A68"/>
                </a:solidFill>
              </a:rPr>
            </a:br>
            <a:endParaRPr lang="is-IS" sz="2100" b="1" dirty="0">
              <a:solidFill>
                <a:srgbClr val="1A2A68"/>
              </a:solidFill>
            </a:endParaRPr>
          </a:p>
          <a:p>
            <a:pPr marL="914400" lvl="1" indent="-457200">
              <a:lnSpc>
                <a:spcPct val="100000"/>
              </a:lnSpc>
              <a:spcBef>
                <a:spcPts val="100"/>
              </a:spcBef>
              <a:buFont typeface="+mj-lt"/>
              <a:buAutoNum type="arabicPeriod"/>
            </a:pPr>
            <a:r>
              <a:rPr lang="is-IS" sz="2100" i="1" dirty="0">
                <a:solidFill>
                  <a:srgbClr val="1A2A68"/>
                </a:solidFill>
              </a:rPr>
              <a:t>What does your child need to learn to overcome their fear?</a:t>
            </a:r>
          </a:p>
          <a:p>
            <a:pPr marL="914400" lvl="1" indent="-457200">
              <a:lnSpc>
                <a:spcPct val="100000"/>
              </a:lnSpc>
              <a:spcBef>
                <a:spcPts val="100"/>
              </a:spcBef>
              <a:buFont typeface="+mj-lt"/>
              <a:buAutoNum type="arabicPeriod"/>
            </a:pPr>
            <a:r>
              <a:rPr lang="is-IS" sz="2100" i="1" dirty="0" err="1">
                <a:solidFill>
                  <a:srgbClr val="1A2A68"/>
                </a:solidFill>
              </a:rPr>
              <a:t>How</a:t>
            </a:r>
            <a:r>
              <a:rPr lang="is-IS" sz="2100" i="1" dirty="0">
                <a:solidFill>
                  <a:srgbClr val="1A2A68"/>
                </a:solidFill>
              </a:rPr>
              <a:t> can </a:t>
            </a:r>
            <a:r>
              <a:rPr lang="is-IS" sz="2100" i="1" dirty="0" err="1">
                <a:solidFill>
                  <a:srgbClr val="1A2A68"/>
                </a:solidFill>
              </a:rPr>
              <a:t>you</a:t>
            </a:r>
            <a:r>
              <a:rPr lang="is-IS" sz="2100" i="1" dirty="0">
                <a:solidFill>
                  <a:srgbClr val="1A2A68"/>
                </a:solidFill>
              </a:rPr>
              <a:t> </a:t>
            </a:r>
            <a:r>
              <a:rPr lang="is-IS" sz="2100" i="1" dirty="0" err="1">
                <a:solidFill>
                  <a:srgbClr val="1A2A68"/>
                </a:solidFill>
              </a:rPr>
              <a:t>use</a:t>
            </a:r>
            <a:r>
              <a:rPr lang="is-IS" sz="2100" i="1" dirty="0">
                <a:solidFill>
                  <a:srgbClr val="1A2A68"/>
                </a:solidFill>
              </a:rPr>
              <a:t> </a:t>
            </a:r>
            <a:r>
              <a:rPr lang="is-IS" sz="2100" i="1" dirty="0" err="1">
                <a:solidFill>
                  <a:srgbClr val="1A2A68"/>
                </a:solidFill>
              </a:rPr>
              <a:t>this</a:t>
            </a:r>
            <a:r>
              <a:rPr lang="is-IS" sz="2100" i="1" dirty="0">
                <a:solidFill>
                  <a:srgbClr val="1A2A68"/>
                </a:solidFill>
              </a:rPr>
              <a:t> </a:t>
            </a:r>
            <a:r>
              <a:rPr lang="is-IS" sz="2100" i="1" dirty="0" err="1">
                <a:solidFill>
                  <a:srgbClr val="1A2A68"/>
                </a:solidFill>
              </a:rPr>
              <a:t>to</a:t>
            </a:r>
            <a:r>
              <a:rPr lang="is-IS" sz="2100" i="1" dirty="0">
                <a:solidFill>
                  <a:srgbClr val="1A2A68"/>
                </a:solidFill>
              </a:rPr>
              <a:t> </a:t>
            </a:r>
            <a:r>
              <a:rPr lang="is-IS" sz="2100" i="1" dirty="0" err="1">
                <a:solidFill>
                  <a:srgbClr val="1A2A68"/>
                </a:solidFill>
              </a:rPr>
              <a:t>help</a:t>
            </a:r>
            <a:r>
              <a:rPr lang="is-IS" sz="2100" i="1" dirty="0">
                <a:solidFill>
                  <a:srgbClr val="1A2A68"/>
                </a:solidFill>
              </a:rPr>
              <a:t> </a:t>
            </a:r>
            <a:r>
              <a:rPr lang="is-IS" sz="2100" i="1" dirty="0" err="1">
                <a:solidFill>
                  <a:srgbClr val="1A2A68"/>
                </a:solidFill>
              </a:rPr>
              <a:t>reach</a:t>
            </a:r>
            <a:r>
              <a:rPr lang="is-IS" sz="2100" i="1" dirty="0">
                <a:solidFill>
                  <a:srgbClr val="1A2A68"/>
                </a:solidFill>
              </a:rPr>
              <a:t> </a:t>
            </a:r>
            <a:r>
              <a:rPr lang="is-IS" sz="2100" i="1" dirty="0" err="1">
                <a:solidFill>
                  <a:srgbClr val="1A2A68"/>
                </a:solidFill>
              </a:rPr>
              <a:t>the</a:t>
            </a:r>
            <a:r>
              <a:rPr lang="is-IS" sz="2100" i="1" dirty="0">
                <a:solidFill>
                  <a:srgbClr val="1A2A68"/>
                </a:solidFill>
              </a:rPr>
              <a:t> </a:t>
            </a:r>
            <a:r>
              <a:rPr lang="is-IS" sz="2100" i="1" dirty="0" err="1">
                <a:solidFill>
                  <a:srgbClr val="1A2A68"/>
                </a:solidFill>
              </a:rPr>
              <a:t>goals</a:t>
            </a:r>
            <a:r>
              <a:rPr lang="is-IS" sz="2100" i="1" dirty="0">
                <a:solidFill>
                  <a:srgbClr val="1A2A68"/>
                </a:solidFill>
              </a:rPr>
              <a:t> </a:t>
            </a:r>
            <a:r>
              <a:rPr lang="is-IS" sz="2100" i="1" dirty="0" err="1">
                <a:solidFill>
                  <a:srgbClr val="1A2A68"/>
                </a:solidFill>
              </a:rPr>
              <a:t>you</a:t>
            </a:r>
            <a:r>
              <a:rPr lang="is-IS" sz="2100" i="1" dirty="0">
                <a:solidFill>
                  <a:srgbClr val="1A2A68"/>
                </a:solidFill>
              </a:rPr>
              <a:t> </a:t>
            </a:r>
            <a:r>
              <a:rPr lang="is-IS" sz="2100" i="1" dirty="0" err="1">
                <a:solidFill>
                  <a:srgbClr val="1A2A68"/>
                </a:solidFill>
              </a:rPr>
              <a:t>have</a:t>
            </a:r>
            <a:r>
              <a:rPr lang="is-IS" sz="2100" i="1" dirty="0">
                <a:solidFill>
                  <a:srgbClr val="1A2A68"/>
                </a:solidFill>
              </a:rPr>
              <a:t> set?</a:t>
            </a:r>
          </a:p>
          <a:p>
            <a:pPr marL="914400" lvl="1" indent="-457200">
              <a:lnSpc>
                <a:spcPct val="100000"/>
              </a:lnSpc>
              <a:spcBef>
                <a:spcPts val="100"/>
              </a:spcBef>
              <a:buFont typeface="+mj-lt"/>
              <a:buAutoNum type="arabicPeriod"/>
            </a:pPr>
            <a:r>
              <a:rPr lang="is-IS" sz="2100" i="1" dirty="0">
                <a:solidFill>
                  <a:srgbClr val="1A2A68"/>
                </a:solidFill>
              </a:rPr>
              <a:t>What does your child expect to happen in challenging situations which relate to this goal (using information from the role-play as applicable)</a:t>
            </a:r>
          </a:p>
          <a:p>
            <a:pPr marL="914400" lvl="1" indent="-457200">
              <a:lnSpc>
                <a:spcPct val="100000"/>
              </a:lnSpc>
              <a:spcBef>
                <a:spcPts val="100"/>
              </a:spcBef>
              <a:buFont typeface="+mj-lt"/>
              <a:buAutoNum type="arabicPeriod"/>
            </a:pPr>
            <a:r>
              <a:rPr lang="is-IS" sz="2100" i="1" dirty="0">
                <a:solidFill>
                  <a:srgbClr val="1A2A68"/>
                </a:solidFill>
              </a:rPr>
              <a:t>What does your child need to learn?</a:t>
            </a:r>
          </a:p>
          <a:p>
            <a:pPr lvl="1">
              <a:lnSpc>
                <a:spcPct val="100000"/>
              </a:lnSpc>
            </a:pPr>
            <a:endParaRPr lang="is-IS" sz="2100" i="1" dirty="0">
              <a:solidFill>
                <a:srgbClr val="1A2A68"/>
              </a:solidFill>
            </a:endParaRPr>
          </a:p>
          <a:p>
            <a:pPr marL="359410" lvl="1" indent="0">
              <a:lnSpc>
                <a:spcPct val="100000"/>
              </a:lnSpc>
              <a:buNone/>
            </a:pPr>
            <a:endParaRPr lang="is-IS" sz="2100" i="1" dirty="0">
              <a:solidFill>
                <a:srgbClr val="1A2A68"/>
              </a:solidFill>
            </a:endParaRPr>
          </a:p>
          <a:p>
            <a:pPr marL="359410" lvl="1" indent="0">
              <a:lnSpc>
                <a:spcPct val="100000"/>
              </a:lnSpc>
              <a:buNone/>
            </a:pPr>
            <a:endParaRPr lang="en-US" sz="2100" i="1" dirty="0">
              <a:solidFill>
                <a:srgbClr val="1A2A68"/>
              </a:solidFill>
            </a:endParaRPr>
          </a:p>
          <a:p>
            <a:pPr>
              <a:lnSpc>
                <a:spcPct val="100000"/>
              </a:lnSpc>
            </a:pPr>
            <a:endParaRPr lang="en-US" sz="2100" dirty="0">
              <a:solidFill>
                <a:srgbClr val="1A2A68"/>
              </a:solidFill>
            </a:endParaRPr>
          </a:p>
        </p:txBody>
      </p:sp>
      <p:sp>
        <p:nvSpPr>
          <p:cNvPr id="14" name="Freeform: Shape 13">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20</a:t>
            </a:fld>
            <a:endParaRPr lang="en-GB" altLang="en-US"/>
          </a:p>
        </p:txBody>
      </p:sp>
      <p:pic>
        <p:nvPicPr>
          <p:cNvPr id="6" name="Picture 5" descr="Icon, rectangle&#10;&#10;Description automatically generated">
            <a:extLst>
              <a:ext uri="{FF2B5EF4-FFF2-40B4-BE49-F238E27FC236}">
                <a16:creationId xmlns:a16="http://schemas.microsoft.com/office/drawing/2014/main" id="{6DB45EB8-0F00-534D-A52A-BDB8E7EC61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1FA8DC74-40D0-2140-9330-51EC61174F10}"/>
              </a:ext>
            </a:extLst>
          </p:cNvPr>
          <p:cNvSpPr/>
          <p:nvPr/>
        </p:nvSpPr>
        <p:spPr>
          <a:xfrm>
            <a:off x="1245707" y="794248"/>
            <a:ext cx="7459093" cy="877163"/>
          </a:xfrm>
          <a:prstGeom prst="rect">
            <a:avLst/>
          </a:prstGeom>
        </p:spPr>
        <p:txBody>
          <a:bodyPr wrap="none">
            <a:spAutoFit/>
          </a:bodyPr>
          <a:lstStyle/>
          <a:p>
            <a:pPr>
              <a:spcAft>
                <a:spcPts val="600"/>
              </a:spcAft>
            </a:pPr>
            <a:r>
              <a:rPr lang="en-US" sz="5100" dirty="0">
                <a:solidFill>
                  <a:srgbClr val="1A2A68"/>
                </a:solidFill>
              </a:rPr>
              <a:t>COMPLETE HANDOUT 4</a:t>
            </a:r>
            <a:endParaRPr lang="en-US" sz="5100">
              <a:solidFill>
                <a:srgbClr val="1A2A68"/>
              </a:solidFill>
            </a:endParaRPr>
          </a:p>
        </p:txBody>
      </p:sp>
      <p:pic>
        <p:nvPicPr>
          <p:cNvPr id="9" name="Graphic 8" descr="Signature outline">
            <a:extLst>
              <a:ext uri="{FF2B5EF4-FFF2-40B4-BE49-F238E27FC236}">
                <a16:creationId xmlns:a16="http://schemas.microsoft.com/office/drawing/2014/main" id="{BC83F457-557A-BB45-9F10-E13ED55382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56176" y="3454326"/>
            <a:ext cx="3553544" cy="3553544"/>
          </a:xfrm>
          <a:prstGeom prst="rect">
            <a:avLst/>
          </a:prstGeom>
        </p:spPr>
      </p:pic>
    </p:spTree>
    <p:extLst>
      <p:ext uri="{BB962C8B-B14F-4D97-AF65-F5344CB8AC3E}">
        <p14:creationId xmlns:p14="http://schemas.microsoft.com/office/powerpoint/2010/main" val="407715724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57300" y="908720"/>
            <a:ext cx="4755389" cy="1638469"/>
          </a:xfrm>
        </p:spPr>
        <p:txBody>
          <a:bodyPr vert="horz" lIns="91440" tIns="45720" rIns="91440" bIns="45720" rtlCol="0" anchor="t">
            <a:normAutofit/>
          </a:bodyPr>
          <a:lstStyle/>
          <a:p>
            <a:pPr defTabSz="914400"/>
            <a:r>
              <a:rPr lang="en-US" spc="200" dirty="0">
                <a:solidFill>
                  <a:srgbClr val="1A2A68"/>
                </a:solidFill>
              </a:rPr>
              <a:t>exercise</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ounded Rectangle 4"/>
          <p:cNvSpPr/>
          <p:nvPr/>
        </p:nvSpPr>
        <p:spPr>
          <a:xfrm>
            <a:off x="1192083" y="2123100"/>
            <a:ext cx="4729732" cy="3930227"/>
          </a:xfrm>
          <a:prstGeom prst="round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Get into pairs and help each other to devise an experiment that your child could do to test out their fear</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21</a:t>
            </a:fld>
            <a:endParaRPr lang="en-US" altLang="en-US" sz="1200"/>
          </a:p>
        </p:txBody>
      </p:sp>
      <p:pic>
        <p:nvPicPr>
          <p:cNvPr id="7" name="Graphic 6" descr="Gears outline">
            <a:extLst>
              <a:ext uri="{FF2B5EF4-FFF2-40B4-BE49-F238E27FC236}">
                <a16:creationId xmlns:a16="http://schemas.microsoft.com/office/drawing/2014/main" id="{FE0B2B8D-805A-4540-9B5F-3D15CA68C4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441C7D25-D3D4-AC4A-A36E-09DE7ED6CC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77307003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22</a:t>
            </a:fld>
            <a:endParaRPr lang="en-GB" altLang="en-US"/>
          </a:p>
        </p:txBody>
      </p:sp>
      <p:sp>
        <p:nvSpPr>
          <p:cNvPr id="8" name="Content Placeholder 7"/>
          <p:cNvSpPr>
            <a:spLocks noGrp="1"/>
          </p:cNvSpPr>
          <p:nvPr>
            <p:ph sz="quarter" idx="11"/>
          </p:nvPr>
        </p:nvSpPr>
        <p:spPr>
          <a:xfrm>
            <a:off x="419538" y="136525"/>
            <a:ext cx="8309264" cy="3024336"/>
          </a:xfrm>
        </p:spPr>
        <p:txBody>
          <a:bodyPr/>
          <a:lstStyle/>
          <a:p>
            <a:pPr lvl="1" algn="ctr"/>
            <a:endParaRPr lang="en-US" sz="4000" dirty="0">
              <a:solidFill>
                <a:srgbClr val="1A2A68"/>
              </a:solidFill>
            </a:endParaRPr>
          </a:p>
          <a:p>
            <a:pPr marL="360000" lvl="1" indent="0" algn="ctr">
              <a:buNone/>
            </a:pPr>
            <a:r>
              <a:rPr lang="en-GB" sz="4000" dirty="0">
                <a:solidFill>
                  <a:srgbClr val="1A2A68"/>
                </a:solidFill>
              </a:rPr>
              <a:t>Encouraging independence and having a go!</a:t>
            </a:r>
          </a:p>
          <a:p>
            <a:pPr marL="360000" lvl="1" indent="0" algn="ctr">
              <a:buNone/>
            </a:pPr>
            <a:r>
              <a:rPr lang="en-GB" sz="4000" dirty="0">
                <a:solidFill>
                  <a:srgbClr val="1A2A68"/>
                </a:solidFill>
              </a:rPr>
              <a:t>Building up brave behaviour</a:t>
            </a:r>
          </a:p>
        </p:txBody>
      </p:sp>
      <p:pic>
        <p:nvPicPr>
          <p:cNvPr id="5" name="Picture 4" descr="Icon, rectangle&#10;&#10;Description automatically generated">
            <a:extLst>
              <a:ext uri="{FF2B5EF4-FFF2-40B4-BE49-F238E27FC236}">
                <a16:creationId xmlns:a16="http://schemas.microsoft.com/office/drawing/2014/main" id="{AC2ED455-2404-C94C-AA37-E6A5D94418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Tricycle outline">
            <a:extLst>
              <a:ext uri="{FF2B5EF4-FFF2-40B4-BE49-F238E27FC236}">
                <a16:creationId xmlns:a16="http://schemas.microsoft.com/office/drawing/2014/main" id="{7E96CE9F-2988-8846-9DA9-4059D56030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30648" y="2934097"/>
            <a:ext cx="3482703" cy="3482703"/>
          </a:xfrm>
          <a:prstGeom prst="rect">
            <a:avLst/>
          </a:prstGeom>
        </p:spPr>
      </p:pic>
    </p:spTree>
    <p:extLst>
      <p:ext uri="{BB962C8B-B14F-4D97-AF65-F5344CB8AC3E}">
        <p14:creationId xmlns:p14="http://schemas.microsoft.com/office/powerpoint/2010/main" val="304866929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8775D9-5A43-794A-B4F6-B5FCAA43562C}"/>
              </a:ext>
            </a:extLst>
          </p:cNvPr>
          <p:cNvSpPr/>
          <p:nvPr/>
        </p:nvSpPr>
        <p:spPr>
          <a:xfrm>
            <a:off x="1257300" y="381000"/>
            <a:ext cx="7633742" cy="1492132"/>
          </a:xfrm>
          <a:prstGeom prst="rect">
            <a:avLst/>
          </a:prstGeom>
        </p:spPr>
        <p:txBody>
          <a:bodyPr vert="horz" lIns="91440" tIns="45720" rIns="91440" bIns="45720" rtlCol="0" anchor="ctr">
            <a:normAutofit/>
          </a:bodyPr>
          <a:lstStyle/>
          <a:p>
            <a:pPr marL="0" indent="0">
              <a:lnSpc>
                <a:spcPct val="90000"/>
              </a:lnSpc>
              <a:spcAft>
                <a:spcPts val="600"/>
              </a:spcAft>
            </a:pPr>
            <a:r>
              <a:rPr lang="en-US" sz="4700" cap="all" spc="200" dirty="0">
                <a:solidFill>
                  <a:srgbClr val="1A2A68"/>
                </a:solidFill>
                <a:latin typeface="+mj-lt"/>
                <a:ea typeface="+mj-ea"/>
                <a:cs typeface="+mj-cs"/>
              </a:rPr>
              <a:t>Learning through </a:t>
            </a:r>
          </a:p>
          <a:p>
            <a:pPr marL="0" indent="0">
              <a:lnSpc>
                <a:spcPct val="90000"/>
              </a:lnSpc>
              <a:spcAft>
                <a:spcPts val="600"/>
              </a:spcAft>
            </a:pPr>
            <a:r>
              <a:rPr lang="en-US" sz="4700" cap="all" spc="200" dirty="0">
                <a:solidFill>
                  <a:srgbClr val="1A2A68"/>
                </a:solidFill>
                <a:latin typeface="+mj-lt"/>
                <a:ea typeface="+mj-ea"/>
                <a:cs typeface="+mj-cs"/>
              </a:rPr>
              <a:t>experiences</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smtClean="0"/>
              <a:pPr defTabSz="457200">
                <a:spcAft>
                  <a:spcPts val="600"/>
                </a:spcAft>
              </a:pPr>
              <a:t>23</a:t>
            </a:fld>
            <a:endParaRPr lang="en-US" altLang="en-US" sz="1200"/>
          </a:p>
        </p:txBody>
      </p:sp>
      <p:pic>
        <p:nvPicPr>
          <p:cNvPr id="6" name="Picture 5" descr="Icon, rectangle&#10;&#10;Description automatically generated">
            <a:extLst>
              <a:ext uri="{FF2B5EF4-FFF2-40B4-BE49-F238E27FC236}">
                <a16:creationId xmlns:a16="http://schemas.microsoft.com/office/drawing/2014/main" id="{E329AFBC-BFC3-0F48-9490-23D3066FAC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9" name="Content Placeholder 2">
            <a:extLst>
              <a:ext uri="{FF2B5EF4-FFF2-40B4-BE49-F238E27FC236}">
                <a16:creationId xmlns:a16="http://schemas.microsoft.com/office/drawing/2014/main" id="{ADCAE5A3-3802-4D92-A614-B45AE85228C1}"/>
              </a:ext>
            </a:extLst>
          </p:cNvPr>
          <p:cNvGraphicFramePr>
            <a:graphicFrameLocks noGrp="1"/>
          </p:cNvGraphicFramePr>
          <p:nvPr>
            <p:ph idx="1"/>
            <p:extLst>
              <p:ext uri="{D42A27DB-BD31-4B8C-83A1-F6EECF244321}">
                <p14:modId xmlns:p14="http://schemas.microsoft.com/office/powerpoint/2010/main" val="2208797169"/>
              </p:ext>
            </p:extLst>
          </p:nvPr>
        </p:nvGraphicFramePr>
        <p:xfrm>
          <a:off x="935865" y="1980363"/>
          <a:ext cx="8026276" cy="43953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963750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296399"/>
            <a:ext cx="7633742" cy="1492132"/>
          </a:xfrm>
        </p:spPr>
        <p:txBody>
          <a:bodyPr/>
          <a:lstStyle/>
          <a:p>
            <a:r>
              <a:rPr lang="en-US" dirty="0">
                <a:solidFill>
                  <a:srgbClr val="1A2A68"/>
                </a:solidFill>
              </a:rPr>
              <a:t>BUILDING independence</a:t>
            </a:r>
          </a:p>
        </p:txBody>
      </p:sp>
      <p:sp>
        <p:nvSpPr>
          <p:cNvPr id="3" name="Content Placeholder 2"/>
          <p:cNvSpPr>
            <a:spLocks noGrp="1"/>
          </p:cNvSpPr>
          <p:nvPr>
            <p:ph idx="1"/>
          </p:nvPr>
        </p:nvSpPr>
        <p:spPr/>
        <p:txBody>
          <a:bodyPr vert="horz" lIns="91440" tIns="45720" rIns="91440" bIns="45720" rtlCol="0" anchor="t">
            <a:normAutofit/>
          </a:bodyPr>
          <a:lstStyle/>
          <a:p>
            <a:r>
              <a:rPr lang="en-US" dirty="0">
                <a:solidFill>
                  <a:srgbClr val="1A2A68"/>
                </a:solidFill>
              </a:rPr>
              <a:t>It is important that children learn to become independent in order to overcome their anxiety and to increase their sense of achievement.</a:t>
            </a:r>
          </a:p>
          <a:p>
            <a:r>
              <a:rPr lang="en-US" dirty="0">
                <a:solidFill>
                  <a:srgbClr val="1A2A68"/>
                </a:solidFill>
              </a:rPr>
              <a:t>They need to learn that they may be able to fight their own battles, without an adult coming to the rescue and have the opportunity to have a go for themselves. </a:t>
            </a:r>
          </a:p>
          <a:p>
            <a:endParaRPr lang="en-US"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24</a:t>
            </a:fld>
            <a:endParaRPr lang="en-GB" altLang="en-US"/>
          </a:p>
        </p:txBody>
      </p:sp>
      <p:sp>
        <p:nvSpPr>
          <p:cNvPr id="5" name="Content Placeholder 4"/>
          <p:cNvSpPr txBox="1">
            <a:spLocks/>
          </p:cNvSpPr>
          <p:nvPr/>
        </p:nvSpPr>
        <p:spPr bwMode="auto">
          <a:xfrm>
            <a:off x="1022236" y="4636814"/>
            <a:ext cx="6718116" cy="2043113"/>
          </a:xfrm>
          <a:prstGeom prst="roundRect">
            <a:avLst/>
          </a:prstGeom>
          <a:solidFill>
            <a:srgbClr val="D0E5EB"/>
          </a:solidFill>
          <a:ln w="38100">
            <a:solidFill>
              <a:srgbClr val="D0E5EB"/>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r>
              <a:rPr lang="en-US" sz="2400" kern="0" dirty="0">
                <a:solidFill>
                  <a:srgbClr val="1A2A68"/>
                </a:solidFill>
              </a:rPr>
              <a:t>Do you find yourself stepping in to help your child a lot? How could you encourage your child to do things for themselves and to feel more independent?</a:t>
            </a:r>
          </a:p>
        </p:txBody>
      </p:sp>
      <p:pic>
        <p:nvPicPr>
          <p:cNvPr id="6" name="Picture 5" descr="Icon, rectangle&#10;&#10;Description automatically generated">
            <a:extLst>
              <a:ext uri="{FF2B5EF4-FFF2-40B4-BE49-F238E27FC236}">
                <a16:creationId xmlns:a16="http://schemas.microsoft.com/office/drawing/2014/main" id="{A87B6329-65D8-9042-BFDD-B64535B5FD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Thought outline">
            <a:extLst>
              <a:ext uri="{FF2B5EF4-FFF2-40B4-BE49-F238E27FC236}">
                <a16:creationId xmlns:a16="http://schemas.microsoft.com/office/drawing/2014/main" id="{1FB9CCFC-4D14-8042-920D-9113E98006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02634" y="4636814"/>
            <a:ext cx="1898228" cy="1898228"/>
          </a:xfrm>
          <a:prstGeom prst="rect">
            <a:avLst/>
          </a:prstGeom>
        </p:spPr>
      </p:pic>
    </p:spTree>
    <p:extLst>
      <p:ext uri="{BB962C8B-B14F-4D97-AF65-F5344CB8AC3E}">
        <p14:creationId xmlns:p14="http://schemas.microsoft.com/office/powerpoint/2010/main" val="405426129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80608" y="580047"/>
            <a:ext cx="7633742" cy="1492132"/>
          </a:xfrm>
        </p:spPr>
        <p:txBody>
          <a:bodyPr>
            <a:normAutofit/>
          </a:bodyPr>
          <a:lstStyle/>
          <a:p>
            <a:r>
              <a:rPr lang="en-US" sz="3600" dirty="0">
                <a:solidFill>
                  <a:srgbClr val="1A2A68"/>
                </a:solidFill>
              </a:rPr>
              <a:t>BUILDING ‘have a go’ </a:t>
            </a:r>
            <a:br>
              <a:rPr lang="en-US" sz="3600" dirty="0">
                <a:solidFill>
                  <a:srgbClr val="1A2A68"/>
                </a:solidFill>
              </a:rPr>
            </a:br>
            <a:r>
              <a:rPr lang="en-US" sz="3600" dirty="0" err="1">
                <a:solidFill>
                  <a:srgbClr val="1A2A68"/>
                </a:solidFill>
              </a:rPr>
              <a:t>behaviour</a:t>
            </a:r>
            <a:endParaRPr lang="en-US" sz="3600" dirty="0">
              <a:solidFill>
                <a:srgbClr val="1A2A68"/>
              </a:solidFill>
            </a:endParaRPr>
          </a:p>
        </p:txBody>
      </p:sp>
      <p:sp>
        <p:nvSpPr>
          <p:cNvPr id="3" name="Content Placeholder 2"/>
          <p:cNvSpPr>
            <a:spLocks noGrp="1"/>
          </p:cNvSpPr>
          <p:nvPr>
            <p:ph idx="1"/>
          </p:nvPr>
        </p:nvSpPr>
        <p:spPr>
          <a:xfrm>
            <a:off x="1258369" y="2320222"/>
            <a:ext cx="7633742" cy="3593591"/>
          </a:xfrm>
        </p:spPr>
        <p:txBody>
          <a:bodyPr>
            <a:normAutofit/>
          </a:bodyPr>
          <a:lstStyle/>
          <a:p>
            <a:r>
              <a:rPr lang="en-US" sz="2400" dirty="0">
                <a:solidFill>
                  <a:srgbClr val="1A2A68"/>
                </a:solidFill>
              </a:rPr>
              <a:t>Attention and praise</a:t>
            </a:r>
          </a:p>
          <a:p>
            <a:r>
              <a:rPr lang="en-US" sz="2400" dirty="0">
                <a:solidFill>
                  <a:srgbClr val="1A2A68"/>
                </a:solidFill>
              </a:rPr>
              <a:t>Need to give time and attention to the child when they are not being anxious (or oppositional).</a:t>
            </a:r>
          </a:p>
          <a:p>
            <a:endParaRPr lang="en-US" sz="24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25</a:t>
            </a:fld>
            <a:endParaRPr lang="en-GB" altLang="en-US"/>
          </a:p>
        </p:txBody>
      </p:sp>
      <p:sp>
        <p:nvSpPr>
          <p:cNvPr id="5" name="Content Placeholder 4"/>
          <p:cNvSpPr txBox="1">
            <a:spLocks/>
          </p:cNvSpPr>
          <p:nvPr/>
        </p:nvSpPr>
        <p:spPr bwMode="auto">
          <a:xfrm>
            <a:off x="1235275" y="4493146"/>
            <a:ext cx="6451456" cy="1634490"/>
          </a:xfrm>
          <a:prstGeom prst="roundRect">
            <a:avLst/>
          </a:prstGeom>
          <a:solidFill>
            <a:srgbClr val="D0E5EB"/>
          </a:solidFill>
          <a:ln w="38100">
            <a:solidFill>
              <a:srgbClr val="D0E5EB"/>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r>
              <a:rPr lang="en-US" sz="2400" kern="0" dirty="0">
                <a:solidFill>
                  <a:srgbClr val="1A2A68"/>
                </a:solidFill>
              </a:rPr>
              <a:t>Can anyone think of things your child currently does despite feeling anxious? Are there ways that you could give this more attention?</a:t>
            </a:r>
          </a:p>
        </p:txBody>
      </p:sp>
      <p:pic>
        <p:nvPicPr>
          <p:cNvPr id="6" name="Picture 5" descr="Icon, rectangle&#10;&#10;Description automatically generated">
            <a:extLst>
              <a:ext uri="{FF2B5EF4-FFF2-40B4-BE49-F238E27FC236}">
                <a16:creationId xmlns:a16="http://schemas.microsoft.com/office/drawing/2014/main" id="{5A623BEA-887C-8142-B374-DD24B87BB5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Teacher with solid fill">
            <a:extLst>
              <a:ext uri="{FF2B5EF4-FFF2-40B4-BE49-F238E27FC236}">
                <a16:creationId xmlns:a16="http://schemas.microsoft.com/office/drawing/2014/main" id="{FF7FDAAA-D56C-4042-9599-2D25AA4812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28850" y="4492583"/>
            <a:ext cx="1840167" cy="1840167"/>
          </a:xfrm>
          <a:prstGeom prst="rect">
            <a:avLst/>
          </a:prstGeom>
        </p:spPr>
      </p:pic>
    </p:spTree>
    <p:extLst>
      <p:ext uri="{BB962C8B-B14F-4D97-AF65-F5344CB8AC3E}">
        <p14:creationId xmlns:p14="http://schemas.microsoft.com/office/powerpoint/2010/main" val="63583386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6979" y="641415"/>
            <a:ext cx="7633742" cy="1492132"/>
          </a:xfrm>
        </p:spPr>
        <p:txBody>
          <a:bodyPr>
            <a:noAutofit/>
          </a:bodyPr>
          <a:lstStyle/>
          <a:p>
            <a:r>
              <a:rPr lang="en-US" sz="3600" dirty="0">
                <a:solidFill>
                  <a:srgbClr val="1A2A68"/>
                </a:solidFill>
              </a:rPr>
              <a:t>Being on the lookout for </a:t>
            </a:r>
            <a:br>
              <a:rPr lang="en-US" sz="3600" dirty="0">
                <a:solidFill>
                  <a:srgbClr val="1A2A68"/>
                </a:solidFill>
              </a:rPr>
            </a:br>
            <a:r>
              <a:rPr lang="en-US" sz="3600" dirty="0">
                <a:solidFill>
                  <a:srgbClr val="1A2A68"/>
                </a:solidFill>
              </a:rPr>
              <a:t>‘have a go’ </a:t>
            </a:r>
            <a:r>
              <a:rPr lang="en-US" sz="3600" dirty="0" err="1">
                <a:solidFill>
                  <a:srgbClr val="1A2A68"/>
                </a:solidFill>
              </a:rPr>
              <a:t>behaviour</a:t>
            </a:r>
            <a:endParaRPr lang="en-US" sz="3600" dirty="0">
              <a:solidFill>
                <a:srgbClr val="1A2A68"/>
              </a:solidFill>
            </a:endParaRPr>
          </a:p>
        </p:txBody>
      </p:sp>
      <p:sp>
        <p:nvSpPr>
          <p:cNvPr id="3" name="Content Placeholder 2"/>
          <p:cNvSpPr>
            <a:spLocks noGrp="1"/>
          </p:cNvSpPr>
          <p:nvPr>
            <p:ph idx="1"/>
          </p:nvPr>
        </p:nvSpPr>
        <p:spPr>
          <a:xfrm>
            <a:off x="1252756" y="2270345"/>
            <a:ext cx="7633742" cy="3593591"/>
          </a:xfrm>
        </p:spPr>
        <p:txBody>
          <a:bodyPr vert="horz" lIns="91440" tIns="45720" rIns="91440" bIns="45720" rtlCol="0" anchor="t">
            <a:normAutofit/>
          </a:bodyPr>
          <a:lstStyle/>
          <a:p>
            <a:r>
              <a:rPr lang="en-US" sz="2400" dirty="0">
                <a:solidFill>
                  <a:srgbClr val="1A2A68"/>
                </a:solidFill>
              </a:rPr>
              <a:t>Pay attention to your child having a go at facing fears and being brave and give praise as much as possible.</a:t>
            </a:r>
          </a:p>
          <a:p>
            <a:r>
              <a:rPr lang="en-US" sz="2400" dirty="0">
                <a:solidFill>
                  <a:srgbClr val="1A2A68"/>
                </a:solidFill>
              </a:rPr>
              <a:t>This can be hard as parents need to notice their child behaving in a way that might be taken for granted in another child.</a:t>
            </a:r>
          </a:p>
          <a:p>
            <a:endParaRPr lang="en-US" sz="24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26</a:t>
            </a:fld>
            <a:endParaRPr lang="en-GB" altLang="en-US"/>
          </a:p>
        </p:txBody>
      </p:sp>
      <p:sp>
        <p:nvSpPr>
          <p:cNvPr id="5" name="Content Placeholder 4"/>
          <p:cNvSpPr txBox="1">
            <a:spLocks/>
          </p:cNvSpPr>
          <p:nvPr/>
        </p:nvSpPr>
        <p:spPr bwMode="auto">
          <a:xfrm>
            <a:off x="1257300" y="4881308"/>
            <a:ext cx="5976664" cy="1702594"/>
          </a:xfrm>
          <a:prstGeom prst="roundRect">
            <a:avLst/>
          </a:prstGeom>
          <a:solidFill>
            <a:srgbClr val="D0E5EB"/>
          </a:solidFill>
          <a:ln w="38100">
            <a:solidFill>
              <a:srgbClr val="D0E5EB"/>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r>
              <a:rPr lang="en-US" kern="0" dirty="0">
                <a:solidFill>
                  <a:srgbClr val="1A2A68"/>
                </a:solidFill>
              </a:rPr>
              <a:t>Can anyone think of times when your child has been brave or had a go at something that worried them? Can anyone think of any ideas that might help a child take notice of their accomplishments?</a:t>
            </a:r>
          </a:p>
        </p:txBody>
      </p:sp>
      <p:pic>
        <p:nvPicPr>
          <p:cNvPr id="6" name="Picture 5" descr="Icon, rectangle&#10;&#10;Description automatically generated">
            <a:extLst>
              <a:ext uri="{FF2B5EF4-FFF2-40B4-BE49-F238E27FC236}">
                <a16:creationId xmlns:a16="http://schemas.microsoft.com/office/drawing/2014/main" id="{C0AFD3C8-6E74-574B-AC20-200987A9FF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Teacher with solid fill">
            <a:extLst>
              <a:ext uri="{FF2B5EF4-FFF2-40B4-BE49-F238E27FC236}">
                <a16:creationId xmlns:a16="http://schemas.microsoft.com/office/drawing/2014/main" id="{A8E5C2AB-0049-E141-B06C-6A42C187921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43336" y="4881308"/>
            <a:ext cx="1840167" cy="1840167"/>
          </a:xfrm>
          <a:prstGeom prst="rect">
            <a:avLst/>
          </a:prstGeom>
        </p:spPr>
      </p:pic>
    </p:spTree>
    <p:extLst>
      <p:ext uri="{BB962C8B-B14F-4D97-AF65-F5344CB8AC3E}">
        <p14:creationId xmlns:p14="http://schemas.microsoft.com/office/powerpoint/2010/main" val="359665091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1387" y="296399"/>
            <a:ext cx="7633742" cy="1492132"/>
          </a:xfrm>
        </p:spPr>
        <p:txBody>
          <a:bodyPr/>
          <a:lstStyle/>
          <a:p>
            <a:r>
              <a:rPr lang="en-US" dirty="0">
                <a:solidFill>
                  <a:srgbClr val="1A2A68"/>
                </a:solidFill>
              </a:rPr>
              <a:t>NOTICING others </a:t>
            </a:r>
            <a:br>
              <a:rPr lang="en-US" dirty="0">
                <a:solidFill>
                  <a:srgbClr val="1A2A68"/>
                </a:solidFill>
              </a:rPr>
            </a:br>
            <a:r>
              <a:rPr lang="en-US" dirty="0">
                <a:solidFill>
                  <a:srgbClr val="1A2A68"/>
                </a:solidFill>
              </a:rPr>
              <a:t>having a go</a:t>
            </a:r>
          </a:p>
        </p:txBody>
      </p:sp>
      <p:sp>
        <p:nvSpPr>
          <p:cNvPr id="3" name="Content Placeholder 2"/>
          <p:cNvSpPr>
            <a:spLocks noGrp="1"/>
          </p:cNvSpPr>
          <p:nvPr>
            <p:ph idx="1"/>
          </p:nvPr>
        </p:nvSpPr>
        <p:spPr>
          <a:xfrm>
            <a:off x="1257300" y="2311909"/>
            <a:ext cx="7633742" cy="3593591"/>
          </a:xfrm>
        </p:spPr>
        <p:txBody>
          <a:bodyPr vert="horz" lIns="91440" tIns="45720" rIns="91440" bIns="45720" rtlCol="0" anchor="t">
            <a:normAutofit/>
          </a:bodyPr>
          <a:lstStyle/>
          <a:p>
            <a:r>
              <a:rPr lang="en-US" sz="2400" dirty="0">
                <a:solidFill>
                  <a:srgbClr val="1A2A68"/>
                </a:solidFill>
              </a:rPr>
              <a:t>It is important for children to see other people doing things they might be scared of. </a:t>
            </a:r>
          </a:p>
          <a:p>
            <a:r>
              <a:rPr lang="en-US" sz="2400" dirty="0">
                <a:solidFill>
                  <a:srgbClr val="1A2A68"/>
                </a:solidFill>
              </a:rPr>
              <a:t>Other people can show examples of being brave. </a:t>
            </a:r>
          </a:p>
          <a:p>
            <a:endParaRPr lang="en-US" sz="24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27</a:t>
            </a:fld>
            <a:endParaRPr lang="en-GB" altLang="en-US"/>
          </a:p>
        </p:txBody>
      </p:sp>
      <p:sp>
        <p:nvSpPr>
          <p:cNvPr id="5" name="Content Placeholder 4"/>
          <p:cNvSpPr txBox="1">
            <a:spLocks/>
          </p:cNvSpPr>
          <p:nvPr/>
        </p:nvSpPr>
        <p:spPr bwMode="auto">
          <a:xfrm>
            <a:off x="1171387" y="4216488"/>
            <a:ext cx="5737555" cy="2322338"/>
          </a:xfrm>
          <a:prstGeom prst="roundRect">
            <a:avLst/>
          </a:prstGeom>
          <a:solidFill>
            <a:srgbClr val="D0E5EB"/>
          </a:solidFill>
          <a:ln w="38100">
            <a:solidFill>
              <a:srgbClr val="D0E5EB"/>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r>
              <a:rPr lang="en-US" sz="2200" kern="0" dirty="0">
                <a:solidFill>
                  <a:srgbClr val="1A2A68"/>
                </a:solidFill>
              </a:rPr>
              <a:t>In pairs, discuss how you or other people close to your child show your child when they are being brave. </a:t>
            </a:r>
          </a:p>
          <a:p>
            <a:r>
              <a:rPr lang="en-US" sz="2200" kern="0" dirty="0">
                <a:solidFill>
                  <a:srgbClr val="1A2A68"/>
                </a:solidFill>
              </a:rPr>
              <a:t>Think about what opportunities might arise where you or someone else in the family could do this. </a:t>
            </a:r>
          </a:p>
        </p:txBody>
      </p:sp>
      <p:pic>
        <p:nvPicPr>
          <p:cNvPr id="6" name="Picture 5" descr="Icon, rectangle&#10;&#10;Description automatically generated">
            <a:extLst>
              <a:ext uri="{FF2B5EF4-FFF2-40B4-BE49-F238E27FC236}">
                <a16:creationId xmlns:a16="http://schemas.microsoft.com/office/drawing/2014/main" id="{B24CEC6B-56F5-3942-8196-4A32C1F5ED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9" name="Graphic 8" descr="Chat outline">
            <a:extLst>
              <a:ext uri="{FF2B5EF4-FFF2-40B4-BE49-F238E27FC236}">
                <a16:creationId xmlns:a16="http://schemas.microsoft.com/office/drawing/2014/main" id="{C6306E66-E17F-F34D-A054-1BA90B56DA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38047" y="3845394"/>
            <a:ext cx="2367081" cy="2367081"/>
          </a:xfrm>
          <a:prstGeom prst="rect">
            <a:avLst/>
          </a:prstGeom>
        </p:spPr>
      </p:pic>
    </p:spTree>
    <p:extLst>
      <p:ext uri="{BB962C8B-B14F-4D97-AF65-F5344CB8AC3E}">
        <p14:creationId xmlns:p14="http://schemas.microsoft.com/office/powerpoint/2010/main" val="2319814067"/>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28</a:t>
            </a:fld>
            <a:endParaRPr lang="en-GB" altLang="en-US"/>
          </a:p>
        </p:txBody>
      </p:sp>
      <p:pic>
        <p:nvPicPr>
          <p:cNvPr id="8" name="Picture 7" descr="Icon, rectangle&#10;&#10;Description automatically generated">
            <a:extLst>
              <a:ext uri="{FF2B5EF4-FFF2-40B4-BE49-F238E27FC236}">
                <a16:creationId xmlns:a16="http://schemas.microsoft.com/office/drawing/2014/main" id="{3B882569-CB0A-0648-B27C-6F0CFABCF3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369636AA-80C9-414E-AB88-3855734427B1}"/>
              </a:ext>
            </a:extLst>
          </p:cNvPr>
          <p:cNvSpPr/>
          <p:nvPr/>
        </p:nvSpPr>
        <p:spPr>
          <a:xfrm>
            <a:off x="1323180" y="837990"/>
            <a:ext cx="3256020" cy="877163"/>
          </a:xfrm>
          <a:prstGeom prst="rect">
            <a:avLst/>
          </a:prstGeom>
        </p:spPr>
        <p:txBody>
          <a:bodyPr wrap="none">
            <a:spAutoFit/>
          </a:bodyPr>
          <a:lstStyle/>
          <a:p>
            <a:pPr>
              <a:spcAft>
                <a:spcPts val="600"/>
              </a:spcAft>
            </a:pPr>
            <a:r>
              <a:rPr lang="en-US" sz="5100" dirty="0">
                <a:solidFill>
                  <a:srgbClr val="1A2A68"/>
                </a:solidFill>
              </a:rPr>
              <a:t>REWARDS</a:t>
            </a:r>
            <a:endParaRPr lang="en-US" sz="5100" dirty="0"/>
          </a:p>
        </p:txBody>
      </p:sp>
      <p:graphicFrame>
        <p:nvGraphicFramePr>
          <p:cNvPr id="10" name="Content Placeholder 2">
            <a:extLst>
              <a:ext uri="{FF2B5EF4-FFF2-40B4-BE49-F238E27FC236}">
                <a16:creationId xmlns:a16="http://schemas.microsoft.com/office/drawing/2014/main" id="{A1C95AA0-8719-4A46-BEA9-21CCEC7B98FB}"/>
              </a:ext>
            </a:extLst>
          </p:cNvPr>
          <p:cNvGraphicFramePr>
            <a:graphicFrameLocks noGrp="1"/>
          </p:cNvGraphicFramePr>
          <p:nvPr>
            <p:ph idx="1"/>
            <p:extLst>
              <p:ext uri="{D42A27DB-BD31-4B8C-83A1-F6EECF244321}">
                <p14:modId xmlns:p14="http://schemas.microsoft.com/office/powerpoint/2010/main" val="185593258"/>
              </p:ext>
            </p:extLst>
          </p:nvPr>
        </p:nvGraphicFramePr>
        <p:xfrm>
          <a:off x="1229128" y="1340768"/>
          <a:ext cx="7663352" cy="50349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3085913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Rectangle 1">
            <a:extLst>
              <a:ext uri="{FF2B5EF4-FFF2-40B4-BE49-F238E27FC236}">
                <a16:creationId xmlns:a16="http://schemas.microsoft.com/office/drawing/2014/main" id="{369636AA-80C9-414E-AB88-3855734427B1}"/>
              </a:ext>
            </a:extLst>
          </p:cNvPr>
          <p:cNvSpPr/>
          <p:nvPr/>
        </p:nvSpPr>
        <p:spPr>
          <a:xfrm>
            <a:off x="1234262" y="809540"/>
            <a:ext cx="4755389" cy="1638469"/>
          </a:xfrm>
          <a:prstGeom prst="rect">
            <a:avLst/>
          </a:prstGeom>
        </p:spPr>
        <p:txBody>
          <a:bodyPr vert="horz" lIns="91440" tIns="45720" rIns="91440" bIns="45720" rtlCol="0" anchor="t">
            <a:normAutofit/>
          </a:bodyPr>
          <a:lstStyle/>
          <a:p>
            <a:pPr>
              <a:lnSpc>
                <a:spcPct val="90000"/>
              </a:lnSpc>
              <a:spcAft>
                <a:spcPts val="600"/>
              </a:spcAft>
            </a:pPr>
            <a:r>
              <a:rPr lang="en-US" sz="5100" cap="all" spc="200" dirty="0">
                <a:solidFill>
                  <a:srgbClr val="1A2A68"/>
                </a:solidFill>
                <a:latin typeface="+mj-lt"/>
                <a:ea typeface="+mj-ea"/>
                <a:cs typeface="+mj-cs"/>
              </a:rPr>
              <a:t>REWARDS</a:t>
            </a:r>
          </a:p>
        </p:txBody>
      </p:sp>
      <p:sp>
        <p:nvSpPr>
          <p:cNvPr id="19" name="Rectangle 18">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Content Placeholder 4">
            <a:extLst>
              <a:ext uri="{FF2B5EF4-FFF2-40B4-BE49-F238E27FC236}">
                <a16:creationId xmlns:a16="http://schemas.microsoft.com/office/drawing/2014/main" id="{5C2BCB02-6E2D-5846-8785-3D4E54D500FB}"/>
              </a:ext>
            </a:extLst>
          </p:cNvPr>
          <p:cNvSpPr txBox="1">
            <a:spLocks/>
          </p:cNvSpPr>
          <p:nvPr/>
        </p:nvSpPr>
        <p:spPr bwMode="auto">
          <a:xfrm>
            <a:off x="1412858" y="2443140"/>
            <a:ext cx="5100828" cy="3930227"/>
          </a:xfrm>
          <a:prstGeom prst="roundRect">
            <a:avLst/>
          </a:prstGeo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marL="0" indent="-228600">
              <a:lnSpc>
                <a:spcPct val="110000"/>
              </a:lnSpc>
              <a:spcBef>
                <a:spcPts val="700"/>
              </a:spcBef>
              <a:buClr>
                <a:schemeClr val="tx2"/>
              </a:buClr>
              <a:buNone/>
            </a:pPr>
            <a:r>
              <a:rPr lang="en-US" sz="3200" dirty="0">
                <a:solidFill>
                  <a:srgbClr val="1A2A68"/>
                </a:solidFill>
              </a:rPr>
              <a:t>How do you feel about rewarding your child for being brave? Is this something you already do?</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29</a:t>
            </a:fld>
            <a:endParaRPr lang="en-US" altLang="en-US" sz="1200"/>
          </a:p>
        </p:txBody>
      </p:sp>
      <p:pic>
        <p:nvPicPr>
          <p:cNvPr id="11" name="Graphic 11" descr="Family">
            <a:extLst>
              <a:ext uri="{FF2B5EF4-FFF2-40B4-BE49-F238E27FC236}">
                <a16:creationId xmlns:a16="http://schemas.microsoft.com/office/drawing/2014/main" id="{BB52461C-1687-45CD-BC80-4AF5BD7920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8" name="Picture 7" descr="Icon, rectangle&#10;&#10;Description automatically generated">
            <a:extLst>
              <a:ext uri="{FF2B5EF4-FFF2-40B4-BE49-F238E27FC236}">
                <a16:creationId xmlns:a16="http://schemas.microsoft.com/office/drawing/2014/main" id="{3B882569-CB0A-0648-B27C-6F0CFABCF3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0548400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91218" y="280684"/>
            <a:ext cx="7908132" cy="1492132"/>
          </a:xfrm>
        </p:spPr>
        <p:txBody>
          <a:bodyPr anchor="ctr">
            <a:normAutofit/>
          </a:bodyPr>
          <a:lstStyle/>
          <a:p>
            <a:r>
              <a:rPr lang="en-US" dirty="0">
                <a:solidFill>
                  <a:srgbClr val="1A2A68"/>
                </a:solidFill>
              </a:rPr>
              <a:t>Ground rules - Reminder</a:t>
            </a:r>
          </a:p>
        </p:txBody>
      </p:sp>
      <p:sp>
        <p:nvSpPr>
          <p:cNvPr id="21"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3</a:t>
            </a:fld>
            <a:endParaRPr lang="en-GB" altLang="en-US">
              <a:solidFill>
                <a:schemeClr val="tx1">
                  <a:lumMod val="50000"/>
                  <a:lumOff val="50000"/>
                </a:schemeClr>
              </a:solidFill>
            </a:endParaRPr>
          </a:p>
        </p:txBody>
      </p:sp>
      <p:sp>
        <p:nvSpPr>
          <p:cNvPr id="23" name="Rectangle 22">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33C79BF2-EB5F-7945-9CD0-D6341A8C2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14" name="Content Placeholder 2">
            <a:extLst>
              <a:ext uri="{FF2B5EF4-FFF2-40B4-BE49-F238E27FC236}">
                <a16:creationId xmlns:a16="http://schemas.microsoft.com/office/drawing/2014/main" id="{CBF57233-183E-440B-BB47-24F4DAB860C4}"/>
              </a:ext>
            </a:extLst>
          </p:cNvPr>
          <p:cNvGraphicFramePr>
            <a:graphicFrameLocks noGrp="1"/>
          </p:cNvGraphicFramePr>
          <p:nvPr>
            <p:ph idx="1"/>
            <p:extLst>
              <p:ext uri="{D42A27DB-BD31-4B8C-83A1-F6EECF244321}">
                <p14:modId xmlns:p14="http://schemas.microsoft.com/office/powerpoint/2010/main" val="946917557"/>
              </p:ext>
            </p:extLst>
          </p:nvPr>
        </p:nvGraphicFramePr>
        <p:xfrm>
          <a:off x="976103" y="2044800"/>
          <a:ext cx="8167894" cy="42187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5460930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895329"/>
            <a:ext cx="7711732" cy="1826161"/>
          </a:xfrm>
        </p:spPr>
        <p:txBody>
          <a:bodyPr/>
          <a:lstStyle/>
          <a:p>
            <a:r>
              <a:rPr lang="en-US" dirty="0">
                <a:solidFill>
                  <a:srgbClr val="1A2A68"/>
                </a:solidFill>
              </a:rPr>
              <a:t>exercise</a:t>
            </a:r>
          </a:p>
        </p:txBody>
      </p:sp>
      <p:sp>
        <p:nvSpPr>
          <p:cNvPr id="5" name="Content Placeholder 4"/>
          <p:cNvSpPr txBox="1">
            <a:spLocks noGrp="1"/>
          </p:cNvSpPr>
          <p:nvPr>
            <p:ph idx="1"/>
          </p:nvPr>
        </p:nvSpPr>
        <p:spPr bwMode="auto">
          <a:xfrm>
            <a:off x="1257300" y="1821269"/>
            <a:ext cx="6509064" cy="3922776"/>
          </a:xfrm>
          <a:prstGeom prst="roundRect">
            <a:avLst/>
          </a:prstGeom>
          <a:solidFill>
            <a:srgbClr val="D0E5EB"/>
          </a:solidFill>
          <a:ln w="38100">
            <a:solidFill>
              <a:srgbClr val="D0E5EB"/>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r>
              <a:rPr lang="en-US" sz="3200" kern="0" dirty="0">
                <a:solidFill>
                  <a:srgbClr val="1A2A68"/>
                </a:solidFill>
              </a:rPr>
              <a:t>Write down a few things under each of the heading on Handout 6 “Praise and Reward”.  </a:t>
            </a:r>
          </a:p>
          <a:p>
            <a:r>
              <a:rPr lang="en-US" sz="3200" dirty="0">
                <a:solidFill>
                  <a:srgbClr val="1A2A68"/>
                </a:solidFill>
              </a:rPr>
              <a:t>Fill out some more ideas at home having spoken to your child.</a:t>
            </a:r>
            <a:endParaRPr lang="en-US" sz="3200" kern="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30</a:t>
            </a:fld>
            <a:endParaRPr lang="en-GB" altLang="en-US"/>
          </a:p>
        </p:txBody>
      </p:sp>
      <p:pic>
        <p:nvPicPr>
          <p:cNvPr id="6" name="Picture 5" descr="Icon, rectangle&#10;&#10;Description automatically generated">
            <a:extLst>
              <a:ext uri="{FF2B5EF4-FFF2-40B4-BE49-F238E27FC236}">
                <a16:creationId xmlns:a16="http://schemas.microsoft.com/office/drawing/2014/main" id="{CEA5475E-0398-DB4D-908E-F568A7495C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Signature outline">
            <a:extLst>
              <a:ext uri="{FF2B5EF4-FFF2-40B4-BE49-F238E27FC236}">
                <a16:creationId xmlns:a16="http://schemas.microsoft.com/office/drawing/2014/main" id="{F3F54143-A25E-6046-9551-F96118E9F1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4238" y="3429000"/>
            <a:ext cx="3553544" cy="3553544"/>
          </a:xfrm>
          <a:prstGeom prst="rect">
            <a:avLst/>
          </a:prstGeom>
        </p:spPr>
      </p:pic>
    </p:spTree>
    <p:extLst>
      <p:ext uri="{BB962C8B-B14F-4D97-AF65-F5344CB8AC3E}">
        <p14:creationId xmlns:p14="http://schemas.microsoft.com/office/powerpoint/2010/main" val="169236781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260648"/>
            <a:ext cx="7443565" cy="1492132"/>
          </a:xfrm>
        </p:spPr>
        <p:txBody>
          <a:bodyPr/>
          <a:lstStyle/>
          <a:p>
            <a:r>
              <a:rPr lang="en-US" dirty="0">
                <a:solidFill>
                  <a:srgbClr val="1A2A68"/>
                </a:solidFill>
              </a:rPr>
              <a:t>Take home messages</a:t>
            </a:r>
          </a:p>
        </p:txBody>
      </p:sp>
      <p:sp>
        <p:nvSpPr>
          <p:cNvPr id="3" name="Content Placeholder 2"/>
          <p:cNvSpPr>
            <a:spLocks noGrp="1"/>
          </p:cNvSpPr>
          <p:nvPr>
            <p:ph idx="1"/>
          </p:nvPr>
        </p:nvSpPr>
        <p:spPr>
          <a:xfrm>
            <a:off x="1266765" y="2321999"/>
            <a:ext cx="7633742" cy="3593591"/>
          </a:xfrm>
        </p:spPr>
        <p:txBody>
          <a:bodyPr>
            <a:normAutofit/>
          </a:bodyPr>
          <a:lstStyle/>
          <a:p>
            <a:r>
              <a:rPr lang="en-US" sz="3200" dirty="0">
                <a:solidFill>
                  <a:srgbClr val="1A2A68"/>
                </a:solidFill>
              </a:rPr>
              <a:t>What will you take away from the session today?</a:t>
            </a:r>
          </a:p>
          <a:p>
            <a:pPr marL="0" indent="0">
              <a:buNone/>
            </a:pPr>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31</a:t>
            </a:fld>
            <a:endParaRPr lang="en-GB" altLang="en-US"/>
          </a:p>
        </p:txBody>
      </p:sp>
      <p:pic>
        <p:nvPicPr>
          <p:cNvPr id="6" name="Picture 5" descr="Icon, rectangle&#10;&#10;Description automatically generated">
            <a:extLst>
              <a:ext uri="{FF2B5EF4-FFF2-40B4-BE49-F238E27FC236}">
                <a16:creationId xmlns:a16="http://schemas.microsoft.com/office/drawing/2014/main" id="{30550F5B-BCB6-6346-85C2-FA0CAEA233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Head with gears outline">
            <a:extLst>
              <a:ext uri="{FF2B5EF4-FFF2-40B4-BE49-F238E27FC236}">
                <a16:creationId xmlns:a16="http://schemas.microsoft.com/office/drawing/2014/main" id="{DBCFFD30-1938-9944-9605-F2B4EF5299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072" y="3561792"/>
            <a:ext cx="3049488" cy="3049488"/>
          </a:xfrm>
          <a:prstGeom prst="rect">
            <a:avLst/>
          </a:prstGeom>
        </p:spPr>
      </p:pic>
    </p:spTree>
    <p:extLst>
      <p:ext uri="{BB962C8B-B14F-4D97-AF65-F5344CB8AC3E}">
        <p14:creationId xmlns:p14="http://schemas.microsoft.com/office/powerpoint/2010/main" val="48661720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41423" y="295923"/>
            <a:ext cx="7633742" cy="1492132"/>
          </a:xfrm>
        </p:spPr>
        <p:txBody>
          <a:bodyPr/>
          <a:lstStyle/>
          <a:p>
            <a:r>
              <a:rPr lang="en-US" dirty="0">
                <a:solidFill>
                  <a:srgbClr val="1A2A68"/>
                </a:solidFill>
              </a:rPr>
              <a:t>Other issues on agenda</a:t>
            </a:r>
            <a:r>
              <a:rPr lang="en-US" dirty="0"/>
              <a:t>?</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32</a:t>
            </a:fld>
            <a:endParaRPr lang="en-GB" altLang="en-US"/>
          </a:p>
        </p:txBody>
      </p:sp>
      <p:pic>
        <p:nvPicPr>
          <p:cNvPr id="5" name="Picture 4" descr="Icon, rectangle&#10;&#10;Description automatically generated">
            <a:extLst>
              <a:ext uri="{FF2B5EF4-FFF2-40B4-BE49-F238E27FC236}">
                <a16:creationId xmlns:a16="http://schemas.microsoft.com/office/drawing/2014/main" id="{7257067E-7283-164F-93F6-325FFB4877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6" name="Graphic 5" descr="Clipboard Ticked with solid fill">
            <a:extLst>
              <a:ext uri="{FF2B5EF4-FFF2-40B4-BE49-F238E27FC236}">
                <a16:creationId xmlns:a16="http://schemas.microsoft.com/office/drawing/2014/main" id="{BF99A01A-7011-364E-88D1-A13388038E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7784" y="1937435"/>
            <a:ext cx="4273624" cy="4273624"/>
          </a:xfrm>
          <a:prstGeom prst="rect">
            <a:avLst/>
          </a:prstGeom>
        </p:spPr>
      </p:pic>
    </p:spTree>
    <p:extLst>
      <p:ext uri="{BB962C8B-B14F-4D97-AF65-F5344CB8AC3E}">
        <p14:creationId xmlns:p14="http://schemas.microsoft.com/office/powerpoint/2010/main" val="3751510342"/>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546224"/>
            <a:ext cx="7633742" cy="1492132"/>
          </a:xfrm>
        </p:spPr>
        <p:txBody>
          <a:bodyPr anchor="ctr">
            <a:normAutofit/>
          </a:bodyPr>
          <a:lstStyle/>
          <a:p>
            <a:r>
              <a:rPr lang="en-US" dirty="0">
                <a:solidFill>
                  <a:srgbClr val="1A2A68"/>
                </a:solidFill>
              </a:rPr>
              <a:t>Homework tasks</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33</a:t>
            </a:fld>
            <a:endParaRPr lang="en-GB" altLang="en-US"/>
          </a:p>
        </p:txBody>
      </p:sp>
      <p:pic>
        <p:nvPicPr>
          <p:cNvPr id="6" name="Picture 5" descr="Icon, rectangle&#10;&#10;Description automatically generated">
            <a:extLst>
              <a:ext uri="{FF2B5EF4-FFF2-40B4-BE49-F238E27FC236}">
                <a16:creationId xmlns:a16="http://schemas.microsoft.com/office/drawing/2014/main" id="{6B454AB0-1AF3-7D4A-9756-D03AC661FF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4">
            <a:extLst>
              <a:ext uri="{FF2B5EF4-FFF2-40B4-BE49-F238E27FC236}">
                <a16:creationId xmlns:a16="http://schemas.microsoft.com/office/drawing/2014/main" id="{B3B1852D-63F7-40CE-9497-62FED94F3C10}"/>
              </a:ext>
            </a:extLst>
          </p:cNvPr>
          <p:cNvGraphicFramePr>
            <a:graphicFrameLocks noGrp="1"/>
          </p:cNvGraphicFramePr>
          <p:nvPr>
            <p:ph idx="1"/>
            <p:extLst>
              <p:ext uri="{D42A27DB-BD31-4B8C-83A1-F6EECF244321}">
                <p14:modId xmlns:p14="http://schemas.microsoft.com/office/powerpoint/2010/main" val="1662042255"/>
              </p:ext>
            </p:extLst>
          </p:nvPr>
        </p:nvGraphicFramePr>
        <p:xfrm>
          <a:off x="942975" y="1901357"/>
          <a:ext cx="7517457" cy="44104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23444383"/>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34</a:t>
            </a:fld>
            <a:endParaRPr lang="en-GB" altLang="en-US"/>
          </a:p>
        </p:txBody>
      </p:sp>
      <p:pic>
        <p:nvPicPr>
          <p:cNvPr id="5" name="Picture 4" descr="Icon, rectangle&#10;&#10;Description automatically generated">
            <a:extLst>
              <a:ext uri="{FF2B5EF4-FFF2-40B4-BE49-F238E27FC236}">
                <a16:creationId xmlns:a16="http://schemas.microsoft.com/office/drawing/2014/main" id="{60B09FE8-5FAF-984D-9287-05A43D3F1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6FE549E1-8EDB-5E4C-ACDE-1CB07252B52D}"/>
              </a:ext>
            </a:extLst>
          </p:cNvPr>
          <p:cNvSpPr/>
          <p:nvPr/>
        </p:nvSpPr>
        <p:spPr>
          <a:xfrm>
            <a:off x="942975" y="2340269"/>
            <a:ext cx="5958408" cy="954107"/>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comments or questions about today’s session?</a:t>
            </a:r>
          </a:p>
        </p:txBody>
      </p:sp>
      <p:sp>
        <p:nvSpPr>
          <p:cNvPr id="3" name="Rectangle 2">
            <a:extLst>
              <a:ext uri="{FF2B5EF4-FFF2-40B4-BE49-F238E27FC236}">
                <a16:creationId xmlns:a16="http://schemas.microsoft.com/office/drawing/2014/main" id="{B84978C5-20C7-3647-B06B-7B5ECE919478}"/>
              </a:ext>
            </a:extLst>
          </p:cNvPr>
          <p:cNvSpPr/>
          <p:nvPr/>
        </p:nvSpPr>
        <p:spPr>
          <a:xfrm>
            <a:off x="385241" y="3572280"/>
            <a:ext cx="5958408" cy="1384995"/>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concerns about completing the homework tasks?</a:t>
            </a:r>
          </a:p>
        </p:txBody>
      </p:sp>
      <p:sp>
        <p:nvSpPr>
          <p:cNvPr id="6" name="Rectangle 5">
            <a:extLst>
              <a:ext uri="{FF2B5EF4-FFF2-40B4-BE49-F238E27FC236}">
                <a16:creationId xmlns:a16="http://schemas.microsoft.com/office/drawing/2014/main" id="{E0E71750-90C7-4145-B414-C16BC28A0CA9}"/>
              </a:ext>
            </a:extLst>
          </p:cNvPr>
          <p:cNvSpPr/>
          <p:nvPr/>
        </p:nvSpPr>
        <p:spPr>
          <a:xfrm>
            <a:off x="1184413" y="901526"/>
            <a:ext cx="3663182" cy="877163"/>
          </a:xfrm>
          <a:prstGeom prst="rect">
            <a:avLst/>
          </a:prstGeom>
        </p:spPr>
        <p:txBody>
          <a:bodyPr wrap="none">
            <a:spAutoFit/>
          </a:bodyPr>
          <a:lstStyle/>
          <a:p>
            <a:r>
              <a:rPr lang="en-US" sz="5100" dirty="0">
                <a:solidFill>
                  <a:srgbClr val="1A2A68"/>
                </a:solidFill>
              </a:rPr>
              <a:t>QUESTIONS</a:t>
            </a:r>
            <a:endParaRPr lang="en-US" sz="5100" dirty="0"/>
          </a:p>
        </p:txBody>
      </p:sp>
      <p:pic>
        <p:nvPicPr>
          <p:cNvPr id="16" name="Graphic 15" descr="Customer review outline">
            <a:extLst>
              <a:ext uri="{FF2B5EF4-FFF2-40B4-BE49-F238E27FC236}">
                <a16:creationId xmlns:a16="http://schemas.microsoft.com/office/drawing/2014/main" id="{60D7CCC8-38B4-FA40-8D76-2A12DD507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2946" y="3666509"/>
            <a:ext cx="2915813" cy="2915813"/>
          </a:xfrm>
          <a:prstGeom prst="rect">
            <a:avLst/>
          </a:prstGeom>
        </p:spPr>
      </p:pic>
    </p:spTree>
    <p:extLst>
      <p:ext uri="{BB962C8B-B14F-4D97-AF65-F5344CB8AC3E}">
        <p14:creationId xmlns:p14="http://schemas.microsoft.com/office/powerpoint/2010/main" val="378843635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9509" y="657186"/>
            <a:ext cx="8001003" cy="1113295"/>
          </a:xfrm>
        </p:spPr>
        <p:txBody>
          <a:bodyPr vert="horz" lIns="91440" tIns="45720" rIns="91440" bIns="45720" rtlCol="0" anchor="b">
            <a:noAutofit/>
          </a:bodyPr>
          <a:lstStyle/>
          <a:p>
            <a:pPr defTabSz="914400"/>
            <a:r>
              <a:rPr lang="en-US" spc="200" dirty="0">
                <a:solidFill>
                  <a:srgbClr val="1A2A68"/>
                </a:solidFill>
              </a:rPr>
              <a:t>How did you find today?</a:t>
            </a:r>
          </a:p>
        </p:txBody>
      </p:sp>
      <p:sp>
        <p:nvSpPr>
          <p:cNvPr id="3" name="Rectangle 2">
            <a:extLst>
              <a:ext uri="{FF2B5EF4-FFF2-40B4-BE49-F238E27FC236}">
                <a16:creationId xmlns:a16="http://schemas.microsoft.com/office/drawing/2014/main" id="{B034CB34-815A-5245-BBF7-33C380F7BA66}"/>
              </a:ext>
            </a:extLst>
          </p:cNvPr>
          <p:cNvSpPr/>
          <p:nvPr/>
        </p:nvSpPr>
        <p:spPr>
          <a:xfrm>
            <a:off x="1266901" y="2400192"/>
            <a:ext cx="8001003" cy="3440539"/>
          </a:xfrm>
          <a:prstGeom prst="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Please rate today’s group using the Group Session Rating Scale (GSRS)</a:t>
            </a:r>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35</a:t>
            </a:fld>
            <a:endParaRPr lang="en-US" altLang="en-US" sz="1200" kern="1200" dirty="0">
              <a:solidFill>
                <a:schemeClr val="tx1">
                  <a:lumMod val="65000"/>
                  <a:lumOff val="35000"/>
                </a:schemeClr>
              </a:solidFill>
              <a:latin typeface="+mn-lt"/>
              <a:ea typeface="+mn-ea"/>
              <a:cs typeface="+mn-cs"/>
            </a:endParaRPr>
          </a:p>
        </p:txBody>
      </p:sp>
      <p:pic>
        <p:nvPicPr>
          <p:cNvPr id="6" name="Picture 5" descr="Icon, rectangle&#10;&#10;Description automatically generated">
            <a:extLst>
              <a:ext uri="{FF2B5EF4-FFF2-40B4-BE49-F238E27FC236}">
                <a16:creationId xmlns:a16="http://schemas.microsoft.com/office/drawing/2014/main" id="{1B28CCBF-6D1A-834E-B8CD-AE6D8B5F6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Rating 3 Star outline">
            <a:extLst>
              <a:ext uri="{FF2B5EF4-FFF2-40B4-BE49-F238E27FC236}">
                <a16:creationId xmlns:a16="http://schemas.microsoft.com/office/drawing/2014/main" id="{6F675D98-05A3-384C-AB4D-BD7C4D7FE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3848" y="2881164"/>
            <a:ext cx="3481536" cy="3481536"/>
          </a:xfrm>
          <a:prstGeom prst="rect">
            <a:avLst/>
          </a:prstGeom>
        </p:spPr>
      </p:pic>
    </p:spTree>
    <p:extLst>
      <p:ext uri="{BB962C8B-B14F-4D97-AF65-F5344CB8AC3E}">
        <p14:creationId xmlns:p14="http://schemas.microsoft.com/office/powerpoint/2010/main" val="765486262"/>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0C0472-B367-A744-81ED-8AC8897FB187}"/>
              </a:ext>
            </a:extLst>
          </p:cNvPr>
          <p:cNvSpPr/>
          <p:nvPr/>
        </p:nvSpPr>
        <p:spPr>
          <a:xfrm>
            <a:off x="1417323" y="654030"/>
            <a:ext cx="7633742" cy="1492132"/>
          </a:xfrm>
          <a:prstGeom prst="rect">
            <a:avLst/>
          </a:prstGeom>
        </p:spPr>
        <p:txBody>
          <a:bodyPr vert="horz" lIns="91440" tIns="45720" rIns="91440" bIns="45720" rtlCol="0" anchor="ctr">
            <a:normAutofit/>
          </a:bodyPr>
          <a:lstStyle/>
          <a:p>
            <a:pPr>
              <a:lnSpc>
                <a:spcPct val="90000"/>
              </a:lnSpc>
              <a:spcAft>
                <a:spcPts val="600"/>
              </a:spcAft>
            </a:pPr>
            <a:r>
              <a:rPr lang="en-US" sz="5100" cap="all" spc="200">
                <a:solidFill>
                  <a:srgbClr val="1A2A68"/>
                </a:solidFill>
                <a:latin typeface="+mj-lt"/>
                <a:ea typeface="+mj-ea"/>
                <a:cs typeface="+mj-cs"/>
              </a:rPr>
              <a:t>Session 3</a:t>
            </a:r>
            <a:endParaRPr lang="en-US" sz="5100" cap="all" spc="200" dirty="0">
              <a:solidFill>
                <a:srgbClr val="1A2A68"/>
              </a:solidFill>
              <a:latin typeface="+mj-lt"/>
              <a:ea typeface="+mj-ea"/>
              <a:cs typeface="+mj-cs"/>
            </a:endParaRPr>
          </a:p>
        </p:txBody>
      </p:sp>
      <p:sp>
        <p:nvSpPr>
          <p:cNvPr id="4" name="Slide Number Placeholder 3"/>
          <p:cNvSpPr>
            <a:spLocks noGrp="1"/>
          </p:cNvSpPr>
          <p:nvPr>
            <p:ph type="sldNum" sz="quarter" idx="10"/>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a:solidFill>
                  <a:schemeClr val="tx1">
                    <a:lumMod val="50000"/>
                    <a:lumOff val="50000"/>
                  </a:schemeClr>
                </a:solidFill>
              </a:rPr>
              <a:pPr defTabSz="457200">
                <a:spcAft>
                  <a:spcPts val="600"/>
                </a:spcAft>
              </a:pPr>
              <a:t>36</a:t>
            </a:fld>
            <a:endParaRPr lang="en-US" altLang="en-US" sz="1200">
              <a:solidFill>
                <a:schemeClr val="tx1">
                  <a:lumMod val="50000"/>
                  <a:lumOff val="50000"/>
                </a:schemeClr>
              </a:solidFill>
            </a:endParaRPr>
          </a:p>
        </p:txBody>
      </p:sp>
      <p:pic>
        <p:nvPicPr>
          <p:cNvPr id="5" name="Picture 4" descr="Icon, rectangle&#10;&#10;Description automatically generated">
            <a:extLst>
              <a:ext uri="{FF2B5EF4-FFF2-40B4-BE49-F238E27FC236}">
                <a16:creationId xmlns:a16="http://schemas.microsoft.com/office/drawing/2014/main" id="{A1E90BA7-CFD8-8249-9D33-1E1E56E659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10" name="Content Placeholder 7">
            <a:extLst>
              <a:ext uri="{FF2B5EF4-FFF2-40B4-BE49-F238E27FC236}">
                <a16:creationId xmlns:a16="http://schemas.microsoft.com/office/drawing/2014/main" id="{F1DF84BB-28BA-49D9-B83D-5568336E5E58}"/>
              </a:ext>
            </a:extLst>
          </p:cNvPr>
          <p:cNvGraphicFramePr>
            <a:graphicFrameLocks noGrp="1"/>
          </p:cNvGraphicFramePr>
          <p:nvPr>
            <p:ph sz="quarter" idx="11"/>
          </p:nvPr>
        </p:nvGraphicFramePr>
        <p:xfrm>
          <a:off x="1257300" y="2457244"/>
          <a:ext cx="7634288" cy="359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0841650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43745" y="612280"/>
            <a:ext cx="8001003" cy="1113295"/>
          </a:xfrm>
        </p:spPr>
        <p:txBody>
          <a:bodyPr anchor="b">
            <a:noAutofit/>
          </a:bodyPr>
          <a:lstStyle/>
          <a:p>
            <a:r>
              <a:rPr lang="en-GB" dirty="0">
                <a:solidFill>
                  <a:srgbClr val="1A2A68"/>
                </a:solidFill>
              </a:rPr>
              <a:t>Questionnaires </a:t>
            </a:r>
            <a:br>
              <a:rPr lang="en-GB" dirty="0">
                <a:solidFill>
                  <a:srgbClr val="1A2A68"/>
                </a:solidFill>
              </a:rPr>
            </a:br>
            <a:r>
              <a:rPr lang="en-GB" dirty="0">
                <a:solidFill>
                  <a:srgbClr val="1A2A68"/>
                </a:solidFill>
              </a:rPr>
              <a:t>and goals</a:t>
            </a:r>
          </a:p>
        </p:txBody>
      </p:sp>
      <p:sp>
        <p:nvSpPr>
          <p:cNvPr id="3" name="Content Placeholder 2"/>
          <p:cNvSpPr>
            <a:spLocks noGrp="1"/>
          </p:cNvSpPr>
          <p:nvPr>
            <p:ph idx="1"/>
          </p:nvPr>
        </p:nvSpPr>
        <p:spPr>
          <a:xfrm>
            <a:off x="1263341" y="2286000"/>
            <a:ext cx="7309159" cy="3440539"/>
          </a:xfrm>
        </p:spPr>
        <p:txBody>
          <a:bodyPr>
            <a:normAutofit/>
          </a:bodyPr>
          <a:lstStyle/>
          <a:p>
            <a:r>
              <a:rPr lang="en-GB" sz="4000" dirty="0">
                <a:solidFill>
                  <a:srgbClr val="1A2A68"/>
                </a:solidFill>
              </a:rPr>
              <a:t>How has your week been?</a:t>
            </a:r>
          </a:p>
          <a:p>
            <a:r>
              <a:rPr lang="en-GB" sz="4000" dirty="0">
                <a:solidFill>
                  <a:srgbClr val="1A2A68"/>
                </a:solidFill>
              </a:rPr>
              <a:t>Please rate the 3 goals you set</a:t>
            </a:r>
          </a:p>
          <a:p>
            <a:endParaRPr lang="en-GB" sz="4000" dirty="0">
              <a:solidFill>
                <a:srgbClr val="1A2A68"/>
              </a:solidFill>
            </a:endParaRPr>
          </a:p>
          <a:p>
            <a:pPr marL="0" indent="0">
              <a:buNone/>
            </a:pPr>
            <a:endParaRPr lang="en-GB" sz="4000" dirty="0">
              <a:solidFill>
                <a:srgbClr val="1A2A68"/>
              </a:solidFill>
            </a:endParaRPr>
          </a:p>
          <a:p>
            <a:endParaRPr lang="en-GB" sz="4000" dirty="0">
              <a:solidFill>
                <a:srgbClr val="1A2A68"/>
              </a:solidFill>
            </a:endParaRPr>
          </a:p>
          <a:p>
            <a:pPr marL="0" indent="0">
              <a:buNone/>
            </a:pPr>
            <a:endParaRPr lang="en-GB" sz="4000" dirty="0">
              <a:solidFill>
                <a:srgbClr val="1A2A68"/>
              </a:solidFill>
            </a:endParaRPr>
          </a:p>
          <a:p>
            <a:pPr marL="0" indent="0">
              <a:buNone/>
            </a:pPr>
            <a:endParaRPr lang="en-GB" sz="4000" dirty="0">
              <a:solidFill>
                <a:srgbClr val="1A2A68"/>
              </a:solidFill>
            </a:endParaRPr>
          </a:p>
        </p:txBody>
      </p:sp>
      <p:sp>
        <p:nvSpPr>
          <p:cNvPr id="15" name="Freeform: Shape 14">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4</a:t>
            </a:fld>
            <a:endParaRPr lang="en-GB" altLang="en-US"/>
          </a:p>
        </p:txBody>
      </p:sp>
      <p:sp>
        <p:nvSpPr>
          <p:cNvPr id="6" name="TextBox 5">
            <a:extLst>
              <a:ext uri="{FF2B5EF4-FFF2-40B4-BE49-F238E27FC236}">
                <a16:creationId xmlns:a16="http://schemas.microsoft.com/office/drawing/2014/main" id="{2EFBFBFC-577B-4F4F-81E7-A72AD5C35B50}"/>
              </a:ext>
            </a:extLst>
          </p:cNvPr>
          <p:cNvSpPr txBox="1"/>
          <p:nvPr/>
        </p:nvSpPr>
        <p:spPr>
          <a:xfrm>
            <a:off x="8086165" y="2761129"/>
            <a:ext cx="184731" cy="400110"/>
          </a:xfrm>
          <a:prstGeom prst="rect">
            <a:avLst/>
          </a:prstGeom>
          <a:noFill/>
        </p:spPr>
        <p:txBody>
          <a:bodyPr wrap="none" rtlCol="0">
            <a:spAutoFit/>
          </a:bodyPr>
          <a:lstStyle/>
          <a:p>
            <a:endParaRPr lang="en-IS" dirty="0">
              <a:solidFill>
                <a:schemeClr val="tx2"/>
              </a:solidFill>
              <a:latin typeface="+mn-lt"/>
            </a:endParaRPr>
          </a:p>
        </p:txBody>
      </p:sp>
      <p:pic>
        <p:nvPicPr>
          <p:cNvPr id="8" name="Picture 7" descr="Icon, rectangle&#10;&#10;Description automatically generated">
            <a:extLst>
              <a:ext uri="{FF2B5EF4-FFF2-40B4-BE49-F238E27FC236}">
                <a16:creationId xmlns:a16="http://schemas.microsoft.com/office/drawing/2014/main" id="{90FCE7DD-0DC9-A44E-9E9A-1CBAD3282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1" name="Graphic 10" descr="Tick with solid fill">
            <a:extLst>
              <a:ext uri="{FF2B5EF4-FFF2-40B4-BE49-F238E27FC236}">
                <a16:creationId xmlns:a16="http://schemas.microsoft.com/office/drawing/2014/main" id="{F8C17C7D-4B4E-D84C-8694-AC2810EE72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9208" y="441302"/>
            <a:ext cx="1813292" cy="1813292"/>
          </a:xfrm>
          <a:prstGeom prst="rect">
            <a:avLst/>
          </a:prstGeom>
        </p:spPr>
      </p:pic>
    </p:spTree>
    <p:extLst>
      <p:ext uri="{BB962C8B-B14F-4D97-AF65-F5344CB8AC3E}">
        <p14:creationId xmlns:p14="http://schemas.microsoft.com/office/powerpoint/2010/main" val="180794183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546079"/>
            <a:ext cx="7633742" cy="1492132"/>
          </a:xfrm>
        </p:spPr>
        <p:txBody>
          <a:bodyPr anchor="ctr">
            <a:normAutofit/>
          </a:bodyPr>
          <a:lstStyle/>
          <a:p>
            <a:r>
              <a:rPr lang="en-US" dirty="0">
                <a:solidFill>
                  <a:srgbClr val="1A2A68"/>
                </a:solidFill>
              </a:rPr>
              <a:t>Homework review</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5</a:t>
            </a:fld>
            <a:endParaRPr lang="en-GB" altLang="en-US"/>
          </a:p>
        </p:txBody>
      </p:sp>
      <p:pic>
        <p:nvPicPr>
          <p:cNvPr id="5" name="Picture 4" descr="Icon, rectangle&#10;&#10;Description automatically generated">
            <a:extLst>
              <a:ext uri="{FF2B5EF4-FFF2-40B4-BE49-F238E27FC236}">
                <a16:creationId xmlns:a16="http://schemas.microsoft.com/office/drawing/2014/main" id="{29876FD3-0B1F-2A4C-BE5D-83F85B4D7A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80E0C88B-5749-4393-BCA8-E4282619A892}"/>
              </a:ext>
            </a:extLst>
          </p:cNvPr>
          <p:cNvGraphicFramePr>
            <a:graphicFrameLocks noGrp="1"/>
          </p:cNvGraphicFramePr>
          <p:nvPr>
            <p:ph idx="1"/>
            <p:extLst>
              <p:ext uri="{D42A27DB-BD31-4B8C-83A1-F6EECF244321}">
                <p14:modId xmlns:p14="http://schemas.microsoft.com/office/powerpoint/2010/main" val="1383510122"/>
              </p:ext>
            </p:extLst>
          </p:nvPr>
        </p:nvGraphicFramePr>
        <p:xfrm>
          <a:off x="1252221" y="2046524"/>
          <a:ext cx="7320279" cy="38589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6092503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800775"/>
            <a:ext cx="8280000" cy="828000"/>
          </a:xfrm>
        </p:spPr>
        <p:txBody>
          <a:bodyPr/>
          <a:lstStyle/>
          <a:p>
            <a:r>
              <a:rPr lang="en-US" dirty="0">
                <a:solidFill>
                  <a:srgbClr val="1A2A68"/>
                </a:solidFill>
              </a:rPr>
              <a:t>Homework review</a:t>
            </a:r>
          </a:p>
        </p:txBody>
      </p:sp>
      <p:sp>
        <p:nvSpPr>
          <p:cNvPr id="3" name="Content Placeholder 2"/>
          <p:cNvSpPr>
            <a:spLocks noGrp="1"/>
          </p:cNvSpPr>
          <p:nvPr>
            <p:ph idx="1"/>
          </p:nvPr>
        </p:nvSpPr>
        <p:spPr>
          <a:xfrm>
            <a:off x="1257300" y="1082484"/>
            <a:ext cx="8280000" cy="5042360"/>
          </a:xfrm>
        </p:spPr>
        <p:txBody>
          <a:bodyPr>
            <a:normAutofit/>
          </a:bodyPr>
          <a:lstStyle/>
          <a:p>
            <a:endParaRPr lang="en-US" sz="3200" dirty="0">
              <a:solidFill>
                <a:srgbClr val="1A2A68"/>
              </a:solidFill>
            </a:endParaRPr>
          </a:p>
          <a:p>
            <a:r>
              <a:rPr lang="en-US" sz="3200" dirty="0">
                <a:solidFill>
                  <a:srgbClr val="1A2A68"/>
                </a:solidFill>
              </a:rPr>
              <a:t>Handout 2</a:t>
            </a:r>
          </a:p>
          <a:p>
            <a:pPr lvl="1"/>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6</a:t>
            </a:fld>
            <a:endParaRPr lang="en-GB" altLang="en-US"/>
          </a:p>
        </p:txBody>
      </p:sp>
      <p:sp>
        <p:nvSpPr>
          <p:cNvPr id="5" name="Rounded Rectangle 4"/>
          <p:cNvSpPr/>
          <p:nvPr/>
        </p:nvSpPr>
        <p:spPr>
          <a:xfrm>
            <a:off x="1263555" y="2942987"/>
            <a:ext cx="6629400" cy="2962513"/>
          </a:xfrm>
          <a:prstGeom prst="roundRect">
            <a:avLst/>
          </a:prstGeom>
          <a:solidFill>
            <a:srgbClr val="D0E5EB"/>
          </a:solidFill>
          <a:ln w="38100">
            <a:solidFill>
              <a:schemeClr val="accent1"/>
            </a:solidFill>
          </a:ln>
        </p:spPr>
        <p:txBody>
          <a:bodyPr wrap="square" rtlCol="0" anchor="ctr">
            <a:spAutoFit/>
          </a:bodyPr>
          <a:lstStyle/>
          <a:p>
            <a:r>
              <a:rPr lang="en-US" sz="2800" b="1" dirty="0">
                <a:solidFill>
                  <a:srgbClr val="1A2A68"/>
                </a:solidFill>
              </a:rPr>
              <a:t>Exercise:</a:t>
            </a:r>
            <a:r>
              <a:rPr lang="en-US" sz="2800" dirty="0">
                <a:solidFill>
                  <a:srgbClr val="1A2A68"/>
                </a:solidFill>
              </a:rPr>
              <a:t> </a:t>
            </a:r>
          </a:p>
          <a:p>
            <a:pPr marL="457200" indent="-457200">
              <a:buFont typeface="Arial" panose="020B0604020202020204" pitchFamily="34" charset="0"/>
              <a:buChar char="•"/>
            </a:pPr>
            <a:r>
              <a:rPr lang="en-US" sz="2800" dirty="0">
                <a:solidFill>
                  <a:srgbClr val="1A2A68"/>
                </a:solidFill>
              </a:rPr>
              <a:t>Get into pairs and briefly discuss your thoughts on Handout 2.</a:t>
            </a:r>
          </a:p>
          <a:p>
            <a:pPr marL="457200" indent="-457200">
              <a:buFont typeface="Arial" panose="020B0604020202020204" pitchFamily="34" charset="0"/>
              <a:buChar char="•"/>
            </a:pPr>
            <a:r>
              <a:rPr lang="en-US" sz="2800" dirty="0">
                <a:solidFill>
                  <a:srgbClr val="1A2A68"/>
                </a:solidFill>
              </a:rPr>
              <a:t>What did you learn about your child’s anxiety from doing this exercise?</a:t>
            </a:r>
          </a:p>
        </p:txBody>
      </p:sp>
      <p:pic>
        <p:nvPicPr>
          <p:cNvPr id="6" name="Picture 5" descr="Icon, rectangle&#10;&#10;Description automatically generated">
            <a:extLst>
              <a:ext uri="{FF2B5EF4-FFF2-40B4-BE49-F238E27FC236}">
                <a16:creationId xmlns:a16="http://schemas.microsoft.com/office/drawing/2014/main" id="{5417F704-C9C0-BE4B-828C-377C68C93C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Pencil">
            <a:extLst>
              <a:ext uri="{FF2B5EF4-FFF2-40B4-BE49-F238E27FC236}">
                <a16:creationId xmlns:a16="http://schemas.microsoft.com/office/drawing/2014/main" id="{4C72AF06-2172-F84B-BE01-6C2701C64EC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02922" y="4707276"/>
            <a:ext cx="1812206" cy="1812206"/>
          </a:xfrm>
          <a:prstGeom prst="rect">
            <a:avLst/>
          </a:prstGeom>
        </p:spPr>
      </p:pic>
    </p:spTree>
    <p:extLst>
      <p:ext uri="{BB962C8B-B14F-4D97-AF65-F5344CB8AC3E}">
        <p14:creationId xmlns:p14="http://schemas.microsoft.com/office/powerpoint/2010/main" val="113479650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876717"/>
            <a:ext cx="7027520" cy="828000"/>
          </a:xfrm>
        </p:spPr>
        <p:txBody>
          <a:bodyPr/>
          <a:lstStyle/>
          <a:p>
            <a:r>
              <a:rPr lang="en-US" dirty="0">
                <a:solidFill>
                  <a:srgbClr val="1A2A68"/>
                </a:solidFill>
              </a:rPr>
              <a:t>Reassurance</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7</a:t>
            </a:fld>
            <a:endParaRPr lang="en-GB" altLang="en-US"/>
          </a:p>
        </p:txBody>
      </p:sp>
      <p:pic>
        <p:nvPicPr>
          <p:cNvPr id="5" name="Picture 4" descr="Icon, rectangle&#10;&#10;Description automatically generated">
            <a:extLst>
              <a:ext uri="{FF2B5EF4-FFF2-40B4-BE49-F238E27FC236}">
                <a16:creationId xmlns:a16="http://schemas.microsoft.com/office/drawing/2014/main" id="{FE0E0465-AE70-A548-80CF-3610CEBB5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TextBox 2">
            <a:extLst>
              <a:ext uri="{FF2B5EF4-FFF2-40B4-BE49-F238E27FC236}">
                <a16:creationId xmlns:a16="http://schemas.microsoft.com/office/drawing/2014/main" id="{48E2D8B9-B9CA-463C-9D24-B73310600612}"/>
              </a:ext>
            </a:extLst>
          </p:cNvPr>
          <p:cNvGraphicFramePr/>
          <p:nvPr>
            <p:extLst>
              <p:ext uri="{D42A27DB-BD31-4B8C-83A1-F6EECF244321}">
                <p14:modId xmlns:p14="http://schemas.microsoft.com/office/powerpoint/2010/main" val="2010059604"/>
              </p:ext>
            </p:extLst>
          </p:nvPr>
        </p:nvGraphicFramePr>
        <p:xfrm>
          <a:off x="1257300" y="1704717"/>
          <a:ext cx="7272808" cy="50167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Graphic 7" descr="Open hand outline">
            <a:extLst>
              <a:ext uri="{FF2B5EF4-FFF2-40B4-BE49-F238E27FC236}">
                <a16:creationId xmlns:a16="http://schemas.microsoft.com/office/drawing/2014/main" id="{2E2CC6D3-23FA-9642-A9E3-698D2642782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042863" y="-576019"/>
            <a:ext cx="2905472" cy="2905472"/>
          </a:xfrm>
          <a:prstGeom prst="rect">
            <a:avLst/>
          </a:prstGeom>
        </p:spPr>
      </p:pic>
    </p:spTree>
    <p:extLst>
      <p:ext uri="{BB962C8B-B14F-4D97-AF65-F5344CB8AC3E}">
        <p14:creationId xmlns:p14="http://schemas.microsoft.com/office/powerpoint/2010/main" val="210105939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8</a:t>
            </a:fld>
            <a:endParaRPr lang="en-GB" altLang="en-US"/>
          </a:p>
        </p:txBody>
      </p:sp>
      <p:sp>
        <p:nvSpPr>
          <p:cNvPr id="8" name="Content Placeholder 7"/>
          <p:cNvSpPr>
            <a:spLocks noGrp="1"/>
          </p:cNvSpPr>
          <p:nvPr>
            <p:ph sz="quarter" idx="11"/>
          </p:nvPr>
        </p:nvSpPr>
        <p:spPr>
          <a:xfrm>
            <a:off x="1257300" y="-1375643"/>
            <a:ext cx="8309264" cy="3024336"/>
          </a:xfrm>
        </p:spPr>
        <p:txBody>
          <a:bodyPr>
            <a:noAutofit/>
          </a:bodyPr>
          <a:lstStyle/>
          <a:p>
            <a:pPr marL="0" indent="0">
              <a:buNone/>
            </a:pPr>
            <a:endParaRPr lang="en-US" sz="4400" b="1" dirty="0">
              <a:solidFill>
                <a:srgbClr val="1A2A68"/>
              </a:solidFill>
            </a:endParaRPr>
          </a:p>
          <a:p>
            <a:pPr marL="0" indent="0">
              <a:buNone/>
            </a:pPr>
            <a:endParaRPr lang="en-US" sz="4400" b="1" dirty="0">
              <a:solidFill>
                <a:srgbClr val="1A2A68"/>
              </a:solidFill>
            </a:endParaRPr>
          </a:p>
          <a:p>
            <a:pPr marL="0" indent="0">
              <a:buNone/>
            </a:pPr>
            <a:r>
              <a:rPr lang="en-US" sz="4400" cap="all" spc="150" dirty="0">
                <a:solidFill>
                  <a:srgbClr val="1A2A68"/>
                </a:solidFill>
                <a:latin typeface="+mj-lt"/>
                <a:ea typeface="+mj-ea"/>
                <a:cs typeface="+mj-cs"/>
              </a:rPr>
              <a:t>What are my child’s anxious </a:t>
            </a:r>
            <a:r>
              <a:rPr lang="en-US" sz="4400" cap="all" spc="150" dirty="0" err="1">
                <a:solidFill>
                  <a:srgbClr val="1A2A68"/>
                </a:solidFill>
                <a:latin typeface="+mj-lt"/>
                <a:ea typeface="+mj-ea"/>
                <a:cs typeface="+mj-cs"/>
              </a:rPr>
              <a:t>expectati</a:t>
            </a:r>
            <a:r>
              <a:rPr lang="en-US" sz="4400" cap="all" spc="150" dirty="0">
                <a:solidFill>
                  <a:srgbClr val="1A2A68"/>
                </a:solidFill>
                <a:latin typeface="+mj-lt"/>
                <a:ea typeface="+mj-ea"/>
                <a:cs typeface="+mj-cs"/>
              </a:rPr>
              <a:t> o ns?</a:t>
            </a:r>
          </a:p>
        </p:txBody>
      </p:sp>
      <p:pic>
        <p:nvPicPr>
          <p:cNvPr id="5" name="Picture 4" descr="Icon, rectangle&#10;&#10;Description automatically generated">
            <a:extLst>
              <a:ext uri="{FF2B5EF4-FFF2-40B4-BE49-F238E27FC236}">
                <a16:creationId xmlns:a16="http://schemas.microsoft.com/office/drawing/2014/main" id="{C33BBBF0-B774-E14B-9B7F-352EB10286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Child with balloon outline">
            <a:extLst>
              <a:ext uri="{FF2B5EF4-FFF2-40B4-BE49-F238E27FC236}">
                <a16:creationId xmlns:a16="http://schemas.microsoft.com/office/drawing/2014/main" id="{33B4305B-B5DA-B342-A00F-154A7E43B0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79912" y="804743"/>
            <a:ext cx="5570936" cy="5570936"/>
          </a:xfrm>
          <a:prstGeom prst="rect">
            <a:avLst/>
          </a:prstGeom>
        </p:spPr>
      </p:pic>
    </p:spTree>
    <p:extLst>
      <p:ext uri="{BB962C8B-B14F-4D97-AF65-F5344CB8AC3E}">
        <p14:creationId xmlns:p14="http://schemas.microsoft.com/office/powerpoint/2010/main" val="388348496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9</a:t>
            </a:fld>
            <a:endParaRPr lang="en-GB" altLang="en-US">
              <a:solidFill>
                <a:schemeClr val="tx1">
                  <a:lumMod val="50000"/>
                  <a:lumOff val="50000"/>
                </a:schemeClr>
              </a:solidFill>
            </a:endParaRPr>
          </a:p>
        </p:txBody>
      </p:sp>
      <p:sp>
        <p:nvSpPr>
          <p:cNvPr id="18" name="Rectangle 17">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descr="Icon, rectangle&#10;&#10;Description automatically generated">
            <a:extLst>
              <a:ext uri="{FF2B5EF4-FFF2-40B4-BE49-F238E27FC236}">
                <a16:creationId xmlns:a16="http://schemas.microsoft.com/office/drawing/2014/main" id="{E4510750-CDFF-0B45-96DB-863D80347C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90AE973C-A979-834D-99AE-304EE2B1700E}"/>
              </a:ext>
            </a:extLst>
          </p:cNvPr>
          <p:cNvSpPr/>
          <p:nvPr/>
        </p:nvSpPr>
        <p:spPr>
          <a:xfrm>
            <a:off x="1514771" y="248095"/>
            <a:ext cx="5080237" cy="1523494"/>
          </a:xfrm>
          <a:prstGeom prst="rect">
            <a:avLst/>
          </a:prstGeom>
        </p:spPr>
        <p:txBody>
          <a:bodyPr wrap="none">
            <a:spAutoFit/>
          </a:bodyPr>
          <a:lstStyle/>
          <a:p>
            <a:pPr>
              <a:spcAft>
                <a:spcPts val="600"/>
              </a:spcAft>
            </a:pPr>
            <a:r>
              <a:rPr lang="en-US" sz="4400" cap="all" spc="150" dirty="0">
                <a:solidFill>
                  <a:srgbClr val="1A2A68"/>
                </a:solidFill>
                <a:latin typeface="+mj-lt"/>
                <a:ea typeface="+mj-ea"/>
                <a:cs typeface="+mj-cs"/>
              </a:rPr>
              <a:t>Seeing danger </a:t>
            </a:r>
          </a:p>
          <a:p>
            <a:pPr>
              <a:spcAft>
                <a:spcPts val="600"/>
              </a:spcAft>
            </a:pPr>
            <a:r>
              <a:rPr lang="en-US" sz="4400" cap="all" spc="150" dirty="0">
                <a:solidFill>
                  <a:srgbClr val="1A2A68"/>
                </a:solidFill>
                <a:latin typeface="+mj-lt"/>
                <a:ea typeface="+mj-ea"/>
                <a:cs typeface="+mj-cs"/>
              </a:rPr>
              <a:t>everywhere</a:t>
            </a:r>
          </a:p>
        </p:txBody>
      </p:sp>
      <p:graphicFrame>
        <p:nvGraphicFramePr>
          <p:cNvPr id="10" name="Content Placeholder 2">
            <a:extLst>
              <a:ext uri="{FF2B5EF4-FFF2-40B4-BE49-F238E27FC236}">
                <a16:creationId xmlns:a16="http://schemas.microsoft.com/office/drawing/2014/main" id="{4A565AEB-B183-4EBB-98EB-ED40E427B881}"/>
              </a:ext>
            </a:extLst>
          </p:cNvPr>
          <p:cNvGraphicFramePr>
            <a:graphicFrameLocks noGrp="1"/>
          </p:cNvGraphicFramePr>
          <p:nvPr>
            <p:ph idx="1"/>
            <p:extLst>
              <p:ext uri="{D42A27DB-BD31-4B8C-83A1-F6EECF244321}">
                <p14:modId xmlns:p14="http://schemas.microsoft.com/office/powerpoint/2010/main" val="2309780469"/>
              </p:ext>
            </p:extLst>
          </p:nvPr>
        </p:nvGraphicFramePr>
        <p:xfrm>
          <a:off x="1581632" y="2176434"/>
          <a:ext cx="6778270"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98185419"/>
      </p:ext>
    </p:extLst>
  </p:cSld>
  <p:clrMapOvr>
    <a:masterClrMapping/>
  </p:clrMapOvr>
  <p:transition>
    <p:fade/>
  </p:transition>
</p:sld>
</file>

<file path=ppt/theme/theme1.xml><?xml version="1.0" encoding="utf-8"?>
<a:theme xmlns:a="http://schemas.openxmlformats.org/drawingml/2006/main" name="UoR-PP-Template-STANDARD-WIDTH-NO-ANIMATION-v-24">
  <a:themeElements>
    <a:clrScheme name="LIMITLESS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4031</Words>
  <Application>Microsoft Macintosh PowerPoint</Application>
  <PresentationFormat>On-screen Show (4:3)</PresentationFormat>
  <Paragraphs>399</Paragraphs>
  <Slides>36</Slides>
  <Notes>35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36</vt:i4>
      </vt:variant>
    </vt:vector>
  </HeadingPairs>
  <TitlesOfParts>
    <vt:vector size="46" baseType="lpstr">
      <vt:lpstr>Arial</vt:lpstr>
      <vt:lpstr>Calibri</vt:lpstr>
      <vt:lpstr>Century Gothic</vt:lpstr>
      <vt:lpstr>Effra</vt:lpstr>
      <vt:lpstr>Effra Bold</vt:lpstr>
      <vt:lpstr>Effra Heavy</vt:lpstr>
      <vt:lpstr>Effra Light</vt:lpstr>
      <vt:lpstr>Gill Sans MT</vt:lpstr>
      <vt:lpstr>UoR-PP-Template-STANDARD-WIDTH-NO-ANIMATION-v-24</vt:lpstr>
      <vt:lpstr>Badge</vt:lpstr>
      <vt:lpstr>PowerPoint Presentation</vt:lpstr>
      <vt:lpstr>TODAY’S AGENDA </vt:lpstr>
      <vt:lpstr>Ground rules - Reminder</vt:lpstr>
      <vt:lpstr>Questionnaires  and goals</vt:lpstr>
      <vt:lpstr>Homework review</vt:lpstr>
      <vt:lpstr>Homework review</vt:lpstr>
      <vt:lpstr>Reassurance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Role Play discussion </vt:lpstr>
      <vt:lpstr>Problems with finding out what my child is thinking </vt:lpstr>
      <vt:lpstr>PowerPoint Presentation</vt:lpstr>
      <vt:lpstr>PowerPoint Presentation</vt:lpstr>
      <vt:lpstr>PowerPoint Presentation</vt:lpstr>
      <vt:lpstr>PowerPoint Presentation</vt:lpstr>
      <vt:lpstr>exercise</vt:lpstr>
      <vt:lpstr>PowerPoint Presentation</vt:lpstr>
      <vt:lpstr>PowerPoint Presentation</vt:lpstr>
      <vt:lpstr>BUILDING independence</vt:lpstr>
      <vt:lpstr>BUILDING ‘have a go’  behaviour</vt:lpstr>
      <vt:lpstr>Being on the lookout for  ‘have a go’ behaviour</vt:lpstr>
      <vt:lpstr>NOTICING others  having a go</vt:lpstr>
      <vt:lpstr>PowerPoint Presentation</vt:lpstr>
      <vt:lpstr>PowerPoint Presentation</vt:lpstr>
      <vt:lpstr>exercise</vt:lpstr>
      <vt:lpstr>Take home messages</vt:lpstr>
      <vt:lpstr>Other issues on agenda?</vt:lpstr>
      <vt:lpstr>Homework tasks</vt:lpstr>
      <vt:lpstr>PowerPoint Presentation</vt:lpstr>
      <vt:lpstr>How did you find today?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kaja.ida.waw@gmail.com</dc:creator>
  <cp:lastModifiedBy>Brynjar Halldórsson</cp:lastModifiedBy>
  <cp:revision>75</cp:revision>
  <dcterms:created xsi:type="dcterms:W3CDTF">2021-03-31T12:32:26Z</dcterms:created>
  <dcterms:modified xsi:type="dcterms:W3CDTF">2021-06-08T16:47:01Z</dcterms:modified>
</cp:coreProperties>
</file>